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02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solidFill>
              <a:schemeClr val="tx1"/>
            </a:solidFill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</a:t>
          </a:r>
          <a:br>
            <a:rPr lang="en-GB" dirty="0">
              <a:latin typeface="Sans-sarif"/>
            </a:rPr>
          </a:b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solidFill>
              <a:schemeClr val="tx1"/>
            </a:solidFill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Sans-sarif"/>
            </a:rPr>
            <a:t>Title</a:t>
          </a:r>
          <a:br>
            <a:rPr lang="en-GB" sz="1900" kern="1200" dirty="0">
              <a:latin typeface="Sans-sarif"/>
            </a:rPr>
          </a:br>
          <a:r>
            <a:rPr lang="en-GB" sz="1900" kern="1200" dirty="0">
              <a:latin typeface="Sans-sarif"/>
            </a:rPr>
            <a:t>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749951"/>
            <a:satOff val="-31524"/>
            <a:lumOff val="3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53160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76" y="1556792"/>
            <a:ext cx="731405" cy="123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BE0F02-C78C-446D-AE8D-D4CD799EDFBC}"/>
              </a:ext>
            </a:extLst>
          </p:cNvPr>
          <p:cNvSpPr txBox="1"/>
          <p:nvPr userDrawn="1"/>
        </p:nvSpPr>
        <p:spPr>
          <a:xfrm>
            <a:off x="1008451" y="2758147"/>
            <a:ext cx="473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78771" y="1116854"/>
            <a:ext cx="1989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aseline="0" dirty="0">
                <a:solidFill>
                  <a:schemeClr val="tx1"/>
                </a:solidFill>
                <a:latin typeface="HK Grotesk" pitchFamily="2" charset="77"/>
              </a:rPr>
              <a:t>Ministry of Culture</a:t>
            </a:r>
            <a:endParaRPr lang="en-US" sz="1200" dirty="0">
              <a:solidFill>
                <a:schemeClr val="tx1"/>
              </a:solidFill>
              <a:latin typeface="HK Grotesk" pitchFamily="2" charset="77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99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3549669"/>
            <a:ext cx="6534150" cy="488638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/>
              <a:t>Title of Your Presentation</a:t>
            </a:r>
            <a:endParaRPr lang="en-IN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4201269"/>
            <a:ext cx="6534150" cy="523875"/>
          </a:xfrm>
          <a:prstGeom prst="rect">
            <a:avLst/>
          </a:prstGeom>
        </p:spPr>
        <p:txBody>
          <a:bodyPr/>
          <a:lstStyle/>
          <a:p>
            <a:r>
              <a:rPr lang="en-IN" sz="2000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53160" y="5713437"/>
            <a:ext cx="4442838" cy="523875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0651836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3593D85-13D8-4452-AF2D-A35C55C091C8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2741275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30DD706A-513B-4DD2-8E43-78DB542855E9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7993756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85ACBA6A-97CD-4159-8173-D549909B21BB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A22010AC-6ED0-4819-8949-CA21126F7B71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6762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F9089BB8-1DBF-476D-91A3-E31C410779EF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5030621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A9B86019-C3A2-4721-838D-689717778D5B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5102" y="386104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4</a:t>
            </a:r>
            <a:r>
              <a:rPr lang="en-US" b="1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2223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1960" y="5323274"/>
            <a:ext cx="807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02F6239C-2D40-404F-B29F-9FCDFD043EE1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82EC5038-F58A-461A-8ED6-747F4F314822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AAB82033-3CB7-470B-A6C4-E4E6A29BF968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85233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16016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691680" y="522920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BEE5245F-7BE3-47DF-A684-9EA9DC148C7D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6A5B5D88-42FD-4EEB-BFD8-1BE32C159781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121F789B-E4D1-4CD7-B287-BB30DE11CA64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655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1655" y="317464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FD316E4B-9671-439D-A595-D3095F596B12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833772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62586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417948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1C5A173A-4E70-41B7-8C75-DD16970F6D01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177039" y="50131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014DCD96-AA94-4A8E-9556-3B3191FDFD79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668031" y="282783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910031" y="22430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292080" y="300435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3BA1A851-6F48-4CF4-AA0C-55642B26E537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00975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9CB7637A-EA78-4B8E-AB8B-F093979A0945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9715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9B6E2D55-25B9-4EFA-B0C6-8FEB8E0EDF53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9580" y="436510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F83F5152-95AE-4D5D-9CD6-2D33D5D9FC37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D683EC87-00FE-4A1B-AFEB-82BCA4903F5E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2040970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5" name="Text Placeholder 113">
            <a:extLst>
              <a:ext uri="{FF2B5EF4-FFF2-40B4-BE49-F238E27FC236}">
                <a16:creationId xmlns:a16="http://schemas.microsoft.com/office/drawing/2014/main" id="{DA96595C-93C2-4F86-8D2E-ECF0175007BF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32571839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908BEEFA-E8DD-47FE-B747-DF4B99729F1E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015447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A19E6FC6-65B3-4E8E-9C86-A9634E3457D5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254041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C4F05940-FC04-4E6C-963D-526C622DBF9B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10070127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B05CD7E-B533-4CCB-8BDA-23EA92785E42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19032846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8AC7CD54-E6FF-4065-9105-4A569C762AEE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558727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2843C910-ED9E-454F-8DC3-74958E076326}"/>
              </a:ext>
            </a:extLst>
          </p:cNvPr>
          <p:cNvSpPr txBox="1">
            <a:spLocks/>
          </p:cNvSpPr>
          <p:nvPr/>
        </p:nvSpPr>
        <p:spPr>
          <a:xfrm>
            <a:off x="1115616" y="1099005"/>
            <a:ext cx="6792330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 Title of the Section appears here.</a:t>
            </a:r>
            <a:endParaRPr lang="en-IN" sz="3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1169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116</cp:revision>
  <dcterms:created xsi:type="dcterms:W3CDTF">2021-06-21T15:58:00Z</dcterms:created>
  <dcterms:modified xsi:type="dcterms:W3CDTF">2021-10-12T10:01:36Z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