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11268" y="613299"/>
          <a:ext cx="3220081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032" y="644015"/>
        <a:ext cx="1993481" cy="1932049"/>
      </dsp:txXfrm>
    </dsp:sp>
    <dsp:sp modelId="{0AACB8C9-99B2-674C-A0D5-E2C37A2886F7}">
      <dsp:nvSpPr>
        <dsp:cNvPr id="0" name=""/>
        <dsp:cNvSpPr/>
      </dsp:nvSpPr>
      <dsp:spPr>
        <a:xfrm rot="16200000">
          <a:off x="1531724" y="613299"/>
          <a:ext cx="3220081" cy="1993481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145024" y="644015"/>
        <a:ext cx="1993481" cy="1932049"/>
      </dsp:txXfrm>
    </dsp:sp>
    <dsp:sp modelId="{786FE105-E8B7-3D44-A134-098FC7E76181}">
      <dsp:nvSpPr>
        <dsp:cNvPr id="0" name=""/>
        <dsp:cNvSpPr/>
      </dsp:nvSpPr>
      <dsp:spPr>
        <a:xfrm rot="16200000">
          <a:off x="3674718" y="613299"/>
          <a:ext cx="3220081" cy="1993481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288018" y="644015"/>
        <a:ext cx="1993481" cy="1932049"/>
      </dsp:txXfrm>
    </dsp:sp>
    <dsp:sp modelId="{322AAD36-4326-6C4D-B4C8-F354AEB72BE0}">
      <dsp:nvSpPr>
        <dsp:cNvPr id="0" name=""/>
        <dsp:cNvSpPr/>
      </dsp:nvSpPr>
      <dsp:spPr>
        <a:xfrm rot="16200000">
          <a:off x="5817711" y="613299"/>
          <a:ext cx="3220081" cy="1993481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6431011" y="644015"/>
        <a:ext cx="1993481" cy="19320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4449AFE-4738-42BE-5CB9-A8CDBF91381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265FF-56A6-2D3D-AA03-F1728FC2D9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C8BBAE3-F9BD-9EBA-AA4F-BF262E5D437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1FF10-218F-DFEB-D425-C09CE56E8E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7689A6E-AE0B-E71D-D358-9E3D4583BE8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791147-ADAB-82C4-4A23-19F0904B61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ADB5427-5F6F-0ACE-AE73-A8028193A21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6754-0B77-A6E0-A19E-8CA54DBCA7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E325D63-A469-F4BA-6E37-B46AE4A4C80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ACDBF-3DCF-8AE3-9E36-B16311DABE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7FD388B-9DBA-9B89-AF1E-5AA9948C752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6E6C70-775C-D204-9BFC-C6C2740437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62BE35D-E290-CDB5-6F1D-0281B417B03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00CEB3-E332-7AD6-A3A0-AC72867F4F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435BC7A-271B-206C-A6A0-BE07E462059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89FBF7-A08B-5478-97D8-146E2F5792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3AE68D3-671A-FF9C-CFDD-0254D3EEDF9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AB055F-E3BE-9BF5-A87A-6ED069DA56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21BCFD5-0447-6CD8-B254-D7641006BE1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AB184B-F94F-0641-E3A5-ECD714B08A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23" y="2626277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2538" y="359528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838" y="5661248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B2B9001-B7C8-2E7B-F0A4-88D441ACE5F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CF7A9-A1E1-CDFC-CFB9-11E1C7DEBC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486428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FF157524-1E53-48DB-7EFA-EC19B51AB72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7E29-9A37-4B4B-8210-D624F7FBCA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0094110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10267EB-CE1C-FDC4-5F57-2B93E6E25D8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6993D-69F8-AB18-253A-9B36FA55AC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2412845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22A8FD0-0B0F-2548-E726-608B492C4BD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14230-CE93-55E8-C650-34A5E78867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6596692-6EB4-C9E4-1DA1-F763263F5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0F4E76-8514-F46D-249F-229E69CA1D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DBB97D6-1E14-BD56-5D88-F596C4DE4E3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B2032-3978-EFCB-40DF-5EE3B806DD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41071"/>
              </p:ext>
            </p:extLst>
          </p:nvPr>
        </p:nvGraphicFramePr>
        <p:xfrm>
          <a:off x="1625280" y="1376429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B15199E7-C4E0-4F47-3EC3-400EE677FDB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C309E1-0A20-4600-D8D6-797420E07B4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1CC59FE-FC67-EA94-D97E-AD8AAEBFE1E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E901D2-0C40-AC34-55C0-BC4BD9C928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FBFCA40-6673-419F-FE9B-54F34F5E064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CF0544-44F7-79B0-8B39-2A434F0F5C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0A2ECF-9301-2DBD-B7CE-EEA238A5F0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3FC05-327C-6E94-19DF-75C8C2EBA0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83B78B9-CB37-426A-0947-795096414C4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9A4E3-C44D-29CD-6A63-B62D3222E81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68" y="136275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7622" y="157510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582802" y="207059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9068" y="313539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10105" y="331623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603184" y="380282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99068" y="490803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45582" y="515721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615367" y="560761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26436" y="136275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00753" y="157510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852119" y="207059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26436" y="313539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8755" y="331623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940274" y="380282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26436" y="490803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38755" y="515721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964042" y="560761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87C5E67-D240-A113-C358-E3B19E11AEB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944A7-4163-079B-A880-858733C1721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51584" y="37958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666F8FEE-E6DC-BB50-15B7-68E2AFDC881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CE3DB6-EC5C-6696-6777-5E3B6784D0E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34D7879-2EB8-5895-08C5-F1FD73456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32787-0809-144C-364F-3AC931836483}"/>
              </a:ext>
            </a:extLst>
          </p:cNvPr>
          <p:cNvSpPr txBox="1">
            <a:spLocks/>
          </p:cNvSpPr>
          <p:nvPr/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4EC14EF-AB25-6DC2-2883-AECDD68B25B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16D47-7242-7C0E-7D44-8F83EE00D1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0B604B5-4DA8-69BE-5B13-09AE2F47C04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468B9-3F4D-41E0-855A-484ADDBC90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F68BF200-2833-1F62-C862-6C939FA4AD3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FEA86F-E910-5D39-6D8C-73D5A679DA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6D26D0F-AAEE-83ED-8E61-5C5CC827FEC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35F16-E2FB-F89D-7A63-01FF3A3F0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B30C8B2-82C5-0473-FE22-50C0A640ED1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1E3CB-19F0-32A4-C465-CBDF6B8F9A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96CE438-AE29-7B31-0583-02F569493BC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D16F3E-A080-03E8-119D-6DE76FE7B9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6E7F43F-586A-8B79-7989-76EA8EE3EEF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DAF022-CE70-D836-09FD-A6760278DA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783190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326A0FEB-26DE-7340-BA3B-6321DB82AD3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A2DA321-1DB5-BA8B-62B5-9EA8D54E8B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0263169"/>
              </p:ext>
            </p:extLst>
          </p:nvPr>
        </p:nvGraphicFramePr>
        <p:xfrm>
          <a:off x="4223792" y="1468990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1084" y="1988840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6240" y="1988840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8CB0FF4-519C-D33A-A9DA-E2003C2D28C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789E4-E973-61BC-FDEE-3A1A5D1185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2805519"/>
              </p:ext>
            </p:extLst>
          </p:nvPr>
        </p:nvGraphicFramePr>
        <p:xfrm>
          <a:off x="1209701" y="1772816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132FE830-4291-02A0-A9AA-D606F9048F5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662E3E-E28A-9003-4030-B395C0805F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6169521"/>
              </p:ext>
            </p:extLst>
          </p:nvPr>
        </p:nvGraphicFramePr>
        <p:xfrm>
          <a:off x="2311400" y="1525945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995CE22-C0BD-7519-0518-A54A83092FB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A7D0495-A102-DB58-B98F-01CD6CB0478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89773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81A93B6-9BD5-B3B7-9F27-3F628F10BE3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26083-E1C4-7290-8D12-825F10D1338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44023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4870" y="231033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717B414-39DD-30EA-5939-CC4A68D327C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63886-04AE-E23A-C170-43AE4170C02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3193772"/>
              </p:ext>
            </p:extLst>
          </p:nvPr>
        </p:nvGraphicFramePr>
        <p:xfrm>
          <a:off x="1485900" y="1937111"/>
          <a:ext cx="8426524" cy="322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C6254BF7-9909-9D8C-4CD8-C1F188060DE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5FD8-10B4-F53A-B806-20B5EBDDC0F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1193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80</cp:revision>
  <dcterms:created xsi:type="dcterms:W3CDTF">2021-06-21T15:58:00Z</dcterms:created>
  <dcterms:modified xsi:type="dcterms:W3CDTF">2022-08-26T08:37:28Z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