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76" r:id="rId1"/>
  </p:sldMasterIdLst>
  <p:notesMasterIdLst>
    <p:notesMasterId r:id="rId31"/>
  </p:notesMasterIdLst>
  <p:handoutMasterIdLst>
    <p:handoutMasterId r:id="rId32"/>
  </p:handoutMasterIdLst>
  <p:sldIdLst>
    <p:sldId id="4151" r:id="rId2"/>
    <p:sldId id="2235" r:id="rId3"/>
    <p:sldId id="4119" r:id="rId4"/>
    <p:sldId id="4120" r:id="rId5"/>
    <p:sldId id="4115" r:id="rId6"/>
    <p:sldId id="4122" r:id="rId7"/>
    <p:sldId id="4121" r:id="rId8"/>
    <p:sldId id="4126" r:id="rId9"/>
    <p:sldId id="4127" r:id="rId10"/>
    <p:sldId id="4128" r:id="rId11"/>
    <p:sldId id="4129" r:id="rId12"/>
    <p:sldId id="4130" r:id="rId13"/>
    <p:sldId id="4131" r:id="rId14"/>
    <p:sldId id="4091" r:id="rId15"/>
    <p:sldId id="264" r:id="rId16"/>
    <p:sldId id="281" r:id="rId17"/>
    <p:sldId id="282" r:id="rId18"/>
    <p:sldId id="269" r:id="rId19"/>
    <p:sldId id="270" r:id="rId20"/>
    <p:sldId id="4116" r:id="rId21"/>
    <p:sldId id="272" r:id="rId22"/>
    <p:sldId id="4117" r:id="rId23"/>
    <p:sldId id="273" r:id="rId24"/>
    <p:sldId id="4118" r:id="rId25"/>
    <p:sldId id="4124" r:id="rId26"/>
    <p:sldId id="4123" r:id="rId27"/>
    <p:sldId id="276" r:id="rId28"/>
    <p:sldId id="4112" r:id="rId29"/>
    <p:sldId id="259" r:id="rId3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7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0546D"/>
    <a:srgbClr val="FAE480"/>
    <a:srgbClr val="D25E98"/>
    <a:srgbClr val="ED55E1"/>
    <a:srgbClr val="E24EA6"/>
    <a:srgbClr val="A98796"/>
    <a:srgbClr val="BE729D"/>
    <a:srgbClr val="ED5977"/>
    <a:srgbClr val="641F1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125E5076-3810-47DD-B79F-674D7AD40C01}" styleName="深色样式 1 - 强调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7DF18680-E054-41AD-8BC1-D1AEF772440D}" styleName="中度样式 2 - 强调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441" autoAdjust="0"/>
    <p:restoredTop sz="96263" autoAdjust="0"/>
  </p:normalViewPr>
  <p:slideViewPr>
    <p:cSldViewPr>
      <p:cViewPr varScale="1">
        <p:scale>
          <a:sx n="91" d="100"/>
          <a:sy n="91" d="100"/>
        </p:scale>
        <p:origin x="318" y="78"/>
      </p:cViewPr>
      <p:guideLst>
        <p:guide orient="horz" pos="2160"/>
        <p:guide pos="2887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>
      <p:cViewPr varScale="1">
        <p:scale>
          <a:sx n="68" d="100"/>
          <a:sy n="68" d="100"/>
        </p:scale>
        <p:origin x="2816" y="20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5">
  <dgm:title val=""/>
  <dgm:desc val=""/>
  <dgm:catLst>
    <dgm:cat type="accent1" pri="11500"/>
  </dgm:catLst>
  <dgm:styleLbl name="node0">
    <dgm:fillClrLst meth="cycle"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1">
        <a:alpha val="90000"/>
      </a:schemeClr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alpha val="90000"/>
      </a:schemeClr>
      <a:schemeClr val="accent1">
        <a:alpha val="5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/>
    <dgm:txEffectClrLst/>
  </dgm:styleLbl>
  <dgm:styleLbl name="lnNode1">
    <dgm:fillClrLst>
      <a:schemeClr val="accent1">
        <a:shade val="90000"/>
      </a:schemeClr>
      <a:schemeClr val="accent1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  <a:alpha val="90000"/>
      </a:schemeClr>
      <a:schemeClr val="accent1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1">
        <a:alpha val="90000"/>
        <a:tint val="40000"/>
      </a:schemeClr>
      <a:schemeClr val="accent1">
        <a:alpha val="5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5">
  <dgm:title val=""/>
  <dgm:desc val=""/>
  <dgm:catLst>
    <dgm:cat type="accent1" pri="11500"/>
  </dgm:catLst>
  <dgm:styleLbl name="node0">
    <dgm:fillClrLst meth="cycle"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1">
        <a:alpha val="90000"/>
      </a:schemeClr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alpha val="90000"/>
      </a:schemeClr>
      <a:schemeClr val="accent1">
        <a:alpha val="5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/>
    <dgm:txEffectClrLst/>
  </dgm:styleLbl>
  <dgm:styleLbl name="lnNode1">
    <dgm:fillClrLst>
      <a:schemeClr val="accent1">
        <a:shade val="90000"/>
      </a:schemeClr>
      <a:schemeClr val="accent1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  <a:alpha val="90000"/>
      </a:schemeClr>
      <a:schemeClr val="accent1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1">
        <a:alpha val="90000"/>
        <a:tint val="40000"/>
      </a:schemeClr>
      <a:schemeClr val="accent1">
        <a:alpha val="5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5_5">
  <dgm:title val=""/>
  <dgm:desc val=""/>
  <dgm:catLst>
    <dgm:cat type="accent5" pri="11500"/>
  </dgm:catLst>
  <dgm:styleLbl name="node0">
    <dgm:fillClrLst meth="cycle">
      <a:schemeClr val="accent5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>
        <a:alpha val="9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>
        <a:alpha val="90000"/>
      </a:schemeClr>
      <a:schemeClr val="accent5">
        <a:alpha val="5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/>
    <dgm:txEffectClrLst/>
  </dgm:styleLbl>
  <dgm:styleLbl name="lnNode1">
    <dgm:fillClrLst>
      <a:schemeClr val="accent5">
        <a:shade val="90000"/>
      </a:schemeClr>
      <a:schemeClr val="accent5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shade val="80000"/>
        <a:alpha val="50000"/>
      </a:schemeClr>
      <a:schemeClr val="accent5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  <a:alpha val="90000"/>
      </a:schemeClr>
      <a:schemeClr val="accent5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fgSibTrans2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bgSibTrans2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sibTrans1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5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alpha val="90000"/>
        <a:tint val="40000"/>
      </a:schemeClr>
      <a:schemeClr val="accent5">
        <a:alpha val="5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5">
  <dgm:title val=""/>
  <dgm:desc val=""/>
  <dgm:catLst>
    <dgm:cat type="accent1" pri="11500"/>
  </dgm:catLst>
  <dgm:styleLbl name="node0">
    <dgm:fillClrLst meth="cycle"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1">
        <a:alpha val="90000"/>
      </a:schemeClr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alpha val="90000"/>
      </a:schemeClr>
      <a:schemeClr val="accent1">
        <a:alpha val="5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/>
    <dgm:txEffectClrLst/>
  </dgm:styleLbl>
  <dgm:styleLbl name="lnNode1">
    <dgm:fillClrLst>
      <a:schemeClr val="accent1">
        <a:shade val="90000"/>
      </a:schemeClr>
      <a:schemeClr val="accent1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  <a:alpha val="90000"/>
      </a:schemeClr>
      <a:schemeClr val="accent1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1">
        <a:alpha val="90000"/>
        <a:tint val="40000"/>
      </a:schemeClr>
      <a:schemeClr val="accent1">
        <a:alpha val="5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5">
  <dgm:title val=""/>
  <dgm:desc val=""/>
  <dgm:catLst>
    <dgm:cat type="accent1" pri="11500"/>
  </dgm:catLst>
  <dgm:styleLbl name="node0">
    <dgm:fillClrLst meth="cycle"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1">
        <a:alpha val="90000"/>
      </a:schemeClr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alpha val="90000"/>
      </a:schemeClr>
      <a:schemeClr val="accent1">
        <a:alpha val="5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/>
    <dgm:txEffectClrLst/>
  </dgm:styleLbl>
  <dgm:styleLbl name="lnNode1">
    <dgm:fillClrLst>
      <a:schemeClr val="accent1">
        <a:shade val="90000"/>
      </a:schemeClr>
      <a:schemeClr val="accent1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  <a:alpha val="90000"/>
      </a:schemeClr>
      <a:schemeClr val="accent1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1">
        <a:alpha val="90000"/>
        <a:tint val="40000"/>
      </a:schemeClr>
      <a:schemeClr val="accent1">
        <a:alpha val="5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A486873-938A-5247-AEE3-2E8B11A5A00A}" type="doc">
      <dgm:prSet loTypeId="urn:microsoft.com/office/officeart/2008/layout/AlternatingHexagons" loCatId="" qsTypeId="urn:microsoft.com/office/officeart/2005/8/quickstyle/simple2" qsCatId="simple" csTypeId="urn:microsoft.com/office/officeart/2005/8/colors/accent1_5" csCatId="accent1" phldr="1"/>
      <dgm:spPr/>
      <dgm:t>
        <a:bodyPr/>
        <a:lstStyle/>
        <a:p>
          <a:endParaRPr lang="en-GB"/>
        </a:p>
      </dgm:t>
    </dgm:pt>
    <dgm:pt modelId="{B361CA04-F15C-2C49-B074-81AB2C6E46FD}">
      <dgm:prSet phldrT="[Text]" custT="1"/>
      <dgm:spPr/>
      <dgm:t>
        <a:bodyPr/>
        <a:lstStyle/>
        <a:p>
          <a:r>
            <a:rPr lang="en-GB" sz="2200" b="1" kern="1200" dirty="0">
              <a:latin typeface="Sans-sarif"/>
              <a:ea typeface="+mn-ea"/>
              <a:cs typeface="+mn-cs"/>
            </a:rPr>
            <a:t>Title</a:t>
          </a:r>
        </a:p>
      </dgm:t>
    </dgm:pt>
    <dgm:pt modelId="{D5F6CC39-D274-C54D-9488-95A49CF26DA4}" type="parTrans" cxnId="{6962AF58-ED45-E74A-8B28-B5606C0F4D02}">
      <dgm:prSet/>
      <dgm:spPr/>
      <dgm:t>
        <a:bodyPr/>
        <a:lstStyle/>
        <a:p>
          <a:endParaRPr lang="en-GB"/>
        </a:p>
      </dgm:t>
    </dgm:pt>
    <dgm:pt modelId="{AD1B4C90-65FD-C84E-B4AC-3805835DB8D2}" type="sibTrans" cxnId="{6962AF58-ED45-E74A-8B28-B5606C0F4D02}">
      <dgm:prSet/>
      <dgm:spPr/>
      <dgm:t>
        <a:bodyPr/>
        <a:lstStyle/>
        <a:p>
          <a:pPr rtl="0"/>
          <a:endParaRPr lang="en-GB"/>
        </a:p>
      </dgm:t>
    </dgm:pt>
    <dgm:pt modelId="{19D3CE0B-A629-264B-93ED-82B6853C4C39}">
      <dgm:prSet phldrT="[Text]" custT="1"/>
      <dgm:spPr/>
      <dgm:t>
        <a:bodyPr/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 dirty="0">
              <a:latin typeface="Sans-sarif"/>
              <a:ea typeface="+mn-ea"/>
              <a:cs typeface="+mn-cs"/>
            </a:rPr>
            <a:t>Process 1</a:t>
          </a:r>
        </a:p>
      </dgm:t>
    </dgm:pt>
    <dgm:pt modelId="{F983FD43-7295-2C42-8D39-6A6345D33793}" type="parTrans" cxnId="{CB8B5B91-09C1-1746-A6C6-A6A1F7217ACE}">
      <dgm:prSet/>
      <dgm:spPr/>
      <dgm:t>
        <a:bodyPr/>
        <a:lstStyle/>
        <a:p>
          <a:endParaRPr lang="en-GB"/>
        </a:p>
      </dgm:t>
    </dgm:pt>
    <dgm:pt modelId="{1134B929-AF28-DC45-8E66-4EA2FD2F8167}" type="sibTrans" cxnId="{CB8B5B91-09C1-1746-A6C6-A6A1F7217ACE}">
      <dgm:prSet/>
      <dgm:spPr/>
      <dgm:t>
        <a:bodyPr/>
        <a:lstStyle/>
        <a:p>
          <a:endParaRPr lang="en-GB"/>
        </a:p>
      </dgm:t>
    </dgm:pt>
    <dgm:pt modelId="{E06AABEF-C75E-C241-86F7-E23DB4E64E58}">
      <dgm:prSet phldrT="[Text]" custT="1"/>
      <dgm:spPr/>
      <dgm:t>
        <a:bodyPr/>
        <a:lstStyle/>
        <a:p>
          <a:r>
            <a:rPr lang="en-GB" sz="2200" b="1" kern="1200" dirty="0">
              <a:latin typeface="Sans-sarif"/>
              <a:ea typeface="+mn-ea"/>
              <a:cs typeface="+mn-cs"/>
            </a:rPr>
            <a:t>Title</a:t>
          </a:r>
        </a:p>
      </dgm:t>
    </dgm:pt>
    <dgm:pt modelId="{8E5E5AA8-6C47-9C49-B8F5-80D756CE5CAC}" type="parTrans" cxnId="{80C798D9-E1F2-F84B-9719-F7E216B647DC}">
      <dgm:prSet/>
      <dgm:spPr/>
      <dgm:t>
        <a:bodyPr/>
        <a:lstStyle/>
        <a:p>
          <a:endParaRPr lang="en-GB"/>
        </a:p>
      </dgm:t>
    </dgm:pt>
    <dgm:pt modelId="{61B32BD9-78C9-1E4C-91FB-6EFA1E21176F}" type="sibTrans" cxnId="{80C798D9-E1F2-F84B-9719-F7E216B647DC}">
      <dgm:prSet/>
      <dgm:spPr/>
      <dgm:t>
        <a:bodyPr/>
        <a:lstStyle/>
        <a:p>
          <a:endParaRPr lang="en-GB"/>
        </a:p>
      </dgm:t>
    </dgm:pt>
    <dgm:pt modelId="{F1A8A67B-BD9C-344B-93E0-99035CF9F0FE}">
      <dgm:prSet phldrT="[Text]" custT="1"/>
      <dgm:spPr/>
      <dgm:t>
        <a:bodyPr/>
        <a:lstStyle/>
        <a:p>
          <a:r>
            <a:rPr lang="en-GB" sz="2000" kern="1200" dirty="0">
              <a:latin typeface="Sans-sarif"/>
              <a:ea typeface="+mn-ea"/>
              <a:cs typeface="+mn-cs"/>
            </a:rPr>
            <a:t>Process</a:t>
          </a:r>
          <a:r>
            <a:rPr lang="en-GB" sz="2000" kern="1200" dirty="0">
              <a:latin typeface="Sans-sarif"/>
            </a:rPr>
            <a:t> 2</a:t>
          </a:r>
        </a:p>
      </dgm:t>
    </dgm:pt>
    <dgm:pt modelId="{32316749-DE0D-A84C-B2CA-2D884B628997}" type="parTrans" cxnId="{E11591E1-AA89-E54A-A7CB-648236453C7D}">
      <dgm:prSet/>
      <dgm:spPr/>
      <dgm:t>
        <a:bodyPr/>
        <a:lstStyle/>
        <a:p>
          <a:endParaRPr lang="en-GB"/>
        </a:p>
      </dgm:t>
    </dgm:pt>
    <dgm:pt modelId="{7FE7BDF4-C93D-A244-8FFF-6060977DEB03}" type="sibTrans" cxnId="{E11591E1-AA89-E54A-A7CB-648236453C7D}">
      <dgm:prSet/>
      <dgm:spPr/>
      <dgm:t>
        <a:bodyPr/>
        <a:lstStyle/>
        <a:p>
          <a:endParaRPr lang="en-GB"/>
        </a:p>
      </dgm:t>
    </dgm:pt>
    <dgm:pt modelId="{1DE12D1E-2298-6541-BF72-729CC7480371}">
      <dgm:prSet phldrT="[Text]" custT="1"/>
      <dgm:spPr/>
      <dgm:t>
        <a:bodyPr/>
        <a:lstStyle/>
        <a:p>
          <a:r>
            <a:rPr lang="en-GB" sz="2200" b="1" kern="1200" dirty="0">
              <a:latin typeface="Sans-sarif"/>
              <a:ea typeface="+mn-ea"/>
              <a:cs typeface="+mn-cs"/>
            </a:rPr>
            <a:t>Title</a:t>
          </a:r>
        </a:p>
      </dgm:t>
    </dgm:pt>
    <dgm:pt modelId="{9CABE5F2-64DF-F14C-B2F7-8683AB34A0FD}" type="parTrans" cxnId="{910B50A2-43CA-1B4A-B992-AA53950EB9E0}">
      <dgm:prSet/>
      <dgm:spPr/>
      <dgm:t>
        <a:bodyPr/>
        <a:lstStyle/>
        <a:p>
          <a:endParaRPr lang="en-GB"/>
        </a:p>
      </dgm:t>
    </dgm:pt>
    <dgm:pt modelId="{4C1C49D9-6F49-174C-B905-7C4E4BE4C6A3}" type="sibTrans" cxnId="{910B50A2-43CA-1B4A-B992-AA53950EB9E0}">
      <dgm:prSet/>
      <dgm:spPr/>
      <dgm:t>
        <a:bodyPr/>
        <a:lstStyle/>
        <a:p>
          <a:endParaRPr lang="en-GB"/>
        </a:p>
      </dgm:t>
    </dgm:pt>
    <dgm:pt modelId="{70334067-B763-4E4A-AEA7-9F1A7D5ABB11}">
      <dgm:prSet phldrT="[Text]" custT="1"/>
      <dgm:spPr/>
      <dgm:t>
        <a:bodyPr/>
        <a:lstStyle/>
        <a:p>
          <a:r>
            <a:rPr lang="en-GB" sz="2000" kern="1200" dirty="0">
              <a:latin typeface="Sans-sarif"/>
              <a:ea typeface="+mn-ea"/>
              <a:cs typeface="+mn-cs"/>
            </a:rPr>
            <a:t>Process</a:t>
          </a:r>
          <a:r>
            <a:rPr lang="en-GB" sz="2000" kern="1200" dirty="0">
              <a:latin typeface="Sans-sarif"/>
            </a:rPr>
            <a:t> 3</a:t>
          </a:r>
        </a:p>
      </dgm:t>
    </dgm:pt>
    <dgm:pt modelId="{7BB8B611-8C7D-6045-B1BC-D0FA1B1F7D4F}" type="parTrans" cxnId="{E4089D26-2807-1F47-93E2-B6ACD3713510}">
      <dgm:prSet/>
      <dgm:spPr/>
      <dgm:t>
        <a:bodyPr/>
        <a:lstStyle/>
        <a:p>
          <a:endParaRPr lang="en-GB"/>
        </a:p>
      </dgm:t>
    </dgm:pt>
    <dgm:pt modelId="{F13CE505-AE09-894B-9AD2-6D46BF8C1F64}" type="sibTrans" cxnId="{E4089D26-2807-1F47-93E2-B6ACD3713510}">
      <dgm:prSet/>
      <dgm:spPr/>
      <dgm:t>
        <a:bodyPr/>
        <a:lstStyle/>
        <a:p>
          <a:endParaRPr lang="en-GB"/>
        </a:p>
      </dgm:t>
    </dgm:pt>
    <dgm:pt modelId="{AB73CDEE-690F-984C-8EA5-EBDF8067CC55}" type="pres">
      <dgm:prSet presAssocID="{1A486873-938A-5247-AEE3-2E8B11A5A00A}" presName="Name0" presStyleCnt="0">
        <dgm:presLayoutVars>
          <dgm:chMax/>
          <dgm:chPref/>
          <dgm:dir/>
          <dgm:animLvl val="lvl"/>
        </dgm:presLayoutVars>
      </dgm:prSet>
      <dgm:spPr/>
    </dgm:pt>
    <dgm:pt modelId="{C9E5FF83-74E1-CA49-AC36-757E98DA5640}" type="pres">
      <dgm:prSet presAssocID="{B361CA04-F15C-2C49-B074-81AB2C6E46FD}" presName="composite" presStyleCnt="0"/>
      <dgm:spPr/>
    </dgm:pt>
    <dgm:pt modelId="{1FFFCD8A-FDD1-4248-8905-3F499EF0A54C}" type="pres">
      <dgm:prSet presAssocID="{B361CA04-F15C-2C49-B074-81AB2C6E46FD}" presName="Parent1" presStyleLbl="node1" presStyleIdx="0" presStyleCnt="6" custLinFactNeighborX="-1245" custLinFactNeighborY="551">
        <dgm:presLayoutVars>
          <dgm:chMax val="1"/>
          <dgm:chPref val="1"/>
          <dgm:bulletEnabled val="1"/>
        </dgm:presLayoutVars>
      </dgm:prSet>
      <dgm:spPr/>
    </dgm:pt>
    <dgm:pt modelId="{C328ADE0-4B16-B047-B0ED-23E8136B4FE9}" type="pres">
      <dgm:prSet presAssocID="{B361CA04-F15C-2C49-B074-81AB2C6E46FD}" presName="Childtext1" presStyleLbl="revTx" presStyleIdx="0" presStyleCnt="3">
        <dgm:presLayoutVars>
          <dgm:chMax val="0"/>
          <dgm:chPref val="0"/>
          <dgm:bulletEnabled val="1"/>
        </dgm:presLayoutVars>
      </dgm:prSet>
      <dgm:spPr/>
    </dgm:pt>
    <dgm:pt modelId="{AA4800F7-1CA0-0E45-A294-E2193C3D8306}" type="pres">
      <dgm:prSet presAssocID="{B361CA04-F15C-2C49-B074-81AB2C6E46FD}" presName="BalanceSpacing" presStyleCnt="0"/>
      <dgm:spPr/>
    </dgm:pt>
    <dgm:pt modelId="{CE312EE1-4AB0-A742-96A2-8DD2F8A90259}" type="pres">
      <dgm:prSet presAssocID="{B361CA04-F15C-2C49-B074-81AB2C6E46FD}" presName="BalanceSpacing1" presStyleCnt="0"/>
      <dgm:spPr/>
    </dgm:pt>
    <dgm:pt modelId="{F544604C-36B2-5C4B-9EC3-45285280E2C0}" type="pres">
      <dgm:prSet presAssocID="{AD1B4C90-65FD-C84E-B4AC-3805835DB8D2}" presName="Accent1Text" presStyleLbl="node1" presStyleIdx="1" presStyleCnt="6"/>
      <dgm:spPr/>
    </dgm:pt>
    <dgm:pt modelId="{60D16883-1AB7-1C44-A29E-6746B4E75E5F}" type="pres">
      <dgm:prSet presAssocID="{AD1B4C90-65FD-C84E-B4AC-3805835DB8D2}" presName="spaceBetweenRectangles" presStyleCnt="0"/>
      <dgm:spPr/>
    </dgm:pt>
    <dgm:pt modelId="{2D1E61FA-208F-1C4F-9D48-67C117B8E129}" type="pres">
      <dgm:prSet presAssocID="{E06AABEF-C75E-C241-86F7-E23DB4E64E58}" presName="composite" presStyleCnt="0"/>
      <dgm:spPr/>
    </dgm:pt>
    <dgm:pt modelId="{0A80CC5A-12D0-AE48-9202-6675802EA590}" type="pres">
      <dgm:prSet presAssocID="{E06AABEF-C75E-C241-86F7-E23DB4E64E58}" presName="Parent1" presStyleLbl="node1" presStyleIdx="2" presStyleCnt="6">
        <dgm:presLayoutVars>
          <dgm:chMax val="1"/>
          <dgm:chPref val="1"/>
          <dgm:bulletEnabled val="1"/>
        </dgm:presLayoutVars>
      </dgm:prSet>
      <dgm:spPr/>
    </dgm:pt>
    <dgm:pt modelId="{66BB57FC-656E-1444-BC3A-27F3F5C0FBB4}" type="pres">
      <dgm:prSet presAssocID="{E06AABEF-C75E-C241-86F7-E23DB4E64E58}" presName="Childtext1" presStyleLbl="revTx" presStyleIdx="1" presStyleCnt="3">
        <dgm:presLayoutVars>
          <dgm:chMax val="0"/>
          <dgm:chPref val="0"/>
          <dgm:bulletEnabled val="1"/>
        </dgm:presLayoutVars>
      </dgm:prSet>
      <dgm:spPr/>
    </dgm:pt>
    <dgm:pt modelId="{8973FE1C-4842-F442-B488-7E96D113EC22}" type="pres">
      <dgm:prSet presAssocID="{E06AABEF-C75E-C241-86F7-E23DB4E64E58}" presName="BalanceSpacing" presStyleCnt="0"/>
      <dgm:spPr/>
    </dgm:pt>
    <dgm:pt modelId="{43EE3BED-9C5F-EA40-8DC1-B5F721F81E0A}" type="pres">
      <dgm:prSet presAssocID="{E06AABEF-C75E-C241-86F7-E23DB4E64E58}" presName="BalanceSpacing1" presStyleCnt="0"/>
      <dgm:spPr/>
    </dgm:pt>
    <dgm:pt modelId="{C3862AAA-46B0-9F4F-AEF4-F9A1F4C71567}" type="pres">
      <dgm:prSet presAssocID="{61B32BD9-78C9-1E4C-91FB-6EFA1E21176F}" presName="Accent1Text" presStyleLbl="node1" presStyleIdx="3" presStyleCnt="6"/>
      <dgm:spPr/>
    </dgm:pt>
    <dgm:pt modelId="{1C38EC02-286D-5748-B6C7-11EEDCEEDB0B}" type="pres">
      <dgm:prSet presAssocID="{61B32BD9-78C9-1E4C-91FB-6EFA1E21176F}" presName="spaceBetweenRectangles" presStyleCnt="0"/>
      <dgm:spPr/>
    </dgm:pt>
    <dgm:pt modelId="{FCF4CAF9-A4EB-0B42-89FE-21B863E9E12E}" type="pres">
      <dgm:prSet presAssocID="{1DE12D1E-2298-6541-BF72-729CC7480371}" presName="composite" presStyleCnt="0"/>
      <dgm:spPr/>
    </dgm:pt>
    <dgm:pt modelId="{17926A5F-C9B7-AC47-B7FE-352E9916B422}" type="pres">
      <dgm:prSet presAssocID="{1DE12D1E-2298-6541-BF72-729CC7480371}" presName="Parent1" presStyleLbl="node1" presStyleIdx="4" presStyleCnt="6">
        <dgm:presLayoutVars>
          <dgm:chMax val="1"/>
          <dgm:chPref val="1"/>
          <dgm:bulletEnabled val="1"/>
        </dgm:presLayoutVars>
      </dgm:prSet>
      <dgm:spPr/>
    </dgm:pt>
    <dgm:pt modelId="{6194979E-4E3B-C143-AE61-9DFEB41A9843}" type="pres">
      <dgm:prSet presAssocID="{1DE12D1E-2298-6541-BF72-729CC7480371}" presName="Childtext1" presStyleLbl="revTx" presStyleIdx="2" presStyleCnt="3">
        <dgm:presLayoutVars>
          <dgm:chMax val="0"/>
          <dgm:chPref val="0"/>
          <dgm:bulletEnabled val="1"/>
        </dgm:presLayoutVars>
      </dgm:prSet>
      <dgm:spPr/>
    </dgm:pt>
    <dgm:pt modelId="{69ACDAB0-7738-BF4C-BB86-DA9FD566D43F}" type="pres">
      <dgm:prSet presAssocID="{1DE12D1E-2298-6541-BF72-729CC7480371}" presName="BalanceSpacing" presStyleCnt="0"/>
      <dgm:spPr/>
    </dgm:pt>
    <dgm:pt modelId="{3B7E1266-E472-CB4C-8895-D9FD7BBA7FB5}" type="pres">
      <dgm:prSet presAssocID="{1DE12D1E-2298-6541-BF72-729CC7480371}" presName="BalanceSpacing1" presStyleCnt="0"/>
      <dgm:spPr/>
    </dgm:pt>
    <dgm:pt modelId="{80A5E745-77E5-964C-898E-CC4BBE50C9C4}" type="pres">
      <dgm:prSet presAssocID="{4C1C49D9-6F49-174C-B905-7C4E4BE4C6A3}" presName="Accent1Text" presStyleLbl="node1" presStyleIdx="5" presStyleCnt="6"/>
      <dgm:spPr/>
    </dgm:pt>
  </dgm:ptLst>
  <dgm:cxnLst>
    <dgm:cxn modelId="{7CFE320C-ABEB-5944-99F4-65C8F1F7BBE6}" type="presOf" srcId="{1A486873-938A-5247-AEE3-2E8B11A5A00A}" destId="{AB73CDEE-690F-984C-8EA5-EBDF8067CC55}" srcOrd="0" destOrd="0" presId="urn:microsoft.com/office/officeart/2008/layout/AlternatingHexagons"/>
    <dgm:cxn modelId="{2C383823-F3A6-B046-9731-A95675321D1B}" type="presOf" srcId="{B361CA04-F15C-2C49-B074-81AB2C6E46FD}" destId="{1FFFCD8A-FDD1-4248-8905-3F499EF0A54C}" srcOrd="0" destOrd="0" presId="urn:microsoft.com/office/officeart/2008/layout/AlternatingHexagons"/>
    <dgm:cxn modelId="{E4089D26-2807-1F47-93E2-B6ACD3713510}" srcId="{1DE12D1E-2298-6541-BF72-729CC7480371}" destId="{70334067-B763-4E4A-AEA7-9F1A7D5ABB11}" srcOrd="0" destOrd="0" parTransId="{7BB8B611-8C7D-6045-B1BC-D0FA1B1F7D4F}" sibTransId="{F13CE505-AE09-894B-9AD2-6D46BF8C1F64}"/>
    <dgm:cxn modelId="{404E5838-84FA-C146-A9BD-B306FB3FD1DF}" type="presOf" srcId="{61B32BD9-78C9-1E4C-91FB-6EFA1E21176F}" destId="{C3862AAA-46B0-9F4F-AEF4-F9A1F4C71567}" srcOrd="0" destOrd="0" presId="urn:microsoft.com/office/officeart/2008/layout/AlternatingHexagons"/>
    <dgm:cxn modelId="{7BBEDC39-C361-4440-AF36-3BE6A0EB52DA}" type="presOf" srcId="{AD1B4C90-65FD-C84E-B4AC-3805835DB8D2}" destId="{F544604C-36B2-5C4B-9EC3-45285280E2C0}" srcOrd="0" destOrd="0" presId="urn:microsoft.com/office/officeart/2008/layout/AlternatingHexagons"/>
    <dgm:cxn modelId="{555EB04D-287E-5F4B-A72F-182B6F6A8356}" type="presOf" srcId="{1DE12D1E-2298-6541-BF72-729CC7480371}" destId="{17926A5F-C9B7-AC47-B7FE-352E9916B422}" srcOrd="0" destOrd="0" presId="urn:microsoft.com/office/officeart/2008/layout/AlternatingHexagons"/>
    <dgm:cxn modelId="{6962AF58-ED45-E74A-8B28-B5606C0F4D02}" srcId="{1A486873-938A-5247-AEE3-2E8B11A5A00A}" destId="{B361CA04-F15C-2C49-B074-81AB2C6E46FD}" srcOrd="0" destOrd="0" parTransId="{D5F6CC39-D274-C54D-9488-95A49CF26DA4}" sibTransId="{AD1B4C90-65FD-C84E-B4AC-3805835DB8D2}"/>
    <dgm:cxn modelId="{40CD7F7A-E9FF-C545-8F2E-6B927889E025}" type="presOf" srcId="{F1A8A67B-BD9C-344B-93E0-99035CF9F0FE}" destId="{66BB57FC-656E-1444-BC3A-27F3F5C0FBB4}" srcOrd="0" destOrd="0" presId="urn:microsoft.com/office/officeart/2008/layout/AlternatingHexagons"/>
    <dgm:cxn modelId="{CB8B5B91-09C1-1746-A6C6-A6A1F7217ACE}" srcId="{B361CA04-F15C-2C49-B074-81AB2C6E46FD}" destId="{19D3CE0B-A629-264B-93ED-82B6853C4C39}" srcOrd="0" destOrd="0" parTransId="{F983FD43-7295-2C42-8D39-6A6345D33793}" sibTransId="{1134B929-AF28-DC45-8E66-4EA2FD2F8167}"/>
    <dgm:cxn modelId="{8D3AD891-A6C1-A240-810F-CA94DC73A7D8}" type="presOf" srcId="{4C1C49D9-6F49-174C-B905-7C4E4BE4C6A3}" destId="{80A5E745-77E5-964C-898E-CC4BBE50C9C4}" srcOrd="0" destOrd="0" presId="urn:microsoft.com/office/officeart/2008/layout/AlternatingHexagons"/>
    <dgm:cxn modelId="{910B50A2-43CA-1B4A-B992-AA53950EB9E0}" srcId="{1A486873-938A-5247-AEE3-2E8B11A5A00A}" destId="{1DE12D1E-2298-6541-BF72-729CC7480371}" srcOrd="2" destOrd="0" parTransId="{9CABE5F2-64DF-F14C-B2F7-8683AB34A0FD}" sibTransId="{4C1C49D9-6F49-174C-B905-7C4E4BE4C6A3}"/>
    <dgm:cxn modelId="{2753C3CD-27E5-034F-95A6-3A7C6A55708C}" type="presOf" srcId="{70334067-B763-4E4A-AEA7-9F1A7D5ABB11}" destId="{6194979E-4E3B-C143-AE61-9DFEB41A9843}" srcOrd="0" destOrd="0" presId="urn:microsoft.com/office/officeart/2008/layout/AlternatingHexagons"/>
    <dgm:cxn modelId="{80C798D9-E1F2-F84B-9719-F7E216B647DC}" srcId="{1A486873-938A-5247-AEE3-2E8B11A5A00A}" destId="{E06AABEF-C75E-C241-86F7-E23DB4E64E58}" srcOrd="1" destOrd="0" parTransId="{8E5E5AA8-6C47-9C49-B8F5-80D756CE5CAC}" sibTransId="{61B32BD9-78C9-1E4C-91FB-6EFA1E21176F}"/>
    <dgm:cxn modelId="{D7F6D7DA-9A95-4140-98ED-881DDEDDCA29}" type="presOf" srcId="{19D3CE0B-A629-264B-93ED-82B6853C4C39}" destId="{C328ADE0-4B16-B047-B0ED-23E8136B4FE9}" srcOrd="0" destOrd="0" presId="urn:microsoft.com/office/officeart/2008/layout/AlternatingHexagons"/>
    <dgm:cxn modelId="{294957DF-4EEE-804A-89B2-BFCD6C8C9D00}" type="presOf" srcId="{E06AABEF-C75E-C241-86F7-E23DB4E64E58}" destId="{0A80CC5A-12D0-AE48-9202-6675802EA590}" srcOrd="0" destOrd="0" presId="urn:microsoft.com/office/officeart/2008/layout/AlternatingHexagons"/>
    <dgm:cxn modelId="{E11591E1-AA89-E54A-A7CB-648236453C7D}" srcId="{E06AABEF-C75E-C241-86F7-E23DB4E64E58}" destId="{F1A8A67B-BD9C-344B-93E0-99035CF9F0FE}" srcOrd="0" destOrd="0" parTransId="{32316749-DE0D-A84C-B2CA-2D884B628997}" sibTransId="{7FE7BDF4-C93D-A244-8FFF-6060977DEB03}"/>
    <dgm:cxn modelId="{0F39A07A-59A8-F24A-BED5-0BCEE707A3E2}" type="presParOf" srcId="{AB73CDEE-690F-984C-8EA5-EBDF8067CC55}" destId="{C9E5FF83-74E1-CA49-AC36-757E98DA5640}" srcOrd="0" destOrd="0" presId="urn:microsoft.com/office/officeart/2008/layout/AlternatingHexagons"/>
    <dgm:cxn modelId="{3DF34BEC-6B7D-174D-A512-D971E116B83C}" type="presParOf" srcId="{C9E5FF83-74E1-CA49-AC36-757E98DA5640}" destId="{1FFFCD8A-FDD1-4248-8905-3F499EF0A54C}" srcOrd="0" destOrd="0" presId="urn:microsoft.com/office/officeart/2008/layout/AlternatingHexagons"/>
    <dgm:cxn modelId="{D3CF76FC-F9E9-DE4D-B299-C7F265CB782D}" type="presParOf" srcId="{C9E5FF83-74E1-CA49-AC36-757E98DA5640}" destId="{C328ADE0-4B16-B047-B0ED-23E8136B4FE9}" srcOrd="1" destOrd="0" presId="urn:microsoft.com/office/officeart/2008/layout/AlternatingHexagons"/>
    <dgm:cxn modelId="{CBFAFD12-0B96-9D40-98B9-57C62948EE5A}" type="presParOf" srcId="{C9E5FF83-74E1-CA49-AC36-757E98DA5640}" destId="{AA4800F7-1CA0-0E45-A294-E2193C3D8306}" srcOrd="2" destOrd="0" presId="urn:microsoft.com/office/officeart/2008/layout/AlternatingHexagons"/>
    <dgm:cxn modelId="{FB6DF03A-24BA-BD4E-BD9C-79DAD847D16F}" type="presParOf" srcId="{C9E5FF83-74E1-CA49-AC36-757E98DA5640}" destId="{CE312EE1-4AB0-A742-96A2-8DD2F8A90259}" srcOrd="3" destOrd="0" presId="urn:microsoft.com/office/officeart/2008/layout/AlternatingHexagons"/>
    <dgm:cxn modelId="{68F91815-4EDC-5941-957A-C4F934F69C22}" type="presParOf" srcId="{C9E5FF83-74E1-CA49-AC36-757E98DA5640}" destId="{F544604C-36B2-5C4B-9EC3-45285280E2C0}" srcOrd="4" destOrd="0" presId="urn:microsoft.com/office/officeart/2008/layout/AlternatingHexagons"/>
    <dgm:cxn modelId="{D17357B6-DD4F-574F-8900-68FC0F4C1060}" type="presParOf" srcId="{AB73CDEE-690F-984C-8EA5-EBDF8067CC55}" destId="{60D16883-1AB7-1C44-A29E-6746B4E75E5F}" srcOrd="1" destOrd="0" presId="urn:microsoft.com/office/officeart/2008/layout/AlternatingHexagons"/>
    <dgm:cxn modelId="{6923C409-2DD0-5D4F-81FF-E5E301502399}" type="presParOf" srcId="{AB73CDEE-690F-984C-8EA5-EBDF8067CC55}" destId="{2D1E61FA-208F-1C4F-9D48-67C117B8E129}" srcOrd="2" destOrd="0" presId="urn:microsoft.com/office/officeart/2008/layout/AlternatingHexagons"/>
    <dgm:cxn modelId="{A926B77E-34C8-7B44-80B4-139C62AE72D3}" type="presParOf" srcId="{2D1E61FA-208F-1C4F-9D48-67C117B8E129}" destId="{0A80CC5A-12D0-AE48-9202-6675802EA590}" srcOrd="0" destOrd="0" presId="urn:microsoft.com/office/officeart/2008/layout/AlternatingHexagons"/>
    <dgm:cxn modelId="{B1664FD1-9450-3E4A-B365-442BF41D310A}" type="presParOf" srcId="{2D1E61FA-208F-1C4F-9D48-67C117B8E129}" destId="{66BB57FC-656E-1444-BC3A-27F3F5C0FBB4}" srcOrd="1" destOrd="0" presId="urn:microsoft.com/office/officeart/2008/layout/AlternatingHexagons"/>
    <dgm:cxn modelId="{2B1D7F04-34FD-D348-9500-7F288437F885}" type="presParOf" srcId="{2D1E61FA-208F-1C4F-9D48-67C117B8E129}" destId="{8973FE1C-4842-F442-B488-7E96D113EC22}" srcOrd="2" destOrd="0" presId="urn:microsoft.com/office/officeart/2008/layout/AlternatingHexagons"/>
    <dgm:cxn modelId="{3580705C-25C6-7548-A65E-D7F64EF6A803}" type="presParOf" srcId="{2D1E61FA-208F-1C4F-9D48-67C117B8E129}" destId="{43EE3BED-9C5F-EA40-8DC1-B5F721F81E0A}" srcOrd="3" destOrd="0" presId="urn:microsoft.com/office/officeart/2008/layout/AlternatingHexagons"/>
    <dgm:cxn modelId="{0C4328C3-A726-4E49-8E16-235EDF389395}" type="presParOf" srcId="{2D1E61FA-208F-1C4F-9D48-67C117B8E129}" destId="{C3862AAA-46B0-9F4F-AEF4-F9A1F4C71567}" srcOrd="4" destOrd="0" presId="urn:microsoft.com/office/officeart/2008/layout/AlternatingHexagons"/>
    <dgm:cxn modelId="{ED284D11-8DBC-7F44-A39C-9843D3E1C664}" type="presParOf" srcId="{AB73CDEE-690F-984C-8EA5-EBDF8067CC55}" destId="{1C38EC02-286D-5748-B6C7-11EEDCEEDB0B}" srcOrd="3" destOrd="0" presId="urn:microsoft.com/office/officeart/2008/layout/AlternatingHexagons"/>
    <dgm:cxn modelId="{790DA283-B0C7-3044-8402-AED59A7C900B}" type="presParOf" srcId="{AB73CDEE-690F-984C-8EA5-EBDF8067CC55}" destId="{FCF4CAF9-A4EB-0B42-89FE-21B863E9E12E}" srcOrd="4" destOrd="0" presId="urn:microsoft.com/office/officeart/2008/layout/AlternatingHexagons"/>
    <dgm:cxn modelId="{D8FA5EF8-8066-BC49-A2D8-D17F3A37344D}" type="presParOf" srcId="{FCF4CAF9-A4EB-0B42-89FE-21B863E9E12E}" destId="{17926A5F-C9B7-AC47-B7FE-352E9916B422}" srcOrd="0" destOrd="0" presId="urn:microsoft.com/office/officeart/2008/layout/AlternatingHexagons"/>
    <dgm:cxn modelId="{10584F36-0846-B64E-B3C1-95CC23F03BD3}" type="presParOf" srcId="{FCF4CAF9-A4EB-0B42-89FE-21B863E9E12E}" destId="{6194979E-4E3B-C143-AE61-9DFEB41A9843}" srcOrd="1" destOrd="0" presId="urn:microsoft.com/office/officeart/2008/layout/AlternatingHexagons"/>
    <dgm:cxn modelId="{C06C0FE5-4FC0-F543-BDD3-84001A74B43B}" type="presParOf" srcId="{FCF4CAF9-A4EB-0B42-89FE-21B863E9E12E}" destId="{69ACDAB0-7738-BF4C-BB86-DA9FD566D43F}" srcOrd="2" destOrd="0" presId="urn:microsoft.com/office/officeart/2008/layout/AlternatingHexagons"/>
    <dgm:cxn modelId="{330267DF-1299-2349-98D6-4076E531BA01}" type="presParOf" srcId="{FCF4CAF9-A4EB-0B42-89FE-21B863E9E12E}" destId="{3B7E1266-E472-CB4C-8895-D9FD7BBA7FB5}" srcOrd="3" destOrd="0" presId="urn:microsoft.com/office/officeart/2008/layout/AlternatingHexagons"/>
    <dgm:cxn modelId="{AE04A327-C585-C749-895D-BDF36124DFCC}" type="presParOf" srcId="{FCF4CAF9-A4EB-0B42-89FE-21B863E9E12E}" destId="{80A5E745-77E5-964C-898E-CC4BBE50C9C4}" srcOrd="4" destOrd="0" presId="urn:microsoft.com/office/officeart/2008/layout/AlternatingHexagon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AFBD2A24-2FF8-2D47-90B0-AAFA0420EFA5}" type="doc">
      <dgm:prSet loTypeId="urn:microsoft.com/office/officeart/2008/layout/HorizontalMultiLevelHierarchy#1" loCatId="" qsTypeId="urn:microsoft.com/office/officeart/2005/8/quickstyle/simple1#8" qsCatId="simple" csTypeId="urn:microsoft.com/office/officeart/2005/8/colors/accent1_5" csCatId="accent1" phldr="1"/>
      <dgm:spPr/>
      <dgm:t>
        <a:bodyPr/>
        <a:lstStyle/>
        <a:p>
          <a:endParaRPr lang="en-GB"/>
        </a:p>
      </dgm:t>
    </dgm:pt>
    <dgm:pt modelId="{51E14036-0FF5-0249-BEDF-5821CBAE902E}">
      <dgm:prSet phldrT="[Text]" custT="1"/>
      <dgm:spPr/>
      <dgm:t>
        <a:bodyPr/>
        <a:lstStyle/>
        <a:p>
          <a:r>
            <a:rPr lang="en-GB" sz="4000" dirty="0">
              <a:latin typeface="Sans-sarif"/>
            </a:rPr>
            <a:t>Heading</a:t>
          </a:r>
        </a:p>
      </dgm:t>
    </dgm:pt>
    <dgm:pt modelId="{DD8CAE89-5064-1D46-851D-428D1CBC33C1}" type="parTrans" cxnId="{8D6F415B-DC4B-3E4A-8412-84A81383FD93}">
      <dgm:prSet/>
      <dgm:spPr/>
      <dgm:t>
        <a:bodyPr/>
        <a:lstStyle/>
        <a:p>
          <a:endParaRPr lang="en-GB"/>
        </a:p>
      </dgm:t>
    </dgm:pt>
    <dgm:pt modelId="{0703DB7D-01F6-6743-8371-09E5908AEFD1}" type="sibTrans" cxnId="{8D6F415B-DC4B-3E4A-8412-84A81383FD93}">
      <dgm:prSet/>
      <dgm:spPr/>
      <dgm:t>
        <a:bodyPr/>
        <a:lstStyle/>
        <a:p>
          <a:endParaRPr lang="en-GB"/>
        </a:p>
      </dgm:t>
    </dgm:pt>
    <dgm:pt modelId="{84CEFC53-CE04-0845-BDBD-9F29F32D21E4}">
      <dgm:prSet phldrT="[Text]" custT="1"/>
      <dgm:spPr/>
      <dgm:t>
        <a:bodyPr/>
        <a:lstStyle/>
        <a:p>
          <a:pPr algn="ctr"/>
          <a:r>
            <a:rPr lang="en-GB" sz="2400" dirty="0">
              <a:latin typeface="Sans-sarif"/>
            </a:rPr>
            <a:t>Sub heading one</a:t>
          </a:r>
        </a:p>
      </dgm:t>
    </dgm:pt>
    <dgm:pt modelId="{D3770B75-B978-DE41-8A03-34381CF0002D}" type="parTrans" cxnId="{5AC108ED-4EA5-354C-9334-CC20CFCE1387}">
      <dgm:prSet/>
      <dgm:spPr/>
      <dgm:t>
        <a:bodyPr/>
        <a:lstStyle/>
        <a:p>
          <a:endParaRPr lang="en-GB"/>
        </a:p>
      </dgm:t>
    </dgm:pt>
    <dgm:pt modelId="{34639550-2B04-4D46-B58D-D3092A314908}" type="sibTrans" cxnId="{5AC108ED-4EA5-354C-9334-CC20CFCE1387}">
      <dgm:prSet/>
      <dgm:spPr/>
      <dgm:t>
        <a:bodyPr/>
        <a:lstStyle/>
        <a:p>
          <a:endParaRPr lang="en-GB"/>
        </a:p>
      </dgm:t>
    </dgm:pt>
    <dgm:pt modelId="{1BC2AC73-540D-B74D-8DF4-917EC6C9E32E}">
      <dgm:prSet phldrT="[Text]" custT="1"/>
      <dgm:spPr/>
      <dgm:t>
        <a:bodyPr/>
        <a:lstStyle/>
        <a:p>
          <a:pPr algn="ctr"/>
          <a:r>
            <a:rPr lang="en-GB" sz="2400" dirty="0">
              <a:latin typeface="Sans-sarif"/>
            </a:rPr>
            <a:t>Sub heading two</a:t>
          </a:r>
        </a:p>
      </dgm:t>
    </dgm:pt>
    <dgm:pt modelId="{43FAAC19-C182-C946-BFCB-0873F8E45164}" type="parTrans" cxnId="{A5CFE89F-6D87-FE46-9502-D39A56B23EDA}">
      <dgm:prSet/>
      <dgm:spPr/>
      <dgm:t>
        <a:bodyPr/>
        <a:lstStyle/>
        <a:p>
          <a:endParaRPr lang="en-GB"/>
        </a:p>
      </dgm:t>
    </dgm:pt>
    <dgm:pt modelId="{023AC9E5-4718-744D-92A8-4E8F8CD7C64A}" type="sibTrans" cxnId="{A5CFE89F-6D87-FE46-9502-D39A56B23EDA}">
      <dgm:prSet/>
      <dgm:spPr/>
      <dgm:t>
        <a:bodyPr/>
        <a:lstStyle/>
        <a:p>
          <a:endParaRPr lang="en-GB"/>
        </a:p>
      </dgm:t>
    </dgm:pt>
    <dgm:pt modelId="{5C88C8AF-6AD3-EA4A-9D65-6C6E700F205E}">
      <dgm:prSet phldrT="[Text]" custT="1"/>
      <dgm:spPr/>
      <dgm:t>
        <a:bodyPr/>
        <a:lstStyle/>
        <a:p>
          <a:pPr algn="ctr"/>
          <a:r>
            <a:rPr lang="en-GB" sz="2400" dirty="0">
              <a:latin typeface="Sans-sarif"/>
            </a:rPr>
            <a:t>Sub heading three</a:t>
          </a:r>
        </a:p>
      </dgm:t>
    </dgm:pt>
    <dgm:pt modelId="{F9C05AA5-14FA-D345-9AF9-FED8A853FE64}" type="parTrans" cxnId="{1809D60E-BA5E-0C44-BB88-3564E50FCA76}">
      <dgm:prSet/>
      <dgm:spPr/>
      <dgm:t>
        <a:bodyPr/>
        <a:lstStyle/>
        <a:p>
          <a:endParaRPr lang="en-GB"/>
        </a:p>
      </dgm:t>
    </dgm:pt>
    <dgm:pt modelId="{938DDEA6-4E66-3847-96E0-045C7DE578CD}" type="sibTrans" cxnId="{1809D60E-BA5E-0C44-BB88-3564E50FCA76}">
      <dgm:prSet/>
      <dgm:spPr/>
      <dgm:t>
        <a:bodyPr/>
        <a:lstStyle/>
        <a:p>
          <a:endParaRPr lang="en-GB"/>
        </a:p>
      </dgm:t>
    </dgm:pt>
    <dgm:pt modelId="{95E2590C-CBC9-AB42-8120-EF7F32491217}">
      <dgm:prSet phldrT="[Text]" custT="1"/>
      <dgm:spPr/>
      <dgm:t>
        <a:bodyPr/>
        <a:lstStyle/>
        <a:p>
          <a:pPr algn="ctr"/>
          <a:r>
            <a:rPr lang="en-GB" sz="2400" dirty="0">
              <a:latin typeface="Sans-sarif"/>
            </a:rPr>
            <a:t>Sub heading four</a:t>
          </a:r>
        </a:p>
      </dgm:t>
    </dgm:pt>
    <dgm:pt modelId="{94C49EC5-27EE-CC46-99AF-3148B0D0FB0C}" type="parTrans" cxnId="{4019959E-C4BF-0A47-8570-D450795880EC}">
      <dgm:prSet/>
      <dgm:spPr/>
      <dgm:t>
        <a:bodyPr/>
        <a:lstStyle/>
        <a:p>
          <a:endParaRPr lang="en-GB"/>
        </a:p>
      </dgm:t>
    </dgm:pt>
    <dgm:pt modelId="{58F16AD2-5D96-4E40-A387-0E08F013A551}" type="sibTrans" cxnId="{4019959E-C4BF-0A47-8570-D450795880EC}">
      <dgm:prSet/>
      <dgm:spPr/>
      <dgm:t>
        <a:bodyPr/>
        <a:lstStyle/>
        <a:p>
          <a:endParaRPr lang="en-GB"/>
        </a:p>
      </dgm:t>
    </dgm:pt>
    <dgm:pt modelId="{C580DE4F-FEA0-4440-A7B6-FDC709A81D4C}" type="pres">
      <dgm:prSet presAssocID="{AFBD2A24-2FF8-2D47-90B0-AAFA0420EFA5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9621BA42-B342-0849-8D2D-C40B3527A6DA}" type="pres">
      <dgm:prSet presAssocID="{51E14036-0FF5-0249-BEDF-5821CBAE902E}" presName="root1" presStyleCnt="0"/>
      <dgm:spPr/>
    </dgm:pt>
    <dgm:pt modelId="{47EDD4C2-5DDE-4D41-BF14-A9B46564EF6C}" type="pres">
      <dgm:prSet presAssocID="{51E14036-0FF5-0249-BEDF-5821CBAE902E}" presName="LevelOneTextNode" presStyleLbl="node0" presStyleIdx="0" presStyleCnt="1" custLinFactNeighborX="568" custLinFactNeighborY="-385">
        <dgm:presLayoutVars>
          <dgm:chPref val="3"/>
        </dgm:presLayoutVars>
      </dgm:prSet>
      <dgm:spPr/>
    </dgm:pt>
    <dgm:pt modelId="{920005EE-3151-7E4E-AB4C-EFDFCAE0D1EF}" type="pres">
      <dgm:prSet presAssocID="{51E14036-0FF5-0249-BEDF-5821CBAE902E}" presName="level2hierChild" presStyleCnt="0"/>
      <dgm:spPr/>
    </dgm:pt>
    <dgm:pt modelId="{B22CCCBF-8A0E-434E-BB2E-C95A5A04B0ED}" type="pres">
      <dgm:prSet presAssocID="{D3770B75-B978-DE41-8A03-34381CF0002D}" presName="conn2-1" presStyleLbl="parChTrans1D2" presStyleIdx="0" presStyleCnt="4"/>
      <dgm:spPr/>
    </dgm:pt>
    <dgm:pt modelId="{F9312DC9-9CCB-4149-A48D-27D4402ADB7A}" type="pres">
      <dgm:prSet presAssocID="{D3770B75-B978-DE41-8A03-34381CF0002D}" presName="connTx" presStyleLbl="parChTrans1D2" presStyleIdx="0" presStyleCnt="4"/>
      <dgm:spPr/>
    </dgm:pt>
    <dgm:pt modelId="{7057CC5D-AA4D-6B45-B03C-913AECEC34CD}" type="pres">
      <dgm:prSet presAssocID="{84CEFC53-CE04-0845-BDBD-9F29F32D21E4}" presName="root2" presStyleCnt="0"/>
      <dgm:spPr/>
    </dgm:pt>
    <dgm:pt modelId="{15CC0AF5-579D-4F4A-8C6A-B0C30C3B62CE}" type="pres">
      <dgm:prSet presAssocID="{84CEFC53-CE04-0845-BDBD-9F29F32D21E4}" presName="LevelTwoTextNode" presStyleLbl="node2" presStyleIdx="0" presStyleCnt="4" custScaleX="126918">
        <dgm:presLayoutVars>
          <dgm:chPref val="3"/>
        </dgm:presLayoutVars>
      </dgm:prSet>
      <dgm:spPr/>
    </dgm:pt>
    <dgm:pt modelId="{ADC386BA-8F16-534D-89BF-A08692420F6E}" type="pres">
      <dgm:prSet presAssocID="{84CEFC53-CE04-0845-BDBD-9F29F32D21E4}" presName="level3hierChild" presStyleCnt="0"/>
      <dgm:spPr/>
    </dgm:pt>
    <dgm:pt modelId="{6D4ABAC1-D0DB-874D-95E9-FD21C57CB19A}" type="pres">
      <dgm:prSet presAssocID="{43FAAC19-C182-C946-BFCB-0873F8E45164}" presName="conn2-1" presStyleLbl="parChTrans1D2" presStyleIdx="1" presStyleCnt="4"/>
      <dgm:spPr/>
    </dgm:pt>
    <dgm:pt modelId="{9CBB7593-46C2-3F43-82AB-18FC41940E9D}" type="pres">
      <dgm:prSet presAssocID="{43FAAC19-C182-C946-BFCB-0873F8E45164}" presName="connTx" presStyleLbl="parChTrans1D2" presStyleIdx="1" presStyleCnt="4"/>
      <dgm:spPr/>
    </dgm:pt>
    <dgm:pt modelId="{7585D4ED-E87C-FE4D-BE59-52BA71515C08}" type="pres">
      <dgm:prSet presAssocID="{1BC2AC73-540D-B74D-8DF4-917EC6C9E32E}" presName="root2" presStyleCnt="0"/>
      <dgm:spPr/>
    </dgm:pt>
    <dgm:pt modelId="{19495BE0-B1E0-D447-9415-29FC23BE0FEB}" type="pres">
      <dgm:prSet presAssocID="{1BC2AC73-540D-B74D-8DF4-917EC6C9E32E}" presName="LevelTwoTextNode" presStyleLbl="node2" presStyleIdx="1" presStyleCnt="4" custScaleX="126918">
        <dgm:presLayoutVars>
          <dgm:chPref val="3"/>
        </dgm:presLayoutVars>
      </dgm:prSet>
      <dgm:spPr/>
    </dgm:pt>
    <dgm:pt modelId="{6380A748-6D39-1541-9D9F-7150AEA240D1}" type="pres">
      <dgm:prSet presAssocID="{1BC2AC73-540D-B74D-8DF4-917EC6C9E32E}" presName="level3hierChild" presStyleCnt="0"/>
      <dgm:spPr/>
    </dgm:pt>
    <dgm:pt modelId="{566F60A2-8695-EA4F-8316-63CED4C086E7}" type="pres">
      <dgm:prSet presAssocID="{F9C05AA5-14FA-D345-9AF9-FED8A853FE64}" presName="conn2-1" presStyleLbl="parChTrans1D2" presStyleIdx="2" presStyleCnt="4"/>
      <dgm:spPr/>
    </dgm:pt>
    <dgm:pt modelId="{CCE1D159-BD0E-524C-A103-C1E291884EBE}" type="pres">
      <dgm:prSet presAssocID="{F9C05AA5-14FA-D345-9AF9-FED8A853FE64}" presName="connTx" presStyleLbl="parChTrans1D2" presStyleIdx="2" presStyleCnt="4"/>
      <dgm:spPr/>
    </dgm:pt>
    <dgm:pt modelId="{7BABEF4E-C5D6-3C48-874B-CDDB49F13603}" type="pres">
      <dgm:prSet presAssocID="{5C88C8AF-6AD3-EA4A-9D65-6C6E700F205E}" presName="root2" presStyleCnt="0"/>
      <dgm:spPr/>
    </dgm:pt>
    <dgm:pt modelId="{BB888442-F14C-DF4E-8682-F5C5BFC3EEF9}" type="pres">
      <dgm:prSet presAssocID="{5C88C8AF-6AD3-EA4A-9D65-6C6E700F205E}" presName="LevelTwoTextNode" presStyleLbl="node2" presStyleIdx="2" presStyleCnt="4" custScaleX="126918">
        <dgm:presLayoutVars>
          <dgm:chPref val="3"/>
        </dgm:presLayoutVars>
      </dgm:prSet>
      <dgm:spPr/>
    </dgm:pt>
    <dgm:pt modelId="{F9AF24BC-DD8B-1340-964B-5707C1440FA1}" type="pres">
      <dgm:prSet presAssocID="{5C88C8AF-6AD3-EA4A-9D65-6C6E700F205E}" presName="level3hierChild" presStyleCnt="0"/>
      <dgm:spPr/>
    </dgm:pt>
    <dgm:pt modelId="{677C444F-9022-0249-B010-B053E81E3F35}" type="pres">
      <dgm:prSet presAssocID="{94C49EC5-27EE-CC46-99AF-3148B0D0FB0C}" presName="conn2-1" presStyleLbl="parChTrans1D2" presStyleIdx="3" presStyleCnt="4"/>
      <dgm:spPr/>
    </dgm:pt>
    <dgm:pt modelId="{74FA52C6-641B-B24E-880A-B27BB9296E2A}" type="pres">
      <dgm:prSet presAssocID="{94C49EC5-27EE-CC46-99AF-3148B0D0FB0C}" presName="connTx" presStyleLbl="parChTrans1D2" presStyleIdx="3" presStyleCnt="4"/>
      <dgm:spPr/>
    </dgm:pt>
    <dgm:pt modelId="{AF6D3AE3-92E2-2945-B5EA-9F3D95CF0C23}" type="pres">
      <dgm:prSet presAssocID="{95E2590C-CBC9-AB42-8120-EF7F32491217}" presName="root2" presStyleCnt="0"/>
      <dgm:spPr/>
    </dgm:pt>
    <dgm:pt modelId="{336BF91F-D92D-924D-9FD1-24F82F4024AD}" type="pres">
      <dgm:prSet presAssocID="{95E2590C-CBC9-AB42-8120-EF7F32491217}" presName="LevelTwoTextNode" presStyleLbl="node2" presStyleIdx="3" presStyleCnt="4" custScaleX="126918">
        <dgm:presLayoutVars>
          <dgm:chPref val="3"/>
        </dgm:presLayoutVars>
      </dgm:prSet>
      <dgm:spPr/>
    </dgm:pt>
    <dgm:pt modelId="{8A3775C6-1A5C-3443-8280-553117737B9F}" type="pres">
      <dgm:prSet presAssocID="{95E2590C-CBC9-AB42-8120-EF7F32491217}" presName="level3hierChild" presStyleCnt="0"/>
      <dgm:spPr/>
    </dgm:pt>
  </dgm:ptLst>
  <dgm:cxnLst>
    <dgm:cxn modelId="{1809D60E-BA5E-0C44-BB88-3564E50FCA76}" srcId="{51E14036-0FF5-0249-BEDF-5821CBAE902E}" destId="{5C88C8AF-6AD3-EA4A-9D65-6C6E700F205E}" srcOrd="2" destOrd="0" parTransId="{F9C05AA5-14FA-D345-9AF9-FED8A853FE64}" sibTransId="{938DDEA6-4E66-3847-96E0-045C7DE578CD}"/>
    <dgm:cxn modelId="{22F9C311-35D9-3040-9B44-57B1DB8CF6A1}" type="presOf" srcId="{D3770B75-B978-DE41-8A03-34381CF0002D}" destId="{F9312DC9-9CCB-4149-A48D-27D4402ADB7A}" srcOrd="1" destOrd="0" presId="urn:microsoft.com/office/officeart/2008/layout/HorizontalMultiLevelHierarchy#1"/>
    <dgm:cxn modelId="{8D6F415B-DC4B-3E4A-8412-84A81383FD93}" srcId="{AFBD2A24-2FF8-2D47-90B0-AAFA0420EFA5}" destId="{51E14036-0FF5-0249-BEDF-5821CBAE902E}" srcOrd="0" destOrd="0" parTransId="{DD8CAE89-5064-1D46-851D-428D1CBC33C1}" sibTransId="{0703DB7D-01F6-6743-8371-09E5908AEFD1}"/>
    <dgm:cxn modelId="{A68D8B43-1894-7341-9342-26D0E7E6A8C3}" type="presOf" srcId="{94C49EC5-27EE-CC46-99AF-3148B0D0FB0C}" destId="{677C444F-9022-0249-B010-B053E81E3F35}" srcOrd="0" destOrd="0" presId="urn:microsoft.com/office/officeart/2008/layout/HorizontalMultiLevelHierarchy#1"/>
    <dgm:cxn modelId="{FEDD7C68-502F-F548-9A9B-56538B1F5104}" type="presOf" srcId="{84CEFC53-CE04-0845-BDBD-9F29F32D21E4}" destId="{15CC0AF5-579D-4F4A-8C6A-B0C30C3B62CE}" srcOrd="0" destOrd="0" presId="urn:microsoft.com/office/officeart/2008/layout/HorizontalMultiLevelHierarchy#1"/>
    <dgm:cxn modelId="{955A3C4D-8387-094E-B5F6-85CCA9D903A1}" type="presOf" srcId="{F9C05AA5-14FA-D345-9AF9-FED8A853FE64}" destId="{CCE1D159-BD0E-524C-A103-C1E291884EBE}" srcOrd="1" destOrd="0" presId="urn:microsoft.com/office/officeart/2008/layout/HorizontalMultiLevelHierarchy#1"/>
    <dgm:cxn modelId="{2BE74353-AD2E-AB41-A76D-A11215EA6697}" type="presOf" srcId="{94C49EC5-27EE-CC46-99AF-3148B0D0FB0C}" destId="{74FA52C6-641B-B24E-880A-B27BB9296E2A}" srcOrd="1" destOrd="0" presId="urn:microsoft.com/office/officeart/2008/layout/HorizontalMultiLevelHierarchy#1"/>
    <dgm:cxn modelId="{B7EF4773-5A0C-2A43-9E07-36E3A95BC8D3}" type="presOf" srcId="{51E14036-0FF5-0249-BEDF-5821CBAE902E}" destId="{47EDD4C2-5DDE-4D41-BF14-A9B46564EF6C}" srcOrd="0" destOrd="0" presId="urn:microsoft.com/office/officeart/2008/layout/HorizontalMultiLevelHierarchy#1"/>
    <dgm:cxn modelId="{39F8D786-7AF4-5846-A2A9-7D52B6A8118C}" type="presOf" srcId="{F9C05AA5-14FA-D345-9AF9-FED8A853FE64}" destId="{566F60A2-8695-EA4F-8316-63CED4C086E7}" srcOrd="0" destOrd="0" presId="urn:microsoft.com/office/officeart/2008/layout/HorizontalMultiLevelHierarchy#1"/>
    <dgm:cxn modelId="{6ADCE98E-5B69-BC4A-A319-9D702322A2B0}" type="presOf" srcId="{5C88C8AF-6AD3-EA4A-9D65-6C6E700F205E}" destId="{BB888442-F14C-DF4E-8682-F5C5BFC3EEF9}" srcOrd="0" destOrd="0" presId="urn:microsoft.com/office/officeart/2008/layout/HorizontalMultiLevelHierarchy#1"/>
    <dgm:cxn modelId="{4019959E-C4BF-0A47-8570-D450795880EC}" srcId="{51E14036-0FF5-0249-BEDF-5821CBAE902E}" destId="{95E2590C-CBC9-AB42-8120-EF7F32491217}" srcOrd="3" destOrd="0" parTransId="{94C49EC5-27EE-CC46-99AF-3148B0D0FB0C}" sibTransId="{58F16AD2-5D96-4E40-A387-0E08F013A551}"/>
    <dgm:cxn modelId="{B95F9D9F-8EEC-454B-90AC-68CA0C45013E}" type="presOf" srcId="{AFBD2A24-2FF8-2D47-90B0-AAFA0420EFA5}" destId="{C580DE4F-FEA0-4440-A7B6-FDC709A81D4C}" srcOrd="0" destOrd="0" presId="urn:microsoft.com/office/officeart/2008/layout/HorizontalMultiLevelHierarchy#1"/>
    <dgm:cxn modelId="{A5CFE89F-6D87-FE46-9502-D39A56B23EDA}" srcId="{51E14036-0FF5-0249-BEDF-5821CBAE902E}" destId="{1BC2AC73-540D-B74D-8DF4-917EC6C9E32E}" srcOrd="1" destOrd="0" parTransId="{43FAAC19-C182-C946-BFCB-0873F8E45164}" sibTransId="{023AC9E5-4718-744D-92A8-4E8F8CD7C64A}"/>
    <dgm:cxn modelId="{9B4F54A2-828D-8549-A1ED-737606A83422}" type="presOf" srcId="{D3770B75-B978-DE41-8A03-34381CF0002D}" destId="{B22CCCBF-8A0E-434E-BB2E-C95A5A04B0ED}" srcOrd="0" destOrd="0" presId="urn:microsoft.com/office/officeart/2008/layout/HorizontalMultiLevelHierarchy#1"/>
    <dgm:cxn modelId="{071893A2-D7E2-C340-AF14-91A342381AFB}" type="presOf" srcId="{95E2590C-CBC9-AB42-8120-EF7F32491217}" destId="{336BF91F-D92D-924D-9FD1-24F82F4024AD}" srcOrd="0" destOrd="0" presId="urn:microsoft.com/office/officeart/2008/layout/HorizontalMultiLevelHierarchy#1"/>
    <dgm:cxn modelId="{CCCCCEB6-1FA1-C94F-94D1-CA923266342C}" type="presOf" srcId="{43FAAC19-C182-C946-BFCB-0873F8E45164}" destId="{9CBB7593-46C2-3F43-82AB-18FC41940E9D}" srcOrd="1" destOrd="0" presId="urn:microsoft.com/office/officeart/2008/layout/HorizontalMultiLevelHierarchy#1"/>
    <dgm:cxn modelId="{F7D729CC-64C3-CF46-8213-D72B2C70BA76}" type="presOf" srcId="{1BC2AC73-540D-B74D-8DF4-917EC6C9E32E}" destId="{19495BE0-B1E0-D447-9415-29FC23BE0FEB}" srcOrd="0" destOrd="0" presId="urn:microsoft.com/office/officeart/2008/layout/HorizontalMultiLevelHierarchy#1"/>
    <dgm:cxn modelId="{70F724DA-A4AB-7A40-AABD-20C4C6B09AD9}" type="presOf" srcId="{43FAAC19-C182-C946-BFCB-0873F8E45164}" destId="{6D4ABAC1-D0DB-874D-95E9-FD21C57CB19A}" srcOrd="0" destOrd="0" presId="urn:microsoft.com/office/officeart/2008/layout/HorizontalMultiLevelHierarchy#1"/>
    <dgm:cxn modelId="{5AC108ED-4EA5-354C-9334-CC20CFCE1387}" srcId="{51E14036-0FF5-0249-BEDF-5821CBAE902E}" destId="{84CEFC53-CE04-0845-BDBD-9F29F32D21E4}" srcOrd="0" destOrd="0" parTransId="{D3770B75-B978-DE41-8A03-34381CF0002D}" sibTransId="{34639550-2B04-4D46-B58D-D3092A314908}"/>
    <dgm:cxn modelId="{8E957315-C997-E24E-B259-6B80A279C6F4}" type="presParOf" srcId="{C580DE4F-FEA0-4440-A7B6-FDC709A81D4C}" destId="{9621BA42-B342-0849-8D2D-C40B3527A6DA}" srcOrd="0" destOrd="0" presId="urn:microsoft.com/office/officeart/2008/layout/HorizontalMultiLevelHierarchy#1"/>
    <dgm:cxn modelId="{191B03ED-C9A2-1E46-895D-989554DC9C51}" type="presParOf" srcId="{9621BA42-B342-0849-8D2D-C40B3527A6DA}" destId="{47EDD4C2-5DDE-4D41-BF14-A9B46564EF6C}" srcOrd="0" destOrd="0" presId="urn:microsoft.com/office/officeart/2008/layout/HorizontalMultiLevelHierarchy#1"/>
    <dgm:cxn modelId="{20E2D0E2-3B49-B446-A98F-4C3C7DE5C77B}" type="presParOf" srcId="{9621BA42-B342-0849-8D2D-C40B3527A6DA}" destId="{920005EE-3151-7E4E-AB4C-EFDFCAE0D1EF}" srcOrd="1" destOrd="0" presId="urn:microsoft.com/office/officeart/2008/layout/HorizontalMultiLevelHierarchy#1"/>
    <dgm:cxn modelId="{93863D46-9BB7-3F45-B603-547A6979A33C}" type="presParOf" srcId="{920005EE-3151-7E4E-AB4C-EFDFCAE0D1EF}" destId="{B22CCCBF-8A0E-434E-BB2E-C95A5A04B0ED}" srcOrd="0" destOrd="0" presId="urn:microsoft.com/office/officeart/2008/layout/HorizontalMultiLevelHierarchy#1"/>
    <dgm:cxn modelId="{B199C6B2-46E2-0143-B701-A7838511298B}" type="presParOf" srcId="{B22CCCBF-8A0E-434E-BB2E-C95A5A04B0ED}" destId="{F9312DC9-9CCB-4149-A48D-27D4402ADB7A}" srcOrd="0" destOrd="0" presId="urn:microsoft.com/office/officeart/2008/layout/HorizontalMultiLevelHierarchy#1"/>
    <dgm:cxn modelId="{B0C67699-E5EE-3246-A878-A198450F9031}" type="presParOf" srcId="{920005EE-3151-7E4E-AB4C-EFDFCAE0D1EF}" destId="{7057CC5D-AA4D-6B45-B03C-913AECEC34CD}" srcOrd="1" destOrd="0" presId="urn:microsoft.com/office/officeart/2008/layout/HorizontalMultiLevelHierarchy#1"/>
    <dgm:cxn modelId="{984B9C26-1D61-B04C-88FA-A0C2B54AC7BD}" type="presParOf" srcId="{7057CC5D-AA4D-6B45-B03C-913AECEC34CD}" destId="{15CC0AF5-579D-4F4A-8C6A-B0C30C3B62CE}" srcOrd="0" destOrd="0" presId="urn:microsoft.com/office/officeart/2008/layout/HorizontalMultiLevelHierarchy#1"/>
    <dgm:cxn modelId="{5FE201FB-D71E-7447-9B9B-1CA767DA2726}" type="presParOf" srcId="{7057CC5D-AA4D-6B45-B03C-913AECEC34CD}" destId="{ADC386BA-8F16-534D-89BF-A08692420F6E}" srcOrd="1" destOrd="0" presId="urn:microsoft.com/office/officeart/2008/layout/HorizontalMultiLevelHierarchy#1"/>
    <dgm:cxn modelId="{F4AB8D34-6FED-CF4A-BDE7-962FBC261048}" type="presParOf" srcId="{920005EE-3151-7E4E-AB4C-EFDFCAE0D1EF}" destId="{6D4ABAC1-D0DB-874D-95E9-FD21C57CB19A}" srcOrd="2" destOrd="0" presId="urn:microsoft.com/office/officeart/2008/layout/HorizontalMultiLevelHierarchy#1"/>
    <dgm:cxn modelId="{135FA66E-42B1-D941-BF32-AE3B243BC0F5}" type="presParOf" srcId="{6D4ABAC1-D0DB-874D-95E9-FD21C57CB19A}" destId="{9CBB7593-46C2-3F43-82AB-18FC41940E9D}" srcOrd="0" destOrd="0" presId="urn:microsoft.com/office/officeart/2008/layout/HorizontalMultiLevelHierarchy#1"/>
    <dgm:cxn modelId="{7ED29489-F106-DB42-BF43-2D44E0465DB1}" type="presParOf" srcId="{920005EE-3151-7E4E-AB4C-EFDFCAE0D1EF}" destId="{7585D4ED-E87C-FE4D-BE59-52BA71515C08}" srcOrd="3" destOrd="0" presId="urn:microsoft.com/office/officeart/2008/layout/HorizontalMultiLevelHierarchy#1"/>
    <dgm:cxn modelId="{A08A2DF1-60D2-1344-952F-00E1F91E4A12}" type="presParOf" srcId="{7585D4ED-E87C-FE4D-BE59-52BA71515C08}" destId="{19495BE0-B1E0-D447-9415-29FC23BE0FEB}" srcOrd="0" destOrd="0" presId="urn:microsoft.com/office/officeart/2008/layout/HorizontalMultiLevelHierarchy#1"/>
    <dgm:cxn modelId="{3019CA8F-F17D-9C48-A2A3-650AEAB73065}" type="presParOf" srcId="{7585D4ED-E87C-FE4D-BE59-52BA71515C08}" destId="{6380A748-6D39-1541-9D9F-7150AEA240D1}" srcOrd="1" destOrd="0" presId="urn:microsoft.com/office/officeart/2008/layout/HorizontalMultiLevelHierarchy#1"/>
    <dgm:cxn modelId="{DD60B512-E52C-9840-AEF9-21B4064A1690}" type="presParOf" srcId="{920005EE-3151-7E4E-AB4C-EFDFCAE0D1EF}" destId="{566F60A2-8695-EA4F-8316-63CED4C086E7}" srcOrd="4" destOrd="0" presId="urn:microsoft.com/office/officeart/2008/layout/HorizontalMultiLevelHierarchy#1"/>
    <dgm:cxn modelId="{7C9FCA3D-121B-5544-BF58-117287FA03DE}" type="presParOf" srcId="{566F60A2-8695-EA4F-8316-63CED4C086E7}" destId="{CCE1D159-BD0E-524C-A103-C1E291884EBE}" srcOrd="0" destOrd="0" presId="urn:microsoft.com/office/officeart/2008/layout/HorizontalMultiLevelHierarchy#1"/>
    <dgm:cxn modelId="{7E378805-B376-FB40-9A46-46447CB2A9FC}" type="presParOf" srcId="{920005EE-3151-7E4E-AB4C-EFDFCAE0D1EF}" destId="{7BABEF4E-C5D6-3C48-874B-CDDB49F13603}" srcOrd="5" destOrd="0" presId="urn:microsoft.com/office/officeart/2008/layout/HorizontalMultiLevelHierarchy#1"/>
    <dgm:cxn modelId="{F5519F22-EEEF-7347-9452-DA7D563DE41F}" type="presParOf" srcId="{7BABEF4E-C5D6-3C48-874B-CDDB49F13603}" destId="{BB888442-F14C-DF4E-8682-F5C5BFC3EEF9}" srcOrd="0" destOrd="0" presId="urn:microsoft.com/office/officeart/2008/layout/HorizontalMultiLevelHierarchy#1"/>
    <dgm:cxn modelId="{29FC1472-A404-1D42-A57A-37B2B22A7D37}" type="presParOf" srcId="{7BABEF4E-C5D6-3C48-874B-CDDB49F13603}" destId="{F9AF24BC-DD8B-1340-964B-5707C1440FA1}" srcOrd="1" destOrd="0" presId="urn:microsoft.com/office/officeart/2008/layout/HorizontalMultiLevelHierarchy#1"/>
    <dgm:cxn modelId="{A4B90B4E-3544-6943-86A9-234496D59303}" type="presParOf" srcId="{920005EE-3151-7E4E-AB4C-EFDFCAE0D1EF}" destId="{677C444F-9022-0249-B010-B053E81E3F35}" srcOrd="6" destOrd="0" presId="urn:microsoft.com/office/officeart/2008/layout/HorizontalMultiLevelHierarchy#1"/>
    <dgm:cxn modelId="{DA6BEE70-935C-A04F-B025-7A02D200B6EB}" type="presParOf" srcId="{677C444F-9022-0249-B010-B053E81E3F35}" destId="{74FA52C6-641B-B24E-880A-B27BB9296E2A}" srcOrd="0" destOrd="0" presId="urn:microsoft.com/office/officeart/2008/layout/HorizontalMultiLevelHierarchy#1"/>
    <dgm:cxn modelId="{8CF69371-F29E-2B46-BA47-250EEA4ABD85}" type="presParOf" srcId="{920005EE-3151-7E4E-AB4C-EFDFCAE0D1EF}" destId="{AF6D3AE3-92E2-2945-B5EA-9F3D95CF0C23}" srcOrd="7" destOrd="0" presId="urn:microsoft.com/office/officeart/2008/layout/HorizontalMultiLevelHierarchy#1"/>
    <dgm:cxn modelId="{70C58A9A-C1CB-2442-AD51-A724A448C643}" type="presParOf" srcId="{AF6D3AE3-92E2-2945-B5EA-9F3D95CF0C23}" destId="{336BF91F-D92D-924D-9FD1-24F82F4024AD}" srcOrd="0" destOrd="0" presId="urn:microsoft.com/office/officeart/2008/layout/HorizontalMultiLevelHierarchy#1"/>
    <dgm:cxn modelId="{966B3A30-4722-0543-A242-3F86B07BBEC2}" type="presParOf" srcId="{AF6D3AE3-92E2-2945-B5EA-9F3D95CF0C23}" destId="{8A3775C6-1A5C-3443-8280-553117737B9F}" srcOrd="1" destOrd="0" presId="urn:microsoft.com/office/officeart/2008/layout/HorizontalMultiLevelHierarchy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075DA04A-1C62-436D-9879-E42D91753583}" type="doc">
      <dgm:prSet loTypeId="urn:microsoft.com/office/officeart/2005/8/layout/bProcess4#1" loCatId="process" qsTypeId="urn:microsoft.com/office/officeart/2005/8/quickstyle/simple4#1" qsCatId="simple" csTypeId="urn:microsoft.com/office/officeart/2005/8/colors/accent1_4" csCatId="accent1" phldr="1"/>
      <dgm:spPr/>
      <dgm:t>
        <a:bodyPr/>
        <a:lstStyle/>
        <a:p>
          <a:endParaRPr lang="en-US"/>
        </a:p>
      </dgm:t>
    </dgm:pt>
    <dgm:pt modelId="{B2E1FAEF-0941-49D9-8FAB-FDB3DCB4E77E}">
      <dgm:prSet phldrT="[Text]"/>
      <dgm:spPr/>
      <dgm:t>
        <a:bodyPr/>
        <a:lstStyle/>
        <a:p>
          <a:r>
            <a:rPr lang="en-US" b="0" dirty="0">
              <a:latin typeface="Sans-sarif"/>
              <a:cs typeface="Calibri" panose="020F0502020204030204" pitchFamily="34" charset="0"/>
            </a:rPr>
            <a:t>Visit Web Portal  </a:t>
          </a:r>
          <a:endParaRPr lang="en-US" b="0" dirty="0">
            <a:latin typeface="Sans-sarif"/>
          </a:endParaRPr>
        </a:p>
      </dgm:t>
    </dgm:pt>
    <dgm:pt modelId="{9D845A03-B9AD-4E25-ADF1-3882593DB368}" type="parTrans" cxnId="{A0182894-D350-4988-93C5-A9DD4459906C}">
      <dgm:prSet/>
      <dgm:spPr/>
      <dgm:t>
        <a:bodyPr/>
        <a:lstStyle/>
        <a:p>
          <a:endParaRPr lang="en-US" b="1">
            <a:solidFill>
              <a:schemeClr val="bg1"/>
            </a:solidFill>
          </a:endParaRPr>
        </a:p>
      </dgm:t>
    </dgm:pt>
    <dgm:pt modelId="{C72BB335-9A67-478C-BB07-32187DDA7D9A}" type="sibTrans" cxnId="{A0182894-D350-4988-93C5-A9DD4459906C}">
      <dgm:prSet/>
      <dgm:spPr/>
      <dgm:t>
        <a:bodyPr/>
        <a:lstStyle/>
        <a:p>
          <a:endParaRPr lang="en-US" b="1">
            <a:solidFill>
              <a:schemeClr val="tx1"/>
            </a:solidFill>
          </a:endParaRPr>
        </a:p>
      </dgm:t>
    </dgm:pt>
    <dgm:pt modelId="{B8630B34-66EE-4EBF-9448-03229CBB11E8}">
      <dgm:prSet phldrT="[Text]"/>
      <dgm:spPr/>
      <dgm:t>
        <a:bodyPr/>
        <a:lstStyle/>
        <a:p>
          <a:r>
            <a:rPr lang="en-US" b="0" dirty="0">
              <a:latin typeface="Sans-sarif"/>
              <a:cs typeface="Calibri" panose="020F0502020204030204" pitchFamily="34" charset="0"/>
            </a:rPr>
            <a:t>User Registration with Department</a:t>
          </a:r>
          <a:endParaRPr lang="en-US" b="0" dirty="0">
            <a:latin typeface="Sans-sarif"/>
          </a:endParaRPr>
        </a:p>
      </dgm:t>
    </dgm:pt>
    <dgm:pt modelId="{7AFCF6FD-B373-4AC2-AC42-60AB9D4FD850}" type="parTrans" cxnId="{C08C5617-56A7-4613-863E-550A31402BB4}">
      <dgm:prSet/>
      <dgm:spPr/>
      <dgm:t>
        <a:bodyPr/>
        <a:lstStyle/>
        <a:p>
          <a:endParaRPr lang="en-US" b="1">
            <a:solidFill>
              <a:schemeClr val="bg1"/>
            </a:solidFill>
          </a:endParaRPr>
        </a:p>
      </dgm:t>
    </dgm:pt>
    <dgm:pt modelId="{7F831867-D356-45C1-AB18-C16043545271}" type="sibTrans" cxnId="{C08C5617-56A7-4613-863E-550A31402BB4}">
      <dgm:prSet/>
      <dgm:spPr/>
      <dgm:t>
        <a:bodyPr/>
        <a:lstStyle/>
        <a:p>
          <a:endParaRPr lang="en-US" b="1">
            <a:solidFill>
              <a:schemeClr val="tx1"/>
            </a:solidFill>
          </a:endParaRPr>
        </a:p>
      </dgm:t>
    </dgm:pt>
    <dgm:pt modelId="{30AFF739-3738-41C6-BF79-47BA9CA6AA19}">
      <dgm:prSet phldrT="[Text]"/>
      <dgm:spPr/>
      <dgm:t>
        <a:bodyPr/>
        <a:lstStyle/>
        <a:p>
          <a:r>
            <a:rPr lang="en-US" b="0" dirty="0">
              <a:latin typeface="Sans-sarif"/>
              <a:cs typeface="Calibri" panose="020F0502020204030204" pitchFamily="34" charset="0"/>
            </a:rPr>
            <a:t>User Approval from Admin</a:t>
          </a:r>
          <a:endParaRPr lang="en-US" b="0" dirty="0">
            <a:latin typeface="Sans-sarif"/>
          </a:endParaRPr>
        </a:p>
      </dgm:t>
    </dgm:pt>
    <dgm:pt modelId="{597790CA-4185-48BD-86AE-3548B8026A38}" type="parTrans" cxnId="{049F164C-27F2-4C2F-8FF6-B7F6A0511425}">
      <dgm:prSet/>
      <dgm:spPr/>
      <dgm:t>
        <a:bodyPr/>
        <a:lstStyle/>
        <a:p>
          <a:endParaRPr lang="en-US" b="1">
            <a:solidFill>
              <a:schemeClr val="bg1"/>
            </a:solidFill>
          </a:endParaRPr>
        </a:p>
      </dgm:t>
    </dgm:pt>
    <dgm:pt modelId="{E409254D-FAA2-49DD-B69E-DBFDE00186B3}" type="sibTrans" cxnId="{049F164C-27F2-4C2F-8FF6-B7F6A0511425}">
      <dgm:prSet/>
      <dgm:spPr/>
      <dgm:t>
        <a:bodyPr/>
        <a:lstStyle/>
        <a:p>
          <a:endParaRPr lang="en-US" b="1">
            <a:solidFill>
              <a:schemeClr val="tx1"/>
            </a:solidFill>
          </a:endParaRPr>
        </a:p>
      </dgm:t>
    </dgm:pt>
    <dgm:pt modelId="{30274D43-D083-4FEF-A490-076F73E3D7F0}">
      <dgm:prSet phldrT="[Text]"/>
      <dgm:spPr/>
      <dgm:t>
        <a:bodyPr/>
        <a:lstStyle/>
        <a:p>
          <a:r>
            <a:rPr lang="en-US" b="0" dirty="0">
              <a:latin typeface="Sans-sarif"/>
              <a:cs typeface="Calibri" panose="020F0502020204030204" pitchFamily="34" charset="0"/>
            </a:rPr>
            <a:t>User Dashboard</a:t>
          </a:r>
          <a:endParaRPr lang="en-US" b="0" dirty="0">
            <a:latin typeface="Sans-sarif"/>
          </a:endParaRPr>
        </a:p>
      </dgm:t>
    </dgm:pt>
    <dgm:pt modelId="{4F087CBA-1A29-42E1-AC34-B33A72C35361}" type="parTrans" cxnId="{219AEC44-DA67-4ED3-B8C3-64C03ADC0726}">
      <dgm:prSet/>
      <dgm:spPr/>
      <dgm:t>
        <a:bodyPr/>
        <a:lstStyle/>
        <a:p>
          <a:endParaRPr lang="en-US" b="1">
            <a:solidFill>
              <a:schemeClr val="bg1"/>
            </a:solidFill>
          </a:endParaRPr>
        </a:p>
      </dgm:t>
    </dgm:pt>
    <dgm:pt modelId="{CAAA6253-ABB4-4B4C-BDBF-E4AE1047B1B1}" type="sibTrans" cxnId="{219AEC44-DA67-4ED3-B8C3-64C03ADC0726}">
      <dgm:prSet/>
      <dgm:spPr/>
      <dgm:t>
        <a:bodyPr/>
        <a:lstStyle/>
        <a:p>
          <a:endParaRPr lang="en-US" b="1">
            <a:solidFill>
              <a:schemeClr val="tx1"/>
            </a:solidFill>
          </a:endParaRPr>
        </a:p>
      </dgm:t>
    </dgm:pt>
    <dgm:pt modelId="{4B806929-9EF9-4DA9-BAA5-694D734B31F1}">
      <dgm:prSet phldrT="[Text]"/>
      <dgm:spPr/>
      <dgm:t>
        <a:bodyPr/>
        <a:lstStyle/>
        <a:p>
          <a:r>
            <a:rPr lang="en-US" b="0" dirty="0">
              <a:latin typeface="Sans-sarif"/>
              <a:cs typeface="Calibri" panose="020F0502020204030204" pitchFamily="34" charset="0"/>
            </a:rPr>
            <a:t>Select Presentation Elements</a:t>
          </a:r>
          <a:endParaRPr lang="en-US" b="0" dirty="0">
            <a:latin typeface="Sans-sarif"/>
          </a:endParaRPr>
        </a:p>
      </dgm:t>
    </dgm:pt>
    <dgm:pt modelId="{984AA366-86B3-4D1F-AF9C-DC4835884C8E}" type="parTrans" cxnId="{A0CE504E-4824-435B-B225-813B33731C46}">
      <dgm:prSet/>
      <dgm:spPr/>
      <dgm:t>
        <a:bodyPr/>
        <a:lstStyle/>
        <a:p>
          <a:endParaRPr lang="en-US" b="1">
            <a:solidFill>
              <a:schemeClr val="bg1"/>
            </a:solidFill>
          </a:endParaRPr>
        </a:p>
      </dgm:t>
    </dgm:pt>
    <dgm:pt modelId="{03A7BEEF-E3FB-4C21-8FC4-CA28EF3AEA9A}" type="sibTrans" cxnId="{A0CE504E-4824-435B-B225-813B33731C46}">
      <dgm:prSet/>
      <dgm:spPr/>
      <dgm:t>
        <a:bodyPr/>
        <a:lstStyle/>
        <a:p>
          <a:endParaRPr lang="en-US" b="1">
            <a:solidFill>
              <a:schemeClr val="tx1"/>
            </a:solidFill>
          </a:endParaRPr>
        </a:p>
      </dgm:t>
    </dgm:pt>
    <dgm:pt modelId="{D037FC77-30C2-440E-81FB-4F0E1FAB546C}">
      <dgm:prSet phldrT="[Text]"/>
      <dgm:spPr/>
      <dgm:t>
        <a:bodyPr/>
        <a:lstStyle/>
        <a:p>
          <a:r>
            <a:rPr lang="en-US" b="0" dirty="0">
              <a:latin typeface="Sans-sarif"/>
              <a:cs typeface="Calibri" panose="020F0502020204030204" pitchFamily="34" charset="0"/>
            </a:rPr>
            <a:t>Explore Elements</a:t>
          </a:r>
          <a:endParaRPr lang="en-US" b="0" dirty="0">
            <a:latin typeface="Sans-sarif"/>
          </a:endParaRPr>
        </a:p>
      </dgm:t>
    </dgm:pt>
    <dgm:pt modelId="{378F3BBD-D7D5-427B-92FE-C8412B997FD2}" type="parTrans" cxnId="{62F5ECC4-919A-4E85-B193-1B581F621D76}">
      <dgm:prSet/>
      <dgm:spPr/>
      <dgm:t>
        <a:bodyPr/>
        <a:lstStyle/>
        <a:p>
          <a:endParaRPr lang="en-US" b="1">
            <a:solidFill>
              <a:schemeClr val="bg1"/>
            </a:solidFill>
          </a:endParaRPr>
        </a:p>
      </dgm:t>
    </dgm:pt>
    <dgm:pt modelId="{9041AF63-C8E5-4288-9498-E9FE5AF2F16D}" type="sibTrans" cxnId="{62F5ECC4-919A-4E85-B193-1B581F621D76}">
      <dgm:prSet/>
      <dgm:spPr/>
      <dgm:t>
        <a:bodyPr/>
        <a:lstStyle/>
        <a:p>
          <a:endParaRPr lang="en-US" b="1">
            <a:solidFill>
              <a:schemeClr val="tx1"/>
            </a:solidFill>
          </a:endParaRPr>
        </a:p>
      </dgm:t>
    </dgm:pt>
    <dgm:pt modelId="{C0D0A239-07BD-41DA-B0D6-E370A476DBD5}">
      <dgm:prSet phldrT="[Text]"/>
      <dgm:spPr/>
      <dgm:t>
        <a:bodyPr/>
        <a:lstStyle/>
        <a:p>
          <a:r>
            <a:rPr lang="en-US" b="0" dirty="0">
              <a:latin typeface="Sans-sarif"/>
              <a:cs typeface="Calibri" panose="020F0502020204030204" pitchFamily="34" charset="0"/>
            </a:rPr>
            <a:t>Explore Elements</a:t>
          </a:r>
          <a:endParaRPr lang="en-US" b="0" dirty="0">
            <a:latin typeface="Sans-sarif"/>
          </a:endParaRPr>
        </a:p>
      </dgm:t>
    </dgm:pt>
    <dgm:pt modelId="{310D0959-744C-488B-8DE1-B1203040273B}" type="parTrans" cxnId="{D7D77EFE-A5F3-4805-AF4F-422889FA3F46}">
      <dgm:prSet/>
      <dgm:spPr/>
      <dgm:t>
        <a:bodyPr/>
        <a:lstStyle/>
        <a:p>
          <a:endParaRPr lang="en-US" b="1">
            <a:solidFill>
              <a:schemeClr val="bg1"/>
            </a:solidFill>
          </a:endParaRPr>
        </a:p>
      </dgm:t>
    </dgm:pt>
    <dgm:pt modelId="{F728F409-FFFD-4CE2-A143-3C1AADD238D8}" type="sibTrans" cxnId="{D7D77EFE-A5F3-4805-AF4F-422889FA3F46}">
      <dgm:prSet/>
      <dgm:spPr/>
      <dgm:t>
        <a:bodyPr/>
        <a:lstStyle/>
        <a:p>
          <a:endParaRPr lang="en-US" b="1">
            <a:solidFill>
              <a:schemeClr val="tx1"/>
            </a:solidFill>
          </a:endParaRPr>
        </a:p>
      </dgm:t>
    </dgm:pt>
    <dgm:pt modelId="{9763EEB2-4A69-4929-B42D-927DE81AFFE1}">
      <dgm:prSet phldrT="[Text]"/>
      <dgm:spPr/>
      <dgm:t>
        <a:bodyPr/>
        <a:lstStyle/>
        <a:p>
          <a:r>
            <a:rPr lang="en-US" b="0" dirty="0">
              <a:latin typeface="Sans-sarif"/>
              <a:cs typeface="Calibri" panose="020F0502020204030204" pitchFamily="34" charset="0"/>
            </a:rPr>
            <a:t>Search/Filter  Elements</a:t>
          </a:r>
          <a:endParaRPr lang="en-US" b="0" dirty="0">
            <a:latin typeface="Sans-sarif"/>
          </a:endParaRPr>
        </a:p>
      </dgm:t>
    </dgm:pt>
    <dgm:pt modelId="{9F9D876F-38A7-4776-B91D-6566AD9155C3}" type="parTrans" cxnId="{329AD0CC-852B-44B3-BF2C-DD2F747381EA}">
      <dgm:prSet/>
      <dgm:spPr/>
      <dgm:t>
        <a:bodyPr/>
        <a:lstStyle/>
        <a:p>
          <a:endParaRPr lang="en-US" b="1">
            <a:solidFill>
              <a:schemeClr val="bg1"/>
            </a:solidFill>
          </a:endParaRPr>
        </a:p>
      </dgm:t>
    </dgm:pt>
    <dgm:pt modelId="{D613157B-A1C8-461E-8FB7-5BD46B71FA4C}" type="sibTrans" cxnId="{329AD0CC-852B-44B3-BF2C-DD2F747381EA}">
      <dgm:prSet/>
      <dgm:spPr/>
      <dgm:t>
        <a:bodyPr/>
        <a:lstStyle/>
        <a:p>
          <a:endParaRPr lang="en-US" b="1">
            <a:solidFill>
              <a:schemeClr val="tx1"/>
            </a:solidFill>
          </a:endParaRPr>
        </a:p>
      </dgm:t>
    </dgm:pt>
    <dgm:pt modelId="{9BCDC6AA-FD48-4DC9-BE89-DFD079E2D0A7}">
      <dgm:prSet phldrT="[Text]"/>
      <dgm:spPr/>
      <dgm:t>
        <a:bodyPr/>
        <a:lstStyle/>
        <a:p>
          <a:r>
            <a:rPr lang="en-US" b="0" dirty="0">
              <a:latin typeface="Sans-sarif"/>
              <a:cs typeface="Calibri" panose="020F0502020204030204" pitchFamily="34" charset="0"/>
            </a:rPr>
            <a:t>Download Now</a:t>
          </a:r>
          <a:endParaRPr lang="en-US" b="0" dirty="0">
            <a:latin typeface="Sans-sarif"/>
          </a:endParaRPr>
        </a:p>
      </dgm:t>
    </dgm:pt>
    <dgm:pt modelId="{9DE94F6C-B075-4C00-B9C1-845A67179B39}" type="parTrans" cxnId="{D7807294-C2EA-4585-9589-16BC34067A37}">
      <dgm:prSet/>
      <dgm:spPr/>
      <dgm:t>
        <a:bodyPr/>
        <a:lstStyle/>
        <a:p>
          <a:endParaRPr lang="en-US" b="1">
            <a:solidFill>
              <a:schemeClr val="bg1"/>
            </a:solidFill>
          </a:endParaRPr>
        </a:p>
      </dgm:t>
    </dgm:pt>
    <dgm:pt modelId="{A5AF0E17-455C-4C28-8230-A4A9ABFEB339}" type="sibTrans" cxnId="{D7807294-C2EA-4585-9589-16BC34067A37}">
      <dgm:prSet/>
      <dgm:spPr/>
      <dgm:t>
        <a:bodyPr/>
        <a:lstStyle/>
        <a:p>
          <a:endParaRPr lang="en-US" b="1">
            <a:solidFill>
              <a:schemeClr val="bg1"/>
            </a:solidFill>
          </a:endParaRPr>
        </a:p>
      </dgm:t>
    </dgm:pt>
    <dgm:pt modelId="{D125951A-DE8C-4FE1-BBC0-AF45F0292D39}" type="pres">
      <dgm:prSet presAssocID="{075DA04A-1C62-436D-9879-E42D91753583}" presName="Name0" presStyleCnt="0">
        <dgm:presLayoutVars>
          <dgm:dir/>
          <dgm:resizeHandles/>
        </dgm:presLayoutVars>
      </dgm:prSet>
      <dgm:spPr/>
    </dgm:pt>
    <dgm:pt modelId="{2013CCC1-F5DB-4F2D-A548-64EAA945C044}" type="pres">
      <dgm:prSet presAssocID="{B2E1FAEF-0941-49D9-8FAB-FDB3DCB4E77E}" presName="compNode" presStyleCnt="0"/>
      <dgm:spPr/>
    </dgm:pt>
    <dgm:pt modelId="{3E9D19ED-727B-4863-BCDB-ED3705C5AF78}" type="pres">
      <dgm:prSet presAssocID="{B2E1FAEF-0941-49D9-8FAB-FDB3DCB4E77E}" presName="dummyConnPt" presStyleCnt="0"/>
      <dgm:spPr/>
    </dgm:pt>
    <dgm:pt modelId="{9C42D359-3289-4EC2-85DC-118A033E4736}" type="pres">
      <dgm:prSet presAssocID="{B2E1FAEF-0941-49D9-8FAB-FDB3DCB4E77E}" presName="node" presStyleLbl="node1" presStyleIdx="0" presStyleCnt="9">
        <dgm:presLayoutVars>
          <dgm:bulletEnabled val="1"/>
        </dgm:presLayoutVars>
      </dgm:prSet>
      <dgm:spPr/>
    </dgm:pt>
    <dgm:pt modelId="{18D3F37E-8720-4759-9D33-4198FE7EE183}" type="pres">
      <dgm:prSet presAssocID="{C72BB335-9A67-478C-BB07-32187DDA7D9A}" presName="sibTrans" presStyleLbl="bgSibTrans2D1" presStyleIdx="0" presStyleCnt="8"/>
      <dgm:spPr/>
    </dgm:pt>
    <dgm:pt modelId="{A49E635F-1DF2-4CDB-8058-9BC1AC3F4EB6}" type="pres">
      <dgm:prSet presAssocID="{B8630B34-66EE-4EBF-9448-03229CBB11E8}" presName="compNode" presStyleCnt="0"/>
      <dgm:spPr/>
    </dgm:pt>
    <dgm:pt modelId="{76547E75-5CA1-4E26-A44A-2FAD59C2E73F}" type="pres">
      <dgm:prSet presAssocID="{B8630B34-66EE-4EBF-9448-03229CBB11E8}" presName="dummyConnPt" presStyleCnt="0"/>
      <dgm:spPr/>
    </dgm:pt>
    <dgm:pt modelId="{39260A67-0A48-4F56-BB5F-415F4C6B531A}" type="pres">
      <dgm:prSet presAssocID="{B8630B34-66EE-4EBF-9448-03229CBB11E8}" presName="node" presStyleLbl="node1" presStyleIdx="1" presStyleCnt="9">
        <dgm:presLayoutVars>
          <dgm:bulletEnabled val="1"/>
        </dgm:presLayoutVars>
      </dgm:prSet>
      <dgm:spPr/>
    </dgm:pt>
    <dgm:pt modelId="{7EEEC43E-4852-4125-995A-4AB867C803D2}" type="pres">
      <dgm:prSet presAssocID="{7F831867-D356-45C1-AB18-C16043545271}" presName="sibTrans" presStyleLbl="bgSibTrans2D1" presStyleIdx="1" presStyleCnt="8"/>
      <dgm:spPr/>
    </dgm:pt>
    <dgm:pt modelId="{65DD1D02-4954-40CB-820A-932F64AF6AB1}" type="pres">
      <dgm:prSet presAssocID="{30AFF739-3738-41C6-BF79-47BA9CA6AA19}" presName="compNode" presStyleCnt="0"/>
      <dgm:spPr/>
    </dgm:pt>
    <dgm:pt modelId="{C257BCBD-9F31-452E-92CD-F72FFBE55CE9}" type="pres">
      <dgm:prSet presAssocID="{30AFF739-3738-41C6-BF79-47BA9CA6AA19}" presName="dummyConnPt" presStyleCnt="0"/>
      <dgm:spPr/>
    </dgm:pt>
    <dgm:pt modelId="{E22C4731-FCE9-43AD-AE16-3EBADE16602F}" type="pres">
      <dgm:prSet presAssocID="{30AFF739-3738-41C6-BF79-47BA9CA6AA19}" presName="node" presStyleLbl="node1" presStyleIdx="2" presStyleCnt="9">
        <dgm:presLayoutVars>
          <dgm:bulletEnabled val="1"/>
        </dgm:presLayoutVars>
      </dgm:prSet>
      <dgm:spPr/>
    </dgm:pt>
    <dgm:pt modelId="{BD8FBA8A-C1D7-4129-B67A-BD395B08F150}" type="pres">
      <dgm:prSet presAssocID="{E409254D-FAA2-49DD-B69E-DBFDE00186B3}" presName="sibTrans" presStyleLbl="bgSibTrans2D1" presStyleIdx="2" presStyleCnt="8"/>
      <dgm:spPr/>
    </dgm:pt>
    <dgm:pt modelId="{6900DECD-3E04-4018-92FE-1FBC5EDED018}" type="pres">
      <dgm:prSet presAssocID="{30274D43-D083-4FEF-A490-076F73E3D7F0}" presName="compNode" presStyleCnt="0"/>
      <dgm:spPr/>
    </dgm:pt>
    <dgm:pt modelId="{AAB594A6-B494-4D90-A954-AF78D55A62AC}" type="pres">
      <dgm:prSet presAssocID="{30274D43-D083-4FEF-A490-076F73E3D7F0}" presName="dummyConnPt" presStyleCnt="0"/>
      <dgm:spPr/>
    </dgm:pt>
    <dgm:pt modelId="{855D1386-E57A-461A-9BD0-806FE2D26372}" type="pres">
      <dgm:prSet presAssocID="{30274D43-D083-4FEF-A490-076F73E3D7F0}" presName="node" presStyleLbl="node1" presStyleIdx="3" presStyleCnt="9">
        <dgm:presLayoutVars>
          <dgm:bulletEnabled val="1"/>
        </dgm:presLayoutVars>
      </dgm:prSet>
      <dgm:spPr/>
    </dgm:pt>
    <dgm:pt modelId="{0E2F8354-918F-485B-A419-3CB88FA5547B}" type="pres">
      <dgm:prSet presAssocID="{CAAA6253-ABB4-4B4C-BDBF-E4AE1047B1B1}" presName="sibTrans" presStyleLbl="bgSibTrans2D1" presStyleIdx="3" presStyleCnt="8"/>
      <dgm:spPr/>
    </dgm:pt>
    <dgm:pt modelId="{6185D559-9AF7-4F79-8130-E56F687FF83D}" type="pres">
      <dgm:prSet presAssocID="{4B806929-9EF9-4DA9-BAA5-694D734B31F1}" presName="compNode" presStyleCnt="0"/>
      <dgm:spPr/>
    </dgm:pt>
    <dgm:pt modelId="{466D717B-CF35-4F2C-974A-2E90B7AC26FC}" type="pres">
      <dgm:prSet presAssocID="{4B806929-9EF9-4DA9-BAA5-694D734B31F1}" presName="dummyConnPt" presStyleCnt="0"/>
      <dgm:spPr/>
    </dgm:pt>
    <dgm:pt modelId="{CD402500-D1E1-4C77-8F00-827941CDC91B}" type="pres">
      <dgm:prSet presAssocID="{4B806929-9EF9-4DA9-BAA5-694D734B31F1}" presName="node" presStyleLbl="node1" presStyleIdx="4" presStyleCnt="9">
        <dgm:presLayoutVars>
          <dgm:bulletEnabled val="1"/>
        </dgm:presLayoutVars>
      </dgm:prSet>
      <dgm:spPr/>
    </dgm:pt>
    <dgm:pt modelId="{4BE37EA5-14E2-4A81-9E97-00E1A2E9DB43}" type="pres">
      <dgm:prSet presAssocID="{03A7BEEF-E3FB-4C21-8FC4-CA28EF3AEA9A}" presName="sibTrans" presStyleLbl="bgSibTrans2D1" presStyleIdx="4" presStyleCnt="8"/>
      <dgm:spPr/>
    </dgm:pt>
    <dgm:pt modelId="{B75CA14B-24E5-4C54-A7A8-1D59A2FB50CF}" type="pres">
      <dgm:prSet presAssocID="{D037FC77-30C2-440E-81FB-4F0E1FAB546C}" presName="compNode" presStyleCnt="0"/>
      <dgm:spPr/>
    </dgm:pt>
    <dgm:pt modelId="{D41B95B8-3FE2-4B4F-8D12-C3F44631A9E8}" type="pres">
      <dgm:prSet presAssocID="{D037FC77-30C2-440E-81FB-4F0E1FAB546C}" presName="dummyConnPt" presStyleCnt="0"/>
      <dgm:spPr/>
    </dgm:pt>
    <dgm:pt modelId="{A9093BF8-4AF0-4939-91AE-6A3A85D337E2}" type="pres">
      <dgm:prSet presAssocID="{D037FC77-30C2-440E-81FB-4F0E1FAB546C}" presName="node" presStyleLbl="node1" presStyleIdx="5" presStyleCnt="9">
        <dgm:presLayoutVars>
          <dgm:bulletEnabled val="1"/>
        </dgm:presLayoutVars>
      </dgm:prSet>
      <dgm:spPr/>
    </dgm:pt>
    <dgm:pt modelId="{EF7896DD-C83E-49F4-9C32-DEBB9D73517A}" type="pres">
      <dgm:prSet presAssocID="{9041AF63-C8E5-4288-9498-E9FE5AF2F16D}" presName="sibTrans" presStyleLbl="bgSibTrans2D1" presStyleIdx="5" presStyleCnt="8"/>
      <dgm:spPr/>
    </dgm:pt>
    <dgm:pt modelId="{61170773-379C-408D-81C4-9FA0336D55C8}" type="pres">
      <dgm:prSet presAssocID="{C0D0A239-07BD-41DA-B0D6-E370A476DBD5}" presName="compNode" presStyleCnt="0"/>
      <dgm:spPr/>
    </dgm:pt>
    <dgm:pt modelId="{E899A576-F991-49E5-BC34-35F2C0372626}" type="pres">
      <dgm:prSet presAssocID="{C0D0A239-07BD-41DA-B0D6-E370A476DBD5}" presName="dummyConnPt" presStyleCnt="0"/>
      <dgm:spPr/>
    </dgm:pt>
    <dgm:pt modelId="{7D07DB07-F60E-4E38-8620-01DFADF62717}" type="pres">
      <dgm:prSet presAssocID="{C0D0A239-07BD-41DA-B0D6-E370A476DBD5}" presName="node" presStyleLbl="node1" presStyleIdx="6" presStyleCnt="9">
        <dgm:presLayoutVars>
          <dgm:bulletEnabled val="1"/>
        </dgm:presLayoutVars>
      </dgm:prSet>
      <dgm:spPr/>
    </dgm:pt>
    <dgm:pt modelId="{BD329A57-037F-480A-8910-10595022CB4B}" type="pres">
      <dgm:prSet presAssocID="{F728F409-FFFD-4CE2-A143-3C1AADD238D8}" presName="sibTrans" presStyleLbl="bgSibTrans2D1" presStyleIdx="6" presStyleCnt="8"/>
      <dgm:spPr/>
    </dgm:pt>
    <dgm:pt modelId="{82515EC2-DD60-43D0-B421-BB991C1642A9}" type="pres">
      <dgm:prSet presAssocID="{9763EEB2-4A69-4929-B42D-927DE81AFFE1}" presName="compNode" presStyleCnt="0"/>
      <dgm:spPr/>
    </dgm:pt>
    <dgm:pt modelId="{17EC7BFB-9830-40BE-AA35-E8AEE3094969}" type="pres">
      <dgm:prSet presAssocID="{9763EEB2-4A69-4929-B42D-927DE81AFFE1}" presName="dummyConnPt" presStyleCnt="0"/>
      <dgm:spPr/>
    </dgm:pt>
    <dgm:pt modelId="{2C0FD86F-CB60-420A-B9F1-7FD27EECF808}" type="pres">
      <dgm:prSet presAssocID="{9763EEB2-4A69-4929-B42D-927DE81AFFE1}" presName="node" presStyleLbl="node1" presStyleIdx="7" presStyleCnt="9">
        <dgm:presLayoutVars>
          <dgm:bulletEnabled val="1"/>
        </dgm:presLayoutVars>
      </dgm:prSet>
      <dgm:spPr/>
    </dgm:pt>
    <dgm:pt modelId="{2F6527F8-B580-4296-9549-61E12CE5E127}" type="pres">
      <dgm:prSet presAssocID="{D613157B-A1C8-461E-8FB7-5BD46B71FA4C}" presName="sibTrans" presStyleLbl="bgSibTrans2D1" presStyleIdx="7" presStyleCnt="8"/>
      <dgm:spPr/>
    </dgm:pt>
    <dgm:pt modelId="{2B2C5CD9-1EBD-49EE-952F-EC7A26FF8B1A}" type="pres">
      <dgm:prSet presAssocID="{9BCDC6AA-FD48-4DC9-BE89-DFD079E2D0A7}" presName="compNode" presStyleCnt="0"/>
      <dgm:spPr/>
    </dgm:pt>
    <dgm:pt modelId="{1258C11F-7363-49FE-A8F9-EEF33F438663}" type="pres">
      <dgm:prSet presAssocID="{9BCDC6AA-FD48-4DC9-BE89-DFD079E2D0A7}" presName="dummyConnPt" presStyleCnt="0"/>
      <dgm:spPr/>
    </dgm:pt>
    <dgm:pt modelId="{96B76D69-2E1B-4AC1-8A6D-277E2FAD6E6A}" type="pres">
      <dgm:prSet presAssocID="{9BCDC6AA-FD48-4DC9-BE89-DFD079E2D0A7}" presName="node" presStyleLbl="node1" presStyleIdx="8" presStyleCnt="9">
        <dgm:presLayoutVars>
          <dgm:bulletEnabled val="1"/>
        </dgm:presLayoutVars>
      </dgm:prSet>
      <dgm:spPr/>
    </dgm:pt>
  </dgm:ptLst>
  <dgm:cxnLst>
    <dgm:cxn modelId="{7F20C803-1128-418C-8D01-4EA61BCC759A}" type="presOf" srcId="{C0D0A239-07BD-41DA-B0D6-E370A476DBD5}" destId="{7D07DB07-F60E-4E38-8620-01DFADF62717}" srcOrd="0" destOrd="0" presId="urn:microsoft.com/office/officeart/2005/8/layout/bProcess4#1"/>
    <dgm:cxn modelId="{5BAF2E15-EBF7-44FC-BB2F-E5A19FB0483F}" type="presOf" srcId="{7F831867-D356-45C1-AB18-C16043545271}" destId="{7EEEC43E-4852-4125-995A-4AB867C803D2}" srcOrd="0" destOrd="0" presId="urn:microsoft.com/office/officeart/2005/8/layout/bProcess4#1"/>
    <dgm:cxn modelId="{C08C5617-56A7-4613-863E-550A31402BB4}" srcId="{075DA04A-1C62-436D-9879-E42D91753583}" destId="{B8630B34-66EE-4EBF-9448-03229CBB11E8}" srcOrd="1" destOrd="0" parTransId="{7AFCF6FD-B373-4AC2-AC42-60AB9D4FD850}" sibTransId="{7F831867-D356-45C1-AB18-C16043545271}"/>
    <dgm:cxn modelId="{F033E31C-BCB1-4245-8270-4BD36ED5B4F6}" type="presOf" srcId="{30AFF739-3738-41C6-BF79-47BA9CA6AA19}" destId="{E22C4731-FCE9-43AD-AE16-3EBADE16602F}" srcOrd="0" destOrd="0" presId="urn:microsoft.com/office/officeart/2005/8/layout/bProcess4#1"/>
    <dgm:cxn modelId="{5A43D031-778C-4D04-A88A-2199710EFCF8}" type="presOf" srcId="{4B806929-9EF9-4DA9-BAA5-694D734B31F1}" destId="{CD402500-D1E1-4C77-8F00-827941CDC91B}" srcOrd="0" destOrd="0" presId="urn:microsoft.com/office/officeart/2005/8/layout/bProcess4#1"/>
    <dgm:cxn modelId="{3E2C1036-88C0-46D0-8994-06ABBA96A98A}" type="presOf" srcId="{C72BB335-9A67-478C-BB07-32187DDA7D9A}" destId="{18D3F37E-8720-4759-9D33-4198FE7EE183}" srcOrd="0" destOrd="0" presId="urn:microsoft.com/office/officeart/2005/8/layout/bProcess4#1"/>
    <dgm:cxn modelId="{91F5455B-01B6-40CF-953A-BBF71DB0EE48}" type="presOf" srcId="{9BCDC6AA-FD48-4DC9-BE89-DFD079E2D0A7}" destId="{96B76D69-2E1B-4AC1-8A6D-277E2FAD6E6A}" srcOrd="0" destOrd="0" presId="urn:microsoft.com/office/officeart/2005/8/layout/bProcess4#1"/>
    <dgm:cxn modelId="{219AEC44-DA67-4ED3-B8C3-64C03ADC0726}" srcId="{075DA04A-1C62-436D-9879-E42D91753583}" destId="{30274D43-D083-4FEF-A490-076F73E3D7F0}" srcOrd="3" destOrd="0" parTransId="{4F087CBA-1A29-42E1-AC34-B33A72C35361}" sibTransId="{CAAA6253-ABB4-4B4C-BDBF-E4AE1047B1B1}"/>
    <dgm:cxn modelId="{6AC26947-E941-4FDF-8B3C-BD185D1F327A}" type="presOf" srcId="{E409254D-FAA2-49DD-B69E-DBFDE00186B3}" destId="{BD8FBA8A-C1D7-4129-B67A-BD395B08F150}" srcOrd="0" destOrd="0" presId="urn:microsoft.com/office/officeart/2005/8/layout/bProcess4#1"/>
    <dgm:cxn modelId="{049F164C-27F2-4C2F-8FF6-B7F6A0511425}" srcId="{075DA04A-1C62-436D-9879-E42D91753583}" destId="{30AFF739-3738-41C6-BF79-47BA9CA6AA19}" srcOrd="2" destOrd="0" parTransId="{597790CA-4185-48BD-86AE-3548B8026A38}" sibTransId="{E409254D-FAA2-49DD-B69E-DBFDE00186B3}"/>
    <dgm:cxn modelId="{726CA66C-2068-4809-A548-A92D8A078EC9}" type="presOf" srcId="{D037FC77-30C2-440E-81FB-4F0E1FAB546C}" destId="{A9093BF8-4AF0-4939-91AE-6A3A85D337E2}" srcOrd="0" destOrd="0" presId="urn:microsoft.com/office/officeart/2005/8/layout/bProcess4#1"/>
    <dgm:cxn modelId="{5BE3D94D-D8DD-4B54-80C2-BFD30741A349}" type="presOf" srcId="{B2E1FAEF-0941-49D9-8FAB-FDB3DCB4E77E}" destId="{9C42D359-3289-4EC2-85DC-118A033E4736}" srcOrd="0" destOrd="0" presId="urn:microsoft.com/office/officeart/2005/8/layout/bProcess4#1"/>
    <dgm:cxn modelId="{A0CE504E-4824-435B-B225-813B33731C46}" srcId="{075DA04A-1C62-436D-9879-E42D91753583}" destId="{4B806929-9EF9-4DA9-BAA5-694D734B31F1}" srcOrd="4" destOrd="0" parTransId="{984AA366-86B3-4D1F-AF9C-DC4835884C8E}" sibTransId="{03A7BEEF-E3FB-4C21-8FC4-CA28EF3AEA9A}"/>
    <dgm:cxn modelId="{5C050773-4021-4F78-93E1-446DF93D4565}" type="presOf" srcId="{F728F409-FFFD-4CE2-A143-3C1AADD238D8}" destId="{BD329A57-037F-480A-8910-10595022CB4B}" srcOrd="0" destOrd="0" presId="urn:microsoft.com/office/officeart/2005/8/layout/bProcess4#1"/>
    <dgm:cxn modelId="{B88ED859-D164-4E98-9DDA-64889DC15B5D}" type="presOf" srcId="{D613157B-A1C8-461E-8FB7-5BD46B71FA4C}" destId="{2F6527F8-B580-4296-9549-61E12CE5E127}" srcOrd="0" destOrd="0" presId="urn:microsoft.com/office/officeart/2005/8/layout/bProcess4#1"/>
    <dgm:cxn modelId="{74749F7E-8C46-4D4B-A186-A0315B971CBB}" type="presOf" srcId="{30274D43-D083-4FEF-A490-076F73E3D7F0}" destId="{855D1386-E57A-461A-9BD0-806FE2D26372}" srcOrd="0" destOrd="0" presId="urn:microsoft.com/office/officeart/2005/8/layout/bProcess4#1"/>
    <dgm:cxn modelId="{EFC5CB7F-3363-4C75-872C-0902E4F9AD9B}" type="presOf" srcId="{03A7BEEF-E3FB-4C21-8FC4-CA28EF3AEA9A}" destId="{4BE37EA5-14E2-4A81-9E97-00E1A2E9DB43}" srcOrd="0" destOrd="0" presId="urn:microsoft.com/office/officeart/2005/8/layout/bProcess4#1"/>
    <dgm:cxn modelId="{170CA792-D033-46FF-BEFD-7E52EC7D324B}" type="presOf" srcId="{CAAA6253-ABB4-4B4C-BDBF-E4AE1047B1B1}" destId="{0E2F8354-918F-485B-A419-3CB88FA5547B}" srcOrd="0" destOrd="0" presId="urn:microsoft.com/office/officeart/2005/8/layout/bProcess4#1"/>
    <dgm:cxn modelId="{A0182894-D350-4988-93C5-A9DD4459906C}" srcId="{075DA04A-1C62-436D-9879-E42D91753583}" destId="{B2E1FAEF-0941-49D9-8FAB-FDB3DCB4E77E}" srcOrd="0" destOrd="0" parTransId="{9D845A03-B9AD-4E25-ADF1-3882593DB368}" sibTransId="{C72BB335-9A67-478C-BB07-32187DDA7D9A}"/>
    <dgm:cxn modelId="{D7807294-C2EA-4585-9589-16BC34067A37}" srcId="{075DA04A-1C62-436D-9879-E42D91753583}" destId="{9BCDC6AA-FD48-4DC9-BE89-DFD079E2D0A7}" srcOrd="8" destOrd="0" parTransId="{9DE94F6C-B075-4C00-B9C1-845A67179B39}" sibTransId="{A5AF0E17-455C-4C28-8230-A4A9ABFEB339}"/>
    <dgm:cxn modelId="{9C83989A-B4BD-4DC4-AB1A-217508937C18}" type="presOf" srcId="{9763EEB2-4A69-4929-B42D-927DE81AFFE1}" destId="{2C0FD86F-CB60-420A-B9F1-7FD27EECF808}" srcOrd="0" destOrd="0" presId="urn:microsoft.com/office/officeart/2005/8/layout/bProcess4#1"/>
    <dgm:cxn modelId="{78E4C7AB-31BA-4AE7-A0F0-E4B024CAC9CA}" type="presOf" srcId="{B8630B34-66EE-4EBF-9448-03229CBB11E8}" destId="{39260A67-0A48-4F56-BB5F-415F4C6B531A}" srcOrd="0" destOrd="0" presId="urn:microsoft.com/office/officeart/2005/8/layout/bProcess4#1"/>
    <dgm:cxn modelId="{869AC1AF-B305-4A85-85D3-0D3C37A38A0C}" type="presOf" srcId="{9041AF63-C8E5-4288-9498-E9FE5AF2F16D}" destId="{EF7896DD-C83E-49F4-9C32-DEBB9D73517A}" srcOrd="0" destOrd="0" presId="urn:microsoft.com/office/officeart/2005/8/layout/bProcess4#1"/>
    <dgm:cxn modelId="{82C9B1C3-F07E-4B79-81A7-F810EB1504E5}" type="presOf" srcId="{075DA04A-1C62-436D-9879-E42D91753583}" destId="{D125951A-DE8C-4FE1-BBC0-AF45F0292D39}" srcOrd="0" destOrd="0" presId="urn:microsoft.com/office/officeart/2005/8/layout/bProcess4#1"/>
    <dgm:cxn modelId="{62F5ECC4-919A-4E85-B193-1B581F621D76}" srcId="{075DA04A-1C62-436D-9879-E42D91753583}" destId="{D037FC77-30C2-440E-81FB-4F0E1FAB546C}" srcOrd="5" destOrd="0" parTransId="{378F3BBD-D7D5-427B-92FE-C8412B997FD2}" sibTransId="{9041AF63-C8E5-4288-9498-E9FE5AF2F16D}"/>
    <dgm:cxn modelId="{329AD0CC-852B-44B3-BF2C-DD2F747381EA}" srcId="{075DA04A-1C62-436D-9879-E42D91753583}" destId="{9763EEB2-4A69-4929-B42D-927DE81AFFE1}" srcOrd="7" destOrd="0" parTransId="{9F9D876F-38A7-4776-B91D-6566AD9155C3}" sibTransId="{D613157B-A1C8-461E-8FB7-5BD46B71FA4C}"/>
    <dgm:cxn modelId="{D7D77EFE-A5F3-4805-AF4F-422889FA3F46}" srcId="{075DA04A-1C62-436D-9879-E42D91753583}" destId="{C0D0A239-07BD-41DA-B0D6-E370A476DBD5}" srcOrd="6" destOrd="0" parTransId="{310D0959-744C-488B-8DE1-B1203040273B}" sibTransId="{F728F409-FFFD-4CE2-A143-3C1AADD238D8}"/>
    <dgm:cxn modelId="{86C89BCB-3739-4EC8-9230-E93670BC0417}" type="presParOf" srcId="{D125951A-DE8C-4FE1-BBC0-AF45F0292D39}" destId="{2013CCC1-F5DB-4F2D-A548-64EAA945C044}" srcOrd="0" destOrd="0" presId="urn:microsoft.com/office/officeart/2005/8/layout/bProcess4#1"/>
    <dgm:cxn modelId="{1E755BF3-69F1-4D70-9D23-8A7443AD9DD8}" type="presParOf" srcId="{2013CCC1-F5DB-4F2D-A548-64EAA945C044}" destId="{3E9D19ED-727B-4863-BCDB-ED3705C5AF78}" srcOrd="0" destOrd="0" presId="urn:microsoft.com/office/officeart/2005/8/layout/bProcess4#1"/>
    <dgm:cxn modelId="{4DA4B68F-F9D7-4773-AF84-38F57134639A}" type="presParOf" srcId="{2013CCC1-F5DB-4F2D-A548-64EAA945C044}" destId="{9C42D359-3289-4EC2-85DC-118A033E4736}" srcOrd="1" destOrd="0" presId="urn:microsoft.com/office/officeart/2005/8/layout/bProcess4#1"/>
    <dgm:cxn modelId="{6BD46D8C-9440-4EE4-8D2A-A367366EE4C1}" type="presParOf" srcId="{D125951A-DE8C-4FE1-BBC0-AF45F0292D39}" destId="{18D3F37E-8720-4759-9D33-4198FE7EE183}" srcOrd="1" destOrd="0" presId="urn:microsoft.com/office/officeart/2005/8/layout/bProcess4#1"/>
    <dgm:cxn modelId="{BB6879CE-9DE0-4833-94C3-5D6B6A29350A}" type="presParOf" srcId="{D125951A-DE8C-4FE1-BBC0-AF45F0292D39}" destId="{A49E635F-1DF2-4CDB-8058-9BC1AC3F4EB6}" srcOrd="2" destOrd="0" presId="urn:microsoft.com/office/officeart/2005/8/layout/bProcess4#1"/>
    <dgm:cxn modelId="{AC82FB5D-FADF-4A6A-93AB-E204518A240B}" type="presParOf" srcId="{A49E635F-1DF2-4CDB-8058-9BC1AC3F4EB6}" destId="{76547E75-5CA1-4E26-A44A-2FAD59C2E73F}" srcOrd="0" destOrd="0" presId="urn:microsoft.com/office/officeart/2005/8/layout/bProcess4#1"/>
    <dgm:cxn modelId="{25F34DEE-6811-4C79-B3EA-8DEAB70D69ED}" type="presParOf" srcId="{A49E635F-1DF2-4CDB-8058-9BC1AC3F4EB6}" destId="{39260A67-0A48-4F56-BB5F-415F4C6B531A}" srcOrd="1" destOrd="0" presId="urn:microsoft.com/office/officeart/2005/8/layout/bProcess4#1"/>
    <dgm:cxn modelId="{1F2F4D22-EB28-4011-BCD4-B7FD5FB07B83}" type="presParOf" srcId="{D125951A-DE8C-4FE1-BBC0-AF45F0292D39}" destId="{7EEEC43E-4852-4125-995A-4AB867C803D2}" srcOrd="3" destOrd="0" presId="urn:microsoft.com/office/officeart/2005/8/layout/bProcess4#1"/>
    <dgm:cxn modelId="{AF2FA330-65EC-461B-AB2A-6B4A64BAE866}" type="presParOf" srcId="{D125951A-DE8C-4FE1-BBC0-AF45F0292D39}" destId="{65DD1D02-4954-40CB-820A-932F64AF6AB1}" srcOrd="4" destOrd="0" presId="urn:microsoft.com/office/officeart/2005/8/layout/bProcess4#1"/>
    <dgm:cxn modelId="{2F1E8704-E970-4283-9868-9DC995D4A95E}" type="presParOf" srcId="{65DD1D02-4954-40CB-820A-932F64AF6AB1}" destId="{C257BCBD-9F31-452E-92CD-F72FFBE55CE9}" srcOrd="0" destOrd="0" presId="urn:microsoft.com/office/officeart/2005/8/layout/bProcess4#1"/>
    <dgm:cxn modelId="{F9409940-0D97-42F5-98B9-ACEECAEA886D}" type="presParOf" srcId="{65DD1D02-4954-40CB-820A-932F64AF6AB1}" destId="{E22C4731-FCE9-43AD-AE16-3EBADE16602F}" srcOrd="1" destOrd="0" presId="urn:microsoft.com/office/officeart/2005/8/layout/bProcess4#1"/>
    <dgm:cxn modelId="{FBEDEE70-B5C9-4696-BBB8-3F6EA052FF4D}" type="presParOf" srcId="{D125951A-DE8C-4FE1-BBC0-AF45F0292D39}" destId="{BD8FBA8A-C1D7-4129-B67A-BD395B08F150}" srcOrd="5" destOrd="0" presId="urn:microsoft.com/office/officeart/2005/8/layout/bProcess4#1"/>
    <dgm:cxn modelId="{495434F2-83AF-4D9E-8DF4-39B9C83B80AE}" type="presParOf" srcId="{D125951A-DE8C-4FE1-BBC0-AF45F0292D39}" destId="{6900DECD-3E04-4018-92FE-1FBC5EDED018}" srcOrd="6" destOrd="0" presId="urn:microsoft.com/office/officeart/2005/8/layout/bProcess4#1"/>
    <dgm:cxn modelId="{AC6E5D2E-F1B0-49A8-9CEC-5027014BA6E1}" type="presParOf" srcId="{6900DECD-3E04-4018-92FE-1FBC5EDED018}" destId="{AAB594A6-B494-4D90-A954-AF78D55A62AC}" srcOrd="0" destOrd="0" presId="urn:microsoft.com/office/officeart/2005/8/layout/bProcess4#1"/>
    <dgm:cxn modelId="{85ECFFE0-110F-404D-BE1F-70263B367805}" type="presParOf" srcId="{6900DECD-3E04-4018-92FE-1FBC5EDED018}" destId="{855D1386-E57A-461A-9BD0-806FE2D26372}" srcOrd="1" destOrd="0" presId="urn:microsoft.com/office/officeart/2005/8/layout/bProcess4#1"/>
    <dgm:cxn modelId="{1E5D6B92-AF9B-4D2A-BF34-9B8786639B59}" type="presParOf" srcId="{D125951A-DE8C-4FE1-BBC0-AF45F0292D39}" destId="{0E2F8354-918F-485B-A419-3CB88FA5547B}" srcOrd="7" destOrd="0" presId="urn:microsoft.com/office/officeart/2005/8/layout/bProcess4#1"/>
    <dgm:cxn modelId="{9F52F2A3-494C-43BD-8113-6305BA5A5AFE}" type="presParOf" srcId="{D125951A-DE8C-4FE1-BBC0-AF45F0292D39}" destId="{6185D559-9AF7-4F79-8130-E56F687FF83D}" srcOrd="8" destOrd="0" presId="urn:microsoft.com/office/officeart/2005/8/layout/bProcess4#1"/>
    <dgm:cxn modelId="{5A2DE4EF-FEDE-4F97-A512-916286E983CD}" type="presParOf" srcId="{6185D559-9AF7-4F79-8130-E56F687FF83D}" destId="{466D717B-CF35-4F2C-974A-2E90B7AC26FC}" srcOrd="0" destOrd="0" presId="urn:microsoft.com/office/officeart/2005/8/layout/bProcess4#1"/>
    <dgm:cxn modelId="{61CF4620-BD8C-4C18-8DB1-FCF0AB2DF599}" type="presParOf" srcId="{6185D559-9AF7-4F79-8130-E56F687FF83D}" destId="{CD402500-D1E1-4C77-8F00-827941CDC91B}" srcOrd="1" destOrd="0" presId="urn:microsoft.com/office/officeart/2005/8/layout/bProcess4#1"/>
    <dgm:cxn modelId="{12FF04E9-9F80-4B1B-B713-8DBE59FF7C54}" type="presParOf" srcId="{D125951A-DE8C-4FE1-BBC0-AF45F0292D39}" destId="{4BE37EA5-14E2-4A81-9E97-00E1A2E9DB43}" srcOrd="9" destOrd="0" presId="urn:microsoft.com/office/officeart/2005/8/layout/bProcess4#1"/>
    <dgm:cxn modelId="{CAA610E5-14EE-4D97-A589-2768E520F7A4}" type="presParOf" srcId="{D125951A-DE8C-4FE1-BBC0-AF45F0292D39}" destId="{B75CA14B-24E5-4C54-A7A8-1D59A2FB50CF}" srcOrd="10" destOrd="0" presId="urn:microsoft.com/office/officeart/2005/8/layout/bProcess4#1"/>
    <dgm:cxn modelId="{D1507B5E-E559-4E1A-B8AC-2435E4296ED9}" type="presParOf" srcId="{B75CA14B-24E5-4C54-A7A8-1D59A2FB50CF}" destId="{D41B95B8-3FE2-4B4F-8D12-C3F44631A9E8}" srcOrd="0" destOrd="0" presId="urn:microsoft.com/office/officeart/2005/8/layout/bProcess4#1"/>
    <dgm:cxn modelId="{56A38D91-DCA5-43A9-A5C5-940F1EA19F29}" type="presParOf" srcId="{B75CA14B-24E5-4C54-A7A8-1D59A2FB50CF}" destId="{A9093BF8-4AF0-4939-91AE-6A3A85D337E2}" srcOrd="1" destOrd="0" presId="urn:microsoft.com/office/officeart/2005/8/layout/bProcess4#1"/>
    <dgm:cxn modelId="{CFCD084B-8028-495B-A938-072169C1C294}" type="presParOf" srcId="{D125951A-DE8C-4FE1-BBC0-AF45F0292D39}" destId="{EF7896DD-C83E-49F4-9C32-DEBB9D73517A}" srcOrd="11" destOrd="0" presId="urn:microsoft.com/office/officeart/2005/8/layout/bProcess4#1"/>
    <dgm:cxn modelId="{6EC67F14-C8D1-4620-A76E-6B7C47217DAA}" type="presParOf" srcId="{D125951A-DE8C-4FE1-BBC0-AF45F0292D39}" destId="{61170773-379C-408D-81C4-9FA0336D55C8}" srcOrd="12" destOrd="0" presId="urn:microsoft.com/office/officeart/2005/8/layout/bProcess4#1"/>
    <dgm:cxn modelId="{F4097B2F-36D5-4524-9DBE-502BD57B3780}" type="presParOf" srcId="{61170773-379C-408D-81C4-9FA0336D55C8}" destId="{E899A576-F991-49E5-BC34-35F2C0372626}" srcOrd="0" destOrd="0" presId="urn:microsoft.com/office/officeart/2005/8/layout/bProcess4#1"/>
    <dgm:cxn modelId="{5BBB1660-2719-44F5-90AA-75F13CA67F54}" type="presParOf" srcId="{61170773-379C-408D-81C4-9FA0336D55C8}" destId="{7D07DB07-F60E-4E38-8620-01DFADF62717}" srcOrd="1" destOrd="0" presId="urn:microsoft.com/office/officeart/2005/8/layout/bProcess4#1"/>
    <dgm:cxn modelId="{57D19CE4-373E-428D-88DE-235B5E947B43}" type="presParOf" srcId="{D125951A-DE8C-4FE1-BBC0-AF45F0292D39}" destId="{BD329A57-037F-480A-8910-10595022CB4B}" srcOrd="13" destOrd="0" presId="urn:microsoft.com/office/officeart/2005/8/layout/bProcess4#1"/>
    <dgm:cxn modelId="{2972D017-7509-41F0-9934-F85BE5E21187}" type="presParOf" srcId="{D125951A-DE8C-4FE1-BBC0-AF45F0292D39}" destId="{82515EC2-DD60-43D0-B421-BB991C1642A9}" srcOrd="14" destOrd="0" presId="urn:microsoft.com/office/officeart/2005/8/layout/bProcess4#1"/>
    <dgm:cxn modelId="{28B471AE-45D5-4145-A307-08F6EDFBBAD9}" type="presParOf" srcId="{82515EC2-DD60-43D0-B421-BB991C1642A9}" destId="{17EC7BFB-9830-40BE-AA35-E8AEE3094969}" srcOrd="0" destOrd="0" presId="urn:microsoft.com/office/officeart/2005/8/layout/bProcess4#1"/>
    <dgm:cxn modelId="{76EA7D31-6CAA-4537-9C02-50ADDDEFAE6E}" type="presParOf" srcId="{82515EC2-DD60-43D0-B421-BB991C1642A9}" destId="{2C0FD86F-CB60-420A-B9F1-7FD27EECF808}" srcOrd="1" destOrd="0" presId="urn:microsoft.com/office/officeart/2005/8/layout/bProcess4#1"/>
    <dgm:cxn modelId="{6A69E8AA-352C-4332-A689-430A79483E9A}" type="presParOf" srcId="{D125951A-DE8C-4FE1-BBC0-AF45F0292D39}" destId="{2F6527F8-B580-4296-9549-61E12CE5E127}" srcOrd="15" destOrd="0" presId="urn:microsoft.com/office/officeart/2005/8/layout/bProcess4#1"/>
    <dgm:cxn modelId="{EF110966-A3C5-4367-BE53-782693163788}" type="presParOf" srcId="{D125951A-DE8C-4FE1-BBC0-AF45F0292D39}" destId="{2B2C5CD9-1EBD-49EE-952F-EC7A26FF8B1A}" srcOrd="16" destOrd="0" presId="urn:microsoft.com/office/officeart/2005/8/layout/bProcess4#1"/>
    <dgm:cxn modelId="{C4ABC857-4E4B-4DA9-B153-CE30EEE8E083}" type="presParOf" srcId="{2B2C5CD9-1EBD-49EE-952F-EC7A26FF8B1A}" destId="{1258C11F-7363-49FE-A8F9-EEF33F438663}" srcOrd="0" destOrd="0" presId="urn:microsoft.com/office/officeart/2005/8/layout/bProcess4#1"/>
    <dgm:cxn modelId="{E741F3F0-8069-4150-B916-59CBF55C4C66}" type="presParOf" srcId="{2B2C5CD9-1EBD-49EE-952F-EC7A26FF8B1A}" destId="{96B76D69-2E1B-4AC1-8A6D-277E2FAD6E6A}" srcOrd="1" destOrd="0" presId="urn:microsoft.com/office/officeart/2005/8/layout/bProcess4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F28F977-C8FB-174E-ACF4-316141F47632}" type="doc">
      <dgm:prSet loTypeId="urn:microsoft.com/office/officeart/2005/8/layout/arrow6#1" loCatId="" qsTypeId="urn:microsoft.com/office/officeart/2005/8/quickstyle/simple1#1" qsCatId="simple" csTypeId="urn:microsoft.com/office/officeart/2005/8/colors/accent5_5" csCatId="accent5" phldr="1"/>
      <dgm:spPr/>
      <dgm:t>
        <a:bodyPr/>
        <a:lstStyle/>
        <a:p>
          <a:endParaRPr lang="en-GB"/>
        </a:p>
      </dgm:t>
    </dgm:pt>
    <dgm:pt modelId="{539FDA67-90E1-F94E-8691-0C86651660B5}">
      <dgm:prSet phldrT="[Text]"/>
      <dgm:spPr/>
      <dgm:t>
        <a:bodyPr/>
        <a:lstStyle/>
        <a:p>
          <a:r>
            <a:rPr lang="en-GB" dirty="0">
              <a:latin typeface="Sans-sarif"/>
            </a:rPr>
            <a:t>Option 1</a:t>
          </a:r>
        </a:p>
      </dgm:t>
    </dgm:pt>
    <dgm:pt modelId="{8B1A4F32-1727-BD4B-998E-CA7A454753D9}" type="parTrans" cxnId="{C45639AB-3A53-B24F-A818-74185464B160}">
      <dgm:prSet/>
      <dgm:spPr/>
      <dgm:t>
        <a:bodyPr/>
        <a:lstStyle/>
        <a:p>
          <a:endParaRPr lang="en-GB"/>
        </a:p>
      </dgm:t>
    </dgm:pt>
    <dgm:pt modelId="{A84E556A-2996-504B-8EBD-79F47BEE9CA1}" type="sibTrans" cxnId="{C45639AB-3A53-B24F-A818-74185464B160}">
      <dgm:prSet/>
      <dgm:spPr/>
      <dgm:t>
        <a:bodyPr/>
        <a:lstStyle/>
        <a:p>
          <a:endParaRPr lang="en-GB"/>
        </a:p>
      </dgm:t>
    </dgm:pt>
    <dgm:pt modelId="{04B0CAA9-1678-AE4F-82AB-80F62C2FA15F}">
      <dgm:prSet phldrT="[Text]"/>
      <dgm:spPr/>
      <dgm:t>
        <a:bodyPr/>
        <a:lstStyle/>
        <a:p>
          <a:r>
            <a:rPr lang="en-GB" dirty="0">
              <a:latin typeface="Sans-sarif"/>
            </a:rPr>
            <a:t>Option 2</a:t>
          </a:r>
        </a:p>
      </dgm:t>
    </dgm:pt>
    <dgm:pt modelId="{9838D264-0898-A54B-90B1-F4DB5B225D64}" type="parTrans" cxnId="{B4EB55CF-5352-9743-8064-71495D19868C}">
      <dgm:prSet/>
      <dgm:spPr/>
      <dgm:t>
        <a:bodyPr/>
        <a:lstStyle/>
        <a:p>
          <a:endParaRPr lang="en-GB"/>
        </a:p>
      </dgm:t>
    </dgm:pt>
    <dgm:pt modelId="{9A92176C-1F52-314D-A4F1-6E24DB1F8CDF}" type="sibTrans" cxnId="{B4EB55CF-5352-9743-8064-71495D19868C}">
      <dgm:prSet/>
      <dgm:spPr/>
      <dgm:t>
        <a:bodyPr/>
        <a:lstStyle/>
        <a:p>
          <a:endParaRPr lang="en-GB"/>
        </a:p>
      </dgm:t>
    </dgm:pt>
    <dgm:pt modelId="{93FC4030-8F02-5C4B-B124-919850451BB0}" type="pres">
      <dgm:prSet presAssocID="{FF28F977-C8FB-174E-ACF4-316141F47632}" presName="compositeShape" presStyleCnt="0">
        <dgm:presLayoutVars>
          <dgm:chMax val="2"/>
          <dgm:dir/>
          <dgm:resizeHandles val="exact"/>
        </dgm:presLayoutVars>
      </dgm:prSet>
      <dgm:spPr/>
    </dgm:pt>
    <dgm:pt modelId="{2B071F57-8C63-CA4C-A5B5-CF7DF4ECC196}" type="pres">
      <dgm:prSet presAssocID="{FF28F977-C8FB-174E-ACF4-316141F47632}" presName="ribbon" presStyleLbl="node1" presStyleIdx="0" presStyleCnt="1"/>
      <dgm:spPr/>
    </dgm:pt>
    <dgm:pt modelId="{4FF0E215-6503-8747-B9CD-9703477D63B2}" type="pres">
      <dgm:prSet presAssocID="{FF28F977-C8FB-174E-ACF4-316141F47632}" presName="leftArrowText" presStyleLbl="node1" presStyleIdx="0" presStyleCnt="1">
        <dgm:presLayoutVars>
          <dgm:chMax val="0"/>
          <dgm:bulletEnabled val="1"/>
        </dgm:presLayoutVars>
      </dgm:prSet>
      <dgm:spPr/>
    </dgm:pt>
    <dgm:pt modelId="{88E9C97E-7A6B-C047-B3D7-59365D382546}" type="pres">
      <dgm:prSet presAssocID="{FF28F977-C8FB-174E-ACF4-316141F47632}" presName="rightArrowText" presStyleLbl="node1" presStyleIdx="0" presStyleCnt="1">
        <dgm:presLayoutVars>
          <dgm:chMax val="0"/>
          <dgm:bulletEnabled val="1"/>
        </dgm:presLayoutVars>
      </dgm:prSet>
      <dgm:spPr/>
    </dgm:pt>
  </dgm:ptLst>
  <dgm:cxnLst>
    <dgm:cxn modelId="{7F28352A-DA62-834C-992D-39521CF2BD68}" type="presOf" srcId="{539FDA67-90E1-F94E-8691-0C86651660B5}" destId="{4FF0E215-6503-8747-B9CD-9703477D63B2}" srcOrd="0" destOrd="0" presId="urn:microsoft.com/office/officeart/2005/8/layout/arrow6#1"/>
    <dgm:cxn modelId="{D899B5A5-3A8E-484A-B2C1-2928344AA7EB}" type="presOf" srcId="{FF28F977-C8FB-174E-ACF4-316141F47632}" destId="{93FC4030-8F02-5C4B-B124-919850451BB0}" srcOrd="0" destOrd="0" presId="urn:microsoft.com/office/officeart/2005/8/layout/arrow6#1"/>
    <dgm:cxn modelId="{C45639AB-3A53-B24F-A818-74185464B160}" srcId="{FF28F977-C8FB-174E-ACF4-316141F47632}" destId="{539FDA67-90E1-F94E-8691-0C86651660B5}" srcOrd="0" destOrd="0" parTransId="{8B1A4F32-1727-BD4B-998E-CA7A454753D9}" sibTransId="{A84E556A-2996-504B-8EBD-79F47BEE9CA1}"/>
    <dgm:cxn modelId="{B4EB55CF-5352-9743-8064-71495D19868C}" srcId="{FF28F977-C8FB-174E-ACF4-316141F47632}" destId="{04B0CAA9-1678-AE4F-82AB-80F62C2FA15F}" srcOrd="1" destOrd="0" parTransId="{9838D264-0898-A54B-90B1-F4DB5B225D64}" sibTransId="{9A92176C-1F52-314D-A4F1-6E24DB1F8CDF}"/>
    <dgm:cxn modelId="{9D7C29F0-71E8-A74A-9139-F1E9B6FAC977}" type="presOf" srcId="{04B0CAA9-1678-AE4F-82AB-80F62C2FA15F}" destId="{88E9C97E-7A6B-C047-B3D7-59365D382546}" srcOrd="0" destOrd="0" presId="urn:microsoft.com/office/officeart/2005/8/layout/arrow6#1"/>
    <dgm:cxn modelId="{F113B9B3-2DD3-0B44-AFA7-1A7D3925B2FF}" type="presParOf" srcId="{93FC4030-8F02-5C4B-B124-919850451BB0}" destId="{2B071F57-8C63-CA4C-A5B5-CF7DF4ECC196}" srcOrd="0" destOrd="0" presId="urn:microsoft.com/office/officeart/2005/8/layout/arrow6#1"/>
    <dgm:cxn modelId="{CF3C9279-31FA-BE4E-81F2-0E53E7B8CF8B}" type="presParOf" srcId="{93FC4030-8F02-5C4B-B124-919850451BB0}" destId="{4FF0E215-6503-8747-B9CD-9703477D63B2}" srcOrd="1" destOrd="0" presId="urn:microsoft.com/office/officeart/2005/8/layout/arrow6#1"/>
    <dgm:cxn modelId="{376A405D-2810-6643-BD76-58DDF76A0217}" type="presParOf" srcId="{93FC4030-8F02-5C4B-B124-919850451BB0}" destId="{88E9C97E-7A6B-C047-B3D7-59365D382546}" srcOrd="2" destOrd="0" presId="urn:microsoft.com/office/officeart/2005/8/layout/arrow6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992E574-8699-4A08-B38A-24FA9C84FA56}" type="doc">
      <dgm:prSet loTypeId="urn:microsoft.com/office/officeart/2005/8/layout/cycle4#1" loCatId="matrix" qsTypeId="urn:microsoft.com/office/officeart/2005/8/quickstyle/simple1#2" qsCatId="simple" csTypeId="urn:microsoft.com/office/officeart/2005/8/colors/accent1_4" csCatId="accent1" phldr="1"/>
      <dgm:spPr/>
      <dgm:t>
        <a:bodyPr/>
        <a:lstStyle/>
        <a:p>
          <a:endParaRPr lang="en-IN"/>
        </a:p>
      </dgm:t>
    </dgm:pt>
    <dgm:pt modelId="{DBBA7AB1-2CC1-47B7-A340-2CA954505123}">
      <dgm:prSet phldrT="[Text]" custT="1"/>
      <dgm:spPr/>
      <dgm:t>
        <a:bodyPr/>
        <a:lstStyle/>
        <a:p>
          <a:r>
            <a:rPr lang="en-IN" sz="1200" dirty="0">
              <a:latin typeface="Sans-sarif"/>
            </a:rPr>
            <a:t>Sub heading one</a:t>
          </a:r>
        </a:p>
      </dgm:t>
    </dgm:pt>
    <dgm:pt modelId="{BAF630C7-BA79-414A-B63F-81B371A7DFC5}" type="parTrans" cxnId="{E503BD08-E387-49FC-BC83-49CC566E4AD1}">
      <dgm:prSet/>
      <dgm:spPr/>
      <dgm:t>
        <a:bodyPr/>
        <a:lstStyle/>
        <a:p>
          <a:endParaRPr lang="en-IN"/>
        </a:p>
      </dgm:t>
    </dgm:pt>
    <dgm:pt modelId="{2C9FFDEB-BD68-4EB6-B430-0626ABB5BC13}" type="sibTrans" cxnId="{E503BD08-E387-49FC-BC83-49CC566E4AD1}">
      <dgm:prSet/>
      <dgm:spPr/>
      <dgm:t>
        <a:bodyPr/>
        <a:lstStyle/>
        <a:p>
          <a:endParaRPr lang="en-IN"/>
        </a:p>
      </dgm:t>
    </dgm:pt>
    <dgm:pt modelId="{FB037196-61C6-49B8-9892-B380F867D428}">
      <dgm:prSet phldrT="[Text]" custT="1"/>
      <dgm:spPr/>
      <dgm:t>
        <a:bodyPr/>
        <a:lstStyle/>
        <a:p>
          <a:r>
            <a:rPr lang="en-IN" sz="1200" dirty="0">
              <a:latin typeface="Sans-sarif"/>
            </a:rPr>
            <a:t>Sub heading two</a:t>
          </a:r>
        </a:p>
      </dgm:t>
    </dgm:pt>
    <dgm:pt modelId="{7048D099-1764-420F-B93E-FA7F7E86FE66}" type="parTrans" cxnId="{B57CF9CE-A478-495D-B489-C9483D38D2C8}">
      <dgm:prSet/>
      <dgm:spPr/>
      <dgm:t>
        <a:bodyPr/>
        <a:lstStyle/>
        <a:p>
          <a:endParaRPr lang="en-IN"/>
        </a:p>
      </dgm:t>
    </dgm:pt>
    <dgm:pt modelId="{6A659A40-E0A1-46BA-ABF1-76A126CC36C7}" type="sibTrans" cxnId="{B57CF9CE-A478-495D-B489-C9483D38D2C8}">
      <dgm:prSet/>
      <dgm:spPr/>
      <dgm:t>
        <a:bodyPr/>
        <a:lstStyle/>
        <a:p>
          <a:endParaRPr lang="en-IN"/>
        </a:p>
      </dgm:t>
    </dgm:pt>
    <dgm:pt modelId="{E76F32DA-05D9-4519-BA03-341D89116F12}">
      <dgm:prSet phldrT="[Text]" custT="1"/>
      <dgm:spPr/>
      <dgm:t>
        <a:bodyPr anchor="ctr"/>
        <a:lstStyle/>
        <a:p>
          <a:pPr algn="l"/>
          <a:r>
            <a:rPr lang="en-IN" sz="1400" dirty="0">
              <a:latin typeface="Sans-sarif"/>
            </a:rPr>
            <a:t>Place subheading description here</a:t>
          </a:r>
        </a:p>
      </dgm:t>
    </dgm:pt>
    <dgm:pt modelId="{FE0A71F5-7C3E-456A-A50E-2B28231EEDDD}" type="parTrans" cxnId="{08694716-E9F0-435C-B708-712E9DE752BD}">
      <dgm:prSet/>
      <dgm:spPr/>
      <dgm:t>
        <a:bodyPr/>
        <a:lstStyle/>
        <a:p>
          <a:endParaRPr lang="en-IN"/>
        </a:p>
      </dgm:t>
    </dgm:pt>
    <dgm:pt modelId="{74E9F1E5-5747-4680-9847-4A1354E54FE2}" type="sibTrans" cxnId="{08694716-E9F0-435C-B708-712E9DE752BD}">
      <dgm:prSet/>
      <dgm:spPr/>
      <dgm:t>
        <a:bodyPr/>
        <a:lstStyle/>
        <a:p>
          <a:endParaRPr lang="en-IN"/>
        </a:p>
      </dgm:t>
    </dgm:pt>
    <dgm:pt modelId="{5EEA0480-4B50-6B4F-9CA1-70A17AA32F8F}">
      <dgm:prSet phldrT="[Text]" custT="1"/>
      <dgm:spPr/>
      <dgm:t>
        <a:bodyPr anchor="ctr"/>
        <a:lstStyle/>
        <a:p>
          <a:r>
            <a:rPr lang="en-IN" sz="1400" dirty="0">
              <a:latin typeface="Sans-sarif"/>
            </a:rPr>
            <a:t>Place subheading description here</a:t>
          </a:r>
        </a:p>
      </dgm:t>
    </dgm:pt>
    <dgm:pt modelId="{A547C7BB-1381-AE40-A3F5-9416EDE39C83}" type="parTrans" cxnId="{6A421888-7718-524D-880D-F00FB469A67C}">
      <dgm:prSet/>
      <dgm:spPr/>
      <dgm:t>
        <a:bodyPr/>
        <a:lstStyle/>
        <a:p>
          <a:endParaRPr lang="en-GB"/>
        </a:p>
      </dgm:t>
    </dgm:pt>
    <dgm:pt modelId="{8F58984E-610B-C449-9D6E-76143AD68E6D}" type="sibTrans" cxnId="{6A421888-7718-524D-880D-F00FB469A67C}">
      <dgm:prSet/>
      <dgm:spPr/>
      <dgm:t>
        <a:bodyPr/>
        <a:lstStyle/>
        <a:p>
          <a:endParaRPr lang="en-GB"/>
        </a:p>
      </dgm:t>
    </dgm:pt>
    <dgm:pt modelId="{AF94B1ED-32FC-AD41-8D54-D751C4BD5369}">
      <dgm:prSet phldrT="[Text]" custT="1"/>
      <dgm:spPr/>
      <dgm:t>
        <a:bodyPr/>
        <a:lstStyle/>
        <a:p>
          <a:pPr algn="ctr"/>
          <a:r>
            <a:rPr lang="en-IN" sz="1200" dirty="0">
              <a:latin typeface="Sans-sarif"/>
            </a:rPr>
            <a:t>Sub heading three</a:t>
          </a:r>
        </a:p>
      </dgm:t>
    </dgm:pt>
    <dgm:pt modelId="{5454E3A5-209E-6B48-9759-D1D16ED7337E}" type="parTrans" cxnId="{667A66F2-A47F-D84A-92FB-E63C271A78CB}">
      <dgm:prSet/>
      <dgm:spPr/>
      <dgm:t>
        <a:bodyPr/>
        <a:lstStyle/>
        <a:p>
          <a:endParaRPr lang="en-GB"/>
        </a:p>
      </dgm:t>
    </dgm:pt>
    <dgm:pt modelId="{0EFD4319-C813-D34A-8AAD-11DE8E9A5787}" type="sibTrans" cxnId="{667A66F2-A47F-D84A-92FB-E63C271A78CB}">
      <dgm:prSet/>
      <dgm:spPr/>
      <dgm:t>
        <a:bodyPr/>
        <a:lstStyle/>
        <a:p>
          <a:endParaRPr lang="en-GB"/>
        </a:p>
      </dgm:t>
    </dgm:pt>
    <dgm:pt modelId="{B7ABE65C-38C6-B342-84A8-8BB922D0148B}">
      <dgm:prSet phldrT="[Text]" custT="1"/>
      <dgm:spPr/>
      <dgm:t>
        <a:bodyPr/>
        <a:lstStyle/>
        <a:p>
          <a:r>
            <a:rPr lang="en-IN" sz="1400" dirty="0">
              <a:latin typeface="Sans-sarif"/>
            </a:rPr>
            <a:t>Place subheading description here</a:t>
          </a:r>
        </a:p>
      </dgm:t>
    </dgm:pt>
    <dgm:pt modelId="{72225ADD-780E-2F4F-8E71-245FF4C99149}" type="parTrans" cxnId="{C251C6D6-C8A9-1E44-BF72-06DB9AAA40EA}">
      <dgm:prSet/>
      <dgm:spPr/>
      <dgm:t>
        <a:bodyPr/>
        <a:lstStyle/>
        <a:p>
          <a:endParaRPr lang="en-GB"/>
        </a:p>
      </dgm:t>
    </dgm:pt>
    <dgm:pt modelId="{063F7D78-3C0C-8F4D-9E44-1A6524D65870}" type="sibTrans" cxnId="{C251C6D6-C8A9-1E44-BF72-06DB9AAA40EA}">
      <dgm:prSet/>
      <dgm:spPr/>
      <dgm:t>
        <a:bodyPr/>
        <a:lstStyle/>
        <a:p>
          <a:endParaRPr lang="en-GB"/>
        </a:p>
      </dgm:t>
    </dgm:pt>
    <dgm:pt modelId="{0822F4E7-1AB8-E44A-9157-414D94412FCB}">
      <dgm:prSet phldrT="[Text]" custT="1"/>
      <dgm:spPr/>
      <dgm:t>
        <a:bodyPr/>
        <a:lstStyle/>
        <a:p>
          <a:r>
            <a:rPr lang="en-IN" sz="1200" dirty="0">
              <a:latin typeface="Sans-sarif"/>
            </a:rPr>
            <a:t>Sub heading four</a:t>
          </a:r>
        </a:p>
      </dgm:t>
    </dgm:pt>
    <dgm:pt modelId="{83B88623-9522-2648-ADA6-8CBF6432888F}" type="parTrans" cxnId="{90495F3D-59E6-A74A-A432-93DCA1067540}">
      <dgm:prSet/>
      <dgm:spPr/>
      <dgm:t>
        <a:bodyPr/>
        <a:lstStyle/>
        <a:p>
          <a:endParaRPr lang="en-GB"/>
        </a:p>
      </dgm:t>
    </dgm:pt>
    <dgm:pt modelId="{CD131547-25C1-3344-8A1F-C03BF20DD00F}" type="sibTrans" cxnId="{90495F3D-59E6-A74A-A432-93DCA1067540}">
      <dgm:prSet/>
      <dgm:spPr/>
      <dgm:t>
        <a:bodyPr/>
        <a:lstStyle/>
        <a:p>
          <a:endParaRPr lang="en-GB"/>
        </a:p>
      </dgm:t>
    </dgm:pt>
    <dgm:pt modelId="{A3354EED-80DD-BE47-8894-08BE12868DF6}">
      <dgm:prSet phldrT="[Text]" custT="1"/>
      <dgm:spPr/>
      <dgm:t>
        <a:bodyPr/>
        <a:lstStyle/>
        <a:p>
          <a:r>
            <a:rPr lang="en-IN" sz="1400" dirty="0">
              <a:latin typeface="Sans-sarif"/>
            </a:rPr>
            <a:t>Place subheading description here</a:t>
          </a:r>
        </a:p>
      </dgm:t>
    </dgm:pt>
    <dgm:pt modelId="{2DE7B3D2-FBBE-4A4A-9C79-03D2A9FFA393}" type="parTrans" cxnId="{A17F909D-8986-0F43-8706-E6CB97D9D25B}">
      <dgm:prSet/>
      <dgm:spPr/>
      <dgm:t>
        <a:bodyPr/>
        <a:lstStyle/>
        <a:p>
          <a:endParaRPr lang="en-GB"/>
        </a:p>
      </dgm:t>
    </dgm:pt>
    <dgm:pt modelId="{E99619C2-A145-A645-A8FC-191590DE9411}" type="sibTrans" cxnId="{A17F909D-8986-0F43-8706-E6CB97D9D25B}">
      <dgm:prSet/>
      <dgm:spPr/>
      <dgm:t>
        <a:bodyPr/>
        <a:lstStyle/>
        <a:p>
          <a:endParaRPr lang="en-GB"/>
        </a:p>
      </dgm:t>
    </dgm:pt>
    <dgm:pt modelId="{B6D94F68-EF9C-4CED-9F8F-DCC927389025}" type="pres">
      <dgm:prSet presAssocID="{5992E574-8699-4A08-B38A-24FA9C84FA56}" presName="cycleMatrixDiagram" presStyleCnt="0">
        <dgm:presLayoutVars>
          <dgm:chMax val="1"/>
          <dgm:dir/>
          <dgm:animLvl val="lvl"/>
          <dgm:resizeHandles val="exact"/>
        </dgm:presLayoutVars>
      </dgm:prSet>
      <dgm:spPr/>
    </dgm:pt>
    <dgm:pt modelId="{5330B683-5694-494A-A4EE-BEC03C786C03}" type="pres">
      <dgm:prSet presAssocID="{5992E574-8699-4A08-B38A-24FA9C84FA56}" presName="children" presStyleCnt="0"/>
      <dgm:spPr/>
    </dgm:pt>
    <dgm:pt modelId="{27280D57-D204-9A49-91B4-F8BDE654463B}" type="pres">
      <dgm:prSet presAssocID="{5992E574-8699-4A08-B38A-24FA9C84FA56}" presName="child1group" presStyleCnt="0"/>
      <dgm:spPr/>
    </dgm:pt>
    <dgm:pt modelId="{5E3E57E9-3D8D-FC48-8973-38BC64A99CA2}" type="pres">
      <dgm:prSet presAssocID="{5992E574-8699-4A08-B38A-24FA9C84FA56}" presName="child1" presStyleLbl="bgAcc1" presStyleIdx="0" presStyleCnt="4" custScaleX="197761" custScaleY="127946" custLinFactNeighborX="-36832"/>
      <dgm:spPr/>
    </dgm:pt>
    <dgm:pt modelId="{7BFB331C-2674-004C-B42E-36061700482D}" type="pres">
      <dgm:prSet presAssocID="{5992E574-8699-4A08-B38A-24FA9C84FA56}" presName="child1Text" presStyleLbl="bgAcc1" presStyleIdx="0" presStyleCnt="4">
        <dgm:presLayoutVars>
          <dgm:bulletEnabled val="1"/>
        </dgm:presLayoutVars>
      </dgm:prSet>
      <dgm:spPr/>
    </dgm:pt>
    <dgm:pt modelId="{AC608D92-611F-4B9F-BF22-59C3682160EA}" type="pres">
      <dgm:prSet presAssocID="{5992E574-8699-4A08-B38A-24FA9C84FA56}" presName="child2group" presStyleCnt="0"/>
      <dgm:spPr/>
    </dgm:pt>
    <dgm:pt modelId="{50A67D91-1353-4935-B8CF-3AA4124BFB2C}" type="pres">
      <dgm:prSet presAssocID="{5992E574-8699-4A08-B38A-24FA9C84FA56}" presName="child2" presStyleLbl="bgAcc1" presStyleIdx="1" presStyleCnt="4" custScaleX="197761" custScaleY="127946" custLinFactNeighborX="47725" custLinFactNeighborY="-3666"/>
      <dgm:spPr/>
    </dgm:pt>
    <dgm:pt modelId="{02E92EC2-C010-4F1E-9149-52DEB4DC5936}" type="pres">
      <dgm:prSet presAssocID="{5992E574-8699-4A08-B38A-24FA9C84FA56}" presName="child2Text" presStyleLbl="bgAcc1" presStyleIdx="1" presStyleCnt="4">
        <dgm:presLayoutVars>
          <dgm:bulletEnabled val="1"/>
        </dgm:presLayoutVars>
      </dgm:prSet>
      <dgm:spPr/>
    </dgm:pt>
    <dgm:pt modelId="{6F6F35BD-B2A6-1F43-AB69-6E110D778025}" type="pres">
      <dgm:prSet presAssocID="{5992E574-8699-4A08-B38A-24FA9C84FA56}" presName="child3group" presStyleCnt="0"/>
      <dgm:spPr/>
    </dgm:pt>
    <dgm:pt modelId="{2E5FFEF0-3C09-134A-8519-B54D16B9C25F}" type="pres">
      <dgm:prSet presAssocID="{5992E574-8699-4A08-B38A-24FA9C84FA56}" presName="child3" presStyleLbl="bgAcc1" presStyleIdx="2" presStyleCnt="4" custScaleX="197761" custScaleY="127946" custLinFactNeighborX="49501"/>
      <dgm:spPr/>
    </dgm:pt>
    <dgm:pt modelId="{C5C67E83-FFBD-0C4B-8161-DBB489AE8257}" type="pres">
      <dgm:prSet presAssocID="{5992E574-8699-4A08-B38A-24FA9C84FA56}" presName="child3Text" presStyleLbl="bgAcc1" presStyleIdx="2" presStyleCnt="4">
        <dgm:presLayoutVars>
          <dgm:bulletEnabled val="1"/>
        </dgm:presLayoutVars>
      </dgm:prSet>
      <dgm:spPr/>
    </dgm:pt>
    <dgm:pt modelId="{4EB9C6B3-2AFF-5D4A-810E-A6F6D59D10A1}" type="pres">
      <dgm:prSet presAssocID="{5992E574-8699-4A08-B38A-24FA9C84FA56}" presName="child4group" presStyleCnt="0"/>
      <dgm:spPr/>
    </dgm:pt>
    <dgm:pt modelId="{8AD3BE62-FA40-5E4B-885B-B471F87225B5}" type="pres">
      <dgm:prSet presAssocID="{5992E574-8699-4A08-B38A-24FA9C84FA56}" presName="child4" presStyleLbl="bgAcc1" presStyleIdx="3" presStyleCnt="4" custScaleX="197761" custScaleY="127946" custLinFactNeighborX="-34901" custLinFactNeighborY="-3666"/>
      <dgm:spPr/>
    </dgm:pt>
    <dgm:pt modelId="{06CCC62E-EFDD-264A-B5E5-238DB1544CC8}" type="pres">
      <dgm:prSet presAssocID="{5992E574-8699-4A08-B38A-24FA9C84FA56}" presName="child4Text" presStyleLbl="bgAcc1" presStyleIdx="3" presStyleCnt="4">
        <dgm:presLayoutVars>
          <dgm:bulletEnabled val="1"/>
        </dgm:presLayoutVars>
      </dgm:prSet>
      <dgm:spPr/>
    </dgm:pt>
    <dgm:pt modelId="{E7BB2707-EF00-48E3-BE18-B3DA5D6FA127}" type="pres">
      <dgm:prSet presAssocID="{5992E574-8699-4A08-B38A-24FA9C84FA56}" presName="childPlaceholder" presStyleCnt="0"/>
      <dgm:spPr/>
    </dgm:pt>
    <dgm:pt modelId="{0246BE40-C84B-4F18-98CF-C9FFB638ABC5}" type="pres">
      <dgm:prSet presAssocID="{5992E574-8699-4A08-B38A-24FA9C84FA56}" presName="circle" presStyleCnt="0"/>
      <dgm:spPr/>
    </dgm:pt>
    <dgm:pt modelId="{B0C586CE-2C26-4D51-BF62-1865E00FE5A5}" type="pres">
      <dgm:prSet presAssocID="{5992E574-8699-4A08-B38A-24FA9C84FA56}" presName="quadrant1" presStyleLbl="node1" presStyleIdx="0" presStyleCnt="4">
        <dgm:presLayoutVars>
          <dgm:chMax val="1"/>
          <dgm:bulletEnabled val="1"/>
        </dgm:presLayoutVars>
      </dgm:prSet>
      <dgm:spPr/>
    </dgm:pt>
    <dgm:pt modelId="{FD0EB669-8D70-47AA-8913-8B2EF3E57B85}" type="pres">
      <dgm:prSet presAssocID="{5992E574-8699-4A08-B38A-24FA9C84FA56}" presName="quadrant2" presStyleLbl="node1" presStyleIdx="1" presStyleCnt="4">
        <dgm:presLayoutVars>
          <dgm:chMax val="1"/>
          <dgm:bulletEnabled val="1"/>
        </dgm:presLayoutVars>
      </dgm:prSet>
      <dgm:spPr/>
    </dgm:pt>
    <dgm:pt modelId="{F33C9AA0-6846-45B9-B5C3-69D2C1CF7E46}" type="pres">
      <dgm:prSet presAssocID="{5992E574-8699-4A08-B38A-24FA9C84FA56}" presName="quadrant3" presStyleLbl="node1" presStyleIdx="2" presStyleCnt="4">
        <dgm:presLayoutVars>
          <dgm:chMax val="1"/>
          <dgm:bulletEnabled val="1"/>
        </dgm:presLayoutVars>
      </dgm:prSet>
      <dgm:spPr/>
    </dgm:pt>
    <dgm:pt modelId="{6DFD1C79-1265-43B4-AD85-D9A23129839E}" type="pres">
      <dgm:prSet presAssocID="{5992E574-8699-4A08-B38A-24FA9C84FA56}" presName="quadrant4" presStyleLbl="node1" presStyleIdx="3" presStyleCnt="4">
        <dgm:presLayoutVars>
          <dgm:chMax val="1"/>
          <dgm:bulletEnabled val="1"/>
        </dgm:presLayoutVars>
      </dgm:prSet>
      <dgm:spPr/>
    </dgm:pt>
    <dgm:pt modelId="{C5B465A9-0342-48AD-B1CD-2D6046A2B2E9}" type="pres">
      <dgm:prSet presAssocID="{5992E574-8699-4A08-B38A-24FA9C84FA56}" presName="quadrantPlaceholder" presStyleCnt="0"/>
      <dgm:spPr/>
    </dgm:pt>
    <dgm:pt modelId="{09DE21AA-E7FF-498A-ACF0-698FD6FED00B}" type="pres">
      <dgm:prSet presAssocID="{5992E574-8699-4A08-B38A-24FA9C84FA56}" presName="center1" presStyleLbl="fgShp" presStyleIdx="0" presStyleCnt="2"/>
      <dgm:spPr/>
    </dgm:pt>
    <dgm:pt modelId="{AE673B72-2C84-4A67-8984-DEDCD05EAD44}" type="pres">
      <dgm:prSet presAssocID="{5992E574-8699-4A08-B38A-24FA9C84FA56}" presName="center2" presStyleLbl="fgShp" presStyleIdx="1" presStyleCnt="2"/>
      <dgm:spPr/>
    </dgm:pt>
  </dgm:ptLst>
  <dgm:cxnLst>
    <dgm:cxn modelId="{E503BD08-E387-49FC-BC83-49CC566E4AD1}" srcId="{5992E574-8699-4A08-B38A-24FA9C84FA56}" destId="{DBBA7AB1-2CC1-47B7-A340-2CA954505123}" srcOrd="0" destOrd="0" parTransId="{BAF630C7-BA79-414A-B63F-81B371A7DFC5}" sibTransId="{2C9FFDEB-BD68-4EB6-B430-0626ABB5BC13}"/>
    <dgm:cxn modelId="{08694716-E9F0-435C-B708-712E9DE752BD}" srcId="{FB037196-61C6-49B8-9892-B380F867D428}" destId="{E76F32DA-05D9-4519-BA03-341D89116F12}" srcOrd="0" destOrd="0" parTransId="{FE0A71F5-7C3E-456A-A50E-2B28231EEDDD}" sibTransId="{74E9F1E5-5747-4680-9847-4A1354E54FE2}"/>
    <dgm:cxn modelId="{FE2B642D-F7E6-3548-B195-DD96339AB1D2}" type="presOf" srcId="{A3354EED-80DD-BE47-8894-08BE12868DF6}" destId="{8AD3BE62-FA40-5E4B-885B-B471F87225B5}" srcOrd="0" destOrd="0" presId="urn:microsoft.com/office/officeart/2005/8/layout/cycle4#1"/>
    <dgm:cxn modelId="{031E3A32-C642-4645-9B36-C82534B6444D}" type="presOf" srcId="{A3354EED-80DD-BE47-8894-08BE12868DF6}" destId="{06CCC62E-EFDD-264A-B5E5-238DB1544CC8}" srcOrd="1" destOrd="0" presId="urn:microsoft.com/office/officeart/2005/8/layout/cycle4#1"/>
    <dgm:cxn modelId="{C5E57D37-9011-498E-A218-7900D87E1B33}" type="presOf" srcId="{5992E574-8699-4A08-B38A-24FA9C84FA56}" destId="{B6D94F68-EF9C-4CED-9F8F-DCC927389025}" srcOrd="0" destOrd="0" presId="urn:microsoft.com/office/officeart/2005/8/layout/cycle4#1"/>
    <dgm:cxn modelId="{90495F3D-59E6-A74A-A432-93DCA1067540}" srcId="{5992E574-8699-4A08-B38A-24FA9C84FA56}" destId="{0822F4E7-1AB8-E44A-9157-414D94412FCB}" srcOrd="3" destOrd="0" parTransId="{83B88623-9522-2648-ADA6-8CBF6432888F}" sibTransId="{CD131547-25C1-3344-8A1F-C03BF20DD00F}"/>
    <dgm:cxn modelId="{9DB0B44B-FA1A-134E-BE0A-018789567D97}" type="presOf" srcId="{DBBA7AB1-2CC1-47B7-A340-2CA954505123}" destId="{B0C586CE-2C26-4D51-BF62-1865E00FE5A5}" srcOrd="0" destOrd="0" presId="urn:microsoft.com/office/officeart/2005/8/layout/cycle4#1"/>
    <dgm:cxn modelId="{EACDDB6C-07F6-E64F-9D93-6B607556110A}" type="presOf" srcId="{B7ABE65C-38C6-B342-84A8-8BB922D0148B}" destId="{2E5FFEF0-3C09-134A-8519-B54D16B9C25F}" srcOrd="0" destOrd="0" presId="urn:microsoft.com/office/officeart/2005/8/layout/cycle4#1"/>
    <dgm:cxn modelId="{66174450-5FB0-C64C-8DF3-E36DEF348EC2}" type="presOf" srcId="{5EEA0480-4B50-6B4F-9CA1-70A17AA32F8F}" destId="{7BFB331C-2674-004C-B42E-36061700482D}" srcOrd="1" destOrd="0" presId="urn:microsoft.com/office/officeart/2005/8/layout/cycle4#1"/>
    <dgm:cxn modelId="{6A421888-7718-524D-880D-F00FB469A67C}" srcId="{DBBA7AB1-2CC1-47B7-A340-2CA954505123}" destId="{5EEA0480-4B50-6B4F-9CA1-70A17AA32F8F}" srcOrd="0" destOrd="0" parTransId="{A547C7BB-1381-AE40-A3F5-9416EDE39C83}" sibTransId="{8F58984E-610B-C449-9D6E-76143AD68E6D}"/>
    <dgm:cxn modelId="{37C79190-37C2-A848-8B24-15F5BB8600FD}" type="presOf" srcId="{E76F32DA-05D9-4519-BA03-341D89116F12}" destId="{50A67D91-1353-4935-B8CF-3AA4124BFB2C}" srcOrd="0" destOrd="0" presId="urn:microsoft.com/office/officeart/2005/8/layout/cycle4#1"/>
    <dgm:cxn modelId="{10B49395-73DF-044A-872B-85DDF2B26E98}" type="presOf" srcId="{B7ABE65C-38C6-B342-84A8-8BB922D0148B}" destId="{C5C67E83-FFBD-0C4B-8161-DBB489AE8257}" srcOrd="1" destOrd="0" presId="urn:microsoft.com/office/officeart/2005/8/layout/cycle4#1"/>
    <dgm:cxn modelId="{1ABA859C-2513-BB49-9FB0-C935801430CD}" type="presOf" srcId="{5EEA0480-4B50-6B4F-9CA1-70A17AA32F8F}" destId="{5E3E57E9-3D8D-FC48-8973-38BC64A99CA2}" srcOrd="0" destOrd="0" presId="urn:microsoft.com/office/officeart/2005/8/layout/cycle4#1"/>
    <dgm:cxn modelId="{A17F909D-8986-0F43-8706-E6CB97D9D25B}" srcId="{0822F4E7-1AB8-E44A-9157-414D94412FCB}" destId="{A3354EED-80DD-BE47-8894-08BE12868DF6}" srcOrd="0" destOrd="0" parTransId="{2DE7B3D2-FBBE-4A4A-9C79-03D2A9FFA393}" sibTransId="{E99619C2-A145-A645-A8FC-191590DE9411}"/>
    <dgm:cxn modelId="{67217FAE-004A-4A46-AA99-2D02C88453BB}" type="presOf" srcId="{E76F32DA-05D9-4519-BA03-341D89116F12}" destId="{02E92EC2-C010-4F1E-9149-52DEB4DC5936}" srcOrd="1" destOrd="0" presId="urn:microsoft.com/office/officeart/2005/8/layout/cycle4#1"/>
    <dgm:cxn modelId="{7557B3AF-21A5-DB4C-AF54-FFBCD10187FE}" type="presOf" srcId="{0822F4E7-1AB8-E44A-9157-414D94412FCB}" destId="{6DFD1C79-1265-43B4-AD85-D9A23129839E}" srcOrd="0" destOrd="0" presId="urn:microsoft.com/office/officeart/2005/8/layout/cycle4#1"/>
    <dgm:cxn modelId="{04A305B5-036D-AD4C-9042-1A2EB58B45CE}" type="presOf" srcId="{FB037196-61C6-49B8-9892-B380F867D428}" destId="{FD0EB669-8D70-47AA-8913-8B2EF3E57B85}" srcOrd="0" destOrd="0" presId="urn:microsoft.com/office/officeart/2005/8/layout/cycle4#1"/>
    <dgm:cxn modelId="{CE98C1C9-6468-944E-91C8-D3EC8CFFB314}" type="presOf" srcId="{AF94B1ED-32FC-AD41-8D54-D751C4BD5369}" destId="{F33C9AA0-6846-45B9-B5C3-69D2C1CF7E46}" srcOrd="0" destOrd="0" presId="urn:microsoft.com/office/officeart/2005/8/layout/cycle4#1"/>
    <dgm:cxn modelId="{B57CF9CE-A478-495D-B489-C9483D38D2C8}" srcId="{5992E574-8699-4A08-B38A-24FA9C84FA56}" destId="{FB037196-61C6-49B8-9892-B380F867D428}" srcOrd="1" destOrd="0" parTransId="{7048D099-1764-420F-B93E-FA7F7E86FE66}" sibTransId="{6A659A40-E0A1-46BA-ABF1-76A126CC36C7}"/>
    <dgm:cxn modelId="{C251C6D6-C8A9-1E44-BF72-06DB9AAA40EA}" srcId="{AF94B1ED-32FC-AD41-8D54-D751C4BD5369}" destId="{B7ABE65C-38C6-B342-84A8-8BB922D0148B}" srcOrd="0" destOrd="0" parTransId="{72225ADD-780E-2F4F-8E71-245FF4C99149}" sibTransId="{063F7D78-3C0C-8F4D-9E44-1A6524D65870}"/>
    <dgm:cxn modelId="{667A66F2-A47F-D84A-92FB-E63C271A78CB}" srcId="{5992E574-8699-4A08-B38A-24FA9C84FA56}" destId="{AF94B1ED-32FC-AD41-8D54-D751C4BD5369}" srcOrd="2" destOrd="0" parTransId="{5454E3A5-209E-6B48-9759-D1D16ED7337E}" sibTransId="{0EFD4319-C813-D34A-8AAD-11DE8E9A5787}"/>
    <dgm:cxn modelId="{9326F0F7-B03A-8547-884C-48DF96943E1E}" type="presParOf" srcId="{B6D94F68-EF9C-4CED-9F8F-DCC927389025}" destId="{5330B683-5694-494A-A4EE-BEC03C786C03}" srcOrd="0" destOrd="0" presId="urn:microsoft.com/office/officeart/2005/8/layout/cycle4#1"/>
    <dgm:cxn modelId="{A076B21E-1A49-B648-AC21-1C1AA593A956}" type="presParOf" srcId="{5330B683-5694-494A-A4EE-BEC03C786C03}" destId="{27280D57-D204-9A49-91B4-F8BDE654463B}" srcOrd="0" destOrd="0" presId="urn:microsoft.com/office/officeart/2005/8/layout/cycle4#1"/>
    <dgm:cxn modelId="{54B81CC4-73C5-154A-B7FA-08039D23CEC3}" type="presParOf" srcId="{27280D57-D204-9A49-91B4-F8BDE654463B}" destId="{5E3E57E9-3D8D-FC48-8973-38BC64A99CA2}" srcOrd="0" destOrd="0" presId="urn:microsoft.com/office/officeart/2005/8/layout/cycle4#1"/>
    <dgm:cxn modelId="{918450D3-D962-FD42-A8A7-71F62B5A9B28}" type="presParOf" srcId="{27280D57-D204-9A49-91B4-F8BDE654463B}" destId="{7BFB331C-2674-004C-B42E-36061700482D}" srcOrd="1" destOrd="0" presId="urn:microsoft.com/office/officeart/2005/8/layout/cycle4#1"/>
    <dgm:cxn modelId="{2B4620A3-1995-BD45-9D8C-7223669B25B7}" type="presParOf" srcId="{5330B683-5694-494A-A4EE-BEC03C786C03}" destId="{AC608D92-611F-4B9F-BF22-59C3682160EA}" srcOrd="1" destOrd="0" presId="urn:microsoft.com/office/officeart/2005/8/layout/cycle4#1"/>
    <dgm:cxn modelId="{2FE7EF9F-E720-E44C-A438-4021300B1400}" type="presParOf" srcId="{AC608D92-611F-4B9F-BF22-59C3682160EA}" destId="{50A67D91-1353-4935-B8CF-3AA4124BFB2C}" srcOrd="0" destOrd="0" presId="urn:microsoft.com/office/officeart/2005/8/layout/cycle4#1"/>
    <dgm:cxn modelId="{9A143D9A-5263-5842-8D36-A55DE82E4646}" type="presParOf" srcId="{AC608D92-611F-4B9F-BF22-59C3682160EA}" destId="{02E92EC2-C010-4F1E-9149-52DEB4DC5936}" srcOrd="1" destOrd="0" presId="urn:microsoft.com/office/officeart/2005/8/layout/cycle4#1"/>
    <dgm:cxn modelId="{1F04FF6F-CDDA-7B4A-B810-D5328E59A5B1}" type="presParOf" srcId="{5330B683-5694-494A-A4EE-BEC03C786C03}" destId="{6F6F35BD-B2A6-1F43-AB69-6E110D778025}" srcOrd="2" destOrd="0" presId="urn:microsoft.com/office/officeart/2005/8/layout/cycle4#1"/>
    <dgm:cxn modelId="{6FF78C1A-DB18-0D44-AFC2-DD049206196B}" type="presParOf" srcId="{6F6F35BD-B2A6-1F43-AB69-6E110D778025}" destId="{2E5FFEF0-3C09-134A-8519-B54D16B9C25F}" srcOrd="0" destOrd="0" presId="urn:microsoft.com/office/officeart/2005/8/layout/cycle4#1"/>
    <dgm:cxn modelId="{5E2D74BB-2181-DA43-812E-0D49B6045305}" type="presParOf" srcId="{6F6F35BD-B2A6-1F43-AB69-6E110D778025}" destId="{C5C67E83-FFBD-0C4B-8161-DBB489AE8257}" srcOrd="1" destOrd="0" presId="urn:microsoft.com/office/officeart/2005/8/layout/cycle4#1"/>
    <dgm:cxn modelId="{7BA0E116-D99E-A744-94BF-EDFB78610C2D}" type="presParOf" srcId="{5330B683-5694-494A-A4EE-BEC03C786C03}" destId="{4EB9C6B3-2AFF-5D4A-810E-A6F6D59D10A1}" srcOrd="3" destOrd="0" presId="urn:microsoft.com/office/officeart/2005/8/layout/cycle4#1"/>
    <dgm:cxn modelId="{67357DC5-4BE8-F942-9480-5D8C1AD0CB22}" type="presParOf" srcId="{4EB9C6B3-2AFF-5D4A-810E-A6F6D59D10A1}" destId="{8AD3BE62-FA40-5E4B-885B-B471F87225B5}" srcOrd="0" destOrd="0" presId="urn:microsoft.com/office/officeart/2005/8/layout/cycle4#1"/>
    <dgm:cxn modelId="{0FC88C62-B3D6-9644-A9AF-2D5588876423}" type="presParOf" srcId="{4EB9C6B3-2AFF-5D4A-810E-A6F6D59D10A1}" destId="{06CCC62E-EFDD-264A-B5E5-238DB1544CC8}" srcOrd="1" destOrd="0" presId="urn:microsoft.com/office/officeart/2005/8/layout/cycle4#1"/>
    <dgm:cxn modelId="{0EE28FEE-C16D-7A4E-A962-4B2B08E5D6CD}" type="presParOf" srcId="{5330B683-5694-494A-A4EE-BEC03C786C03}" destId="{E7BB2707-EF00-48E3-BE18-B3DA5D6FA127}" srcOrd="4" destOrd="0" presId="urn:microsoft.com/office/officeart/2005/8/layout/cycle4#1"/>
    <dgm:cxn modelId="{2DDE3074-C2B6-E740-9E50-E1841CF728DD}" type="presParOf" srcId="{B6D94F68-EF9C-4CED-9F8F-DCC927389025}" destId="{0246BE40-C84B-4F18-98CF-C9FFB638ABC5}" srcOrd="1" destOrd="0" presId="urn:microsoft.com/office/officeart/2005/8/layout/cycle4#1"/>
    <dgm:cxn modelId="{7DBA14F0-D1C3-C54E-84A0-C477D63FA7F7}" type="presParOf" srcId="{0246BE40-C84B-4F18-98CF-C9FFB638ABC5}" destId="{B0C586CE-2C26-4D51-BF62-1865E00FE5A5}" srcOrd="0" destOrd="0" presId="urn:microsoft.com/office/officeart/2005/8/layout/cycle4#1"/>
    <dgm:cxn modelId="{936AC3B8-DD2A-5B43-ABAF-2E761507C744}" type="presParOf" srcId="{0246BE40-C84B-4F18-98CF-C9FFB638ABC5}" destId="{FD0EB669-8D70-47AA-8913-8B2EF3E57B85}" srcOrd="1" destOrd="0" presId="urn:microsoft.com/office/officeart/2005/8/layout/cycle4#1"/>
    <dgm:cxn modelId="{7AD02640-BAA5-B640-A8F9-70B76370D69A}" type="presParOf" srcId="{0246BE40-C84B-4F18-98CF-C9FFB638ABC5}" destId="{F33C9AA0-6846-45B9-B5C3-69D2C1CF7E46}" srcOrd="2" destOrd="0" presId="urn:microsoft.com/office/officeart/2005/8/layout/cycle4#1"/>
    <dgm:cxn modelId="{121E8C9D-4AB9-C64D-B8F3-0CCBF8BF8B36}" type="presParOf" srcId="{0246BE40-C84B-4F18-98CF-C9FFB638ABC5}" destId="{6DFD1C79-1265-43B4-AD85-D9A23129839E}" srcOrd="3" destOrd="0" presId="urn:microsoft.com/office/officeart/2005/8/layout/cycle4#1"/>
    <dgm:cxn modelId="{C7A9566F-AB47-B94E-9926-9DB94318C8A8}" type="presParOf" srcId="{0246BE40-C84B-4F18-98CF-C9FFB638ABC5}" destId="{C5B465A9-0342-48AD-B1CD-2D6046A2B2E9}" srcOrd="4" destOrd="0" presId="urn:microsoft.com/office/officeart/2005/8/layout/cycle4#1"/>
    <dgm:cxn modelId="{80095594-C576-F448-A56D-67915C249705}" type="presParOf" srcId="{B6D94F68-EF9C-4CED-9F8F-DCC927389025}" destId="{09DE21AA-E7FF-498A-ACF0-698FD6FED00B}" srcOrd="2" destOrd="0" presId="urn:microsoft.com/office/officeart/2005/8/layout/cycle4#1"/>
    <dgm:cxn modelId="{72E23F28-D9CE-8742-B9C4-9EFE40C39B83}" type="presParOf" srcId="{B6D94F68-EF9C-4CED-9F8F-DCC927389025}" destId="{AE673B72-2C84-4A67-8984-DEDCD05EAD44}" srcOrd="3" destOrd="0" presId="urn:microsoft.com/office/officeart/2005/8/layout/cycle4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EB6944A7-6D02-5348-9F3B-85DD5B1BD74C}" type="doc">
      <dgm:prSet loTypeId="urn:microsoft.com/office/officeart/2005/8/layout/radial2#1" loCatId="" qsTypeId="urn:microsoft.com/office/officeart/2005/8/quickstyle/simple1#3" qsCatId="simple" csTypeId="urn:microsoft.com/office/officeart/2005/8/colors/accent1_5" csCatId="accent1" phldr="1"/>
      <dgm:spPr/>
      <dgm:t>
        <a:bodyPr/>
        <a:lstStyle/>
        <a:p>
          <a:endParaRPr lang="en-GB"/>
        </a:p>
      </dgm:t>
    </dgm:pt>
    <dgm:pt modelId="{C67C661C-2F84-5B48-91E4-145A83046504}">
      <dgm:prSet phldrT="[Text]" custT="1"/>
      <dgm:spPr/>
      <dgm:t>
        <a:bodyPr/>
        <a:lstStyle/>
        <a:p>
          <a:r>
            <a:rPr lang="en-GB" sz="1400" kern="1200" dirty="0">
              <a:latin typeface="Sans-sarif"/>
              <a:ea typeface="+mn-ea"/>
              <a:cs typeface="+mn-cs"/>
            </a:rPr>
            <a:t>Sub heading one</a:t>
          </a:r>
        </a:p>
      </dgm:t>
    </dgm:pt>
    <dgm:pt modelId="{0C220BD6-C521-0F45-8C35-575BFB679433}" type="parTrans" cxnId="{ED852BAD-006D-F44C-9B28-59F67E06FC4F}">
      <dgm:prSet/>
      <dgm:spPr/>
      <dgm:t>
        <a:bodyPr/>
        <a:lstStyle/>
        <a:p>
          <a:endParaRPr lang="en-GB"/>
        </a:p>
      </dgm:t>
    </dgm:pt>
    <dgm:pt modelId="{DC03CD49-1EC5-AB4F-9EAB-FD486DC5EEA0}" type="sibTrans" cxnId="{ED852BAD-006D-F44C-9B28-59F67E06FC4F}">
      <dgm:prSet/>
      <dgm:spPr/>
      <dgm:t>
        <a:bodyPr/>
        <a:lstStyle/>
        <a:p>
          <a:endParaRPr lang="en-GB"/>
        </a:p>
      </dgm:t>
    </dgm:pt>
    <dgm:pt modelId="{1C8F3597-B49F-7549-81D6-ECD5EB675CE7}">
      <dgm:prSet phldrT="[Text]" custT="1"/>
      <dgm:spPr/>
      <dgm:t>
        <a:bodyPr/>
        <a:lstStyle/>
        <a:p>
          <a:r>
            <a:rPr lang="en-US" sz="1200" dirty="0">
              <a:solidFill>
                <a:srgbClr val="000000"/>
              </a:solidFill>
              <a:latin typeface="Sans-sarif"/>
              <a:ea typeface="HK Grotesk Regular" pitchFamily="34" charset="-122"/>
              <a:cs typeface="Calibri" panose="020F0502020204030204" pitchFamily="34" charset="0"/>
            </a:rPr>
            <a:t>Place sub-heading description  here.</a:t>
          </a:r>
          <a:endParaRPr lang="en-GB" sz="1200" dirty="0">
            <a:latin typeface="Sans-sarif"/>
          </a:endParaRPr>
        </a:p>
      </dgm:t>
    </dgm:pt>
    <dgm:pt modelId="{6C6E85B7-3A78-684B-9C21-5A041815C457}" type="parTrans" cxnId="{C84DC026-57C0-CC46-B77C-3DA0212FBB5A}">
      <dgm:prSet/>
      <dgm:spPr/>
      <dgm:t>
        <a:bodyPr/>
        <a:lstStyle/>
        <a:p>
          <a:endParaRPr lang="en-GB"/>
        </a:p>
      </dgm:t>
    </dgm:pt>
    <dgm:pt modelId="{961B75D2-662A-3A4E-AF8F-9D180B1B1126}" type="sibTrans" cxnId="{C84DC026-57C0-CC46-B77C-3DA0212FBB5A}">
      <dgm:prSet/>
      <dgm:spPr/>
      <dgm:t>
        <a:bodyPr/>
        <a:lstStyle/>
        <a:p>
          <a:endParaRPr lang="en-GB"/>
        </a:p>
      </dgm:t>
    </dgm:pt>
    <dgm:pt modelId="{8EE9D609-6665-D349-86BB-1EA654868DE3}">
      <dgm:prSet phldrT="[Text]" custT="1"/>
      <dgm:spPr/>
      <dgm:t>
        <a:bodyPr/>
        <a:lstStyle/>
        <a:p>
          <a:r>
            <a:rPr lang="en-US" sz="1200" dirty="0">
              <a:solidFill>
                <a:srgbClr val="000000"/>
              </a:solidFill>
              <a:latin typeface="Sans-sarif"/>
              <a:ea typeface="HK Grotesk Regular" pitchFamily="34" charset="-122"/>
              <a:cs typeface="Calibri" panose="020F0502020204030204" pitchFamily="34" charset="0"/>
            </a:rPr>
            <a:t>Place sub-heading description  here.</a:t>
          </a:r>
          <a:endParaRPr lang="en-GB" sz="1200" dirty="0">
            <a:latin typeface="Sans-sarif"/>
          </a:endParaRPr>
        </a:p>
      </dgm:t>
    </dgm:pt>
    <dgm:pt modelId="{545FC25D-7EFC-224C-A229-5ACC69398341}" type="parTrans" cxnId="{ABD26E87-7F0B-6C42-8299-DBED231529EB}">
      <dgm:prSet/>
      <dgm:spPr/>
      <dgm:t>
        <a:bodyPr/>
        <a:lstStyle/>
        <a:p>
          <a:endParaRPr lang="en-GB"/>
        </a:p>
      </dgm:t>
    </dgm:pt>
    <dgm:pt modelId="{FAE832B9-A21D-AB4B-9AF3-8AE93B9E8C73}" type="sibTrans" cxnId="{ABD26E87-7F0B-6C42-8299-DBED231529EB}">
      <dgm:prSet/>
      <dgm:spPr/>
      <dgm:t>
        <a:bodyPr/>
        <a:lstStyle/>
        <a:p>
          <a:endParaRPr lang="en-GB"/>
        </a:p>
      </dgm:t>
    </dgm:pt>
    <dgm:pt modelId="{316A4380-FF10-5B4D-9742-8E6A92C9F0A6}">
      <dgm:prSet phldrT="[Text]" custT="1"/>
      <dgm:spPr/>
      <dgm:t>
        <a:bodyPr/>
        <a:lstStyle/>
        <a:p>
          <a:r>
            <a:rPr lang="en-GB" sz="1400" kern="1200" dirty="0">
              <a:latin typeface="Sans-sarif"/>
              <a:ea typeface="+mn-ea"/>
              <a:cs typeface="+mn-cs"/>
            </a:rPr>
            <a:t>Sub heading two</a:t>
          </a:r>
        </a:p>
      </dgm:t>
    </dgm:pt>
    <dgm:pt modelId="{738D67B5-5A5D-D947-BA29-F1A069DECD2A}" type="parTrans" cxnId="{1843FF60-F6CC-7941-A76C-001BC592D106}">
      <dgm:prSet/>
      <dgm:spPr/>
      <dgm:t>
        <a:bodyPr/>
        <a:lstStyle/>
        <a:p>
          <a:endParaRPr lang="en-GB"/>
        </a:p>
      </dgm:t>
    </dgm:pt>
    <dgm:pt modelId="{0DCF92BF-D531-904E-9324-379169F08219}" type="sibTrans" cxnId="{1843FF60-F6CC-7941-A76C-001BC592D106}">
      <dgm:prSet/>
      <dgm:spPr/>
      <dgm:t>
        <a:bodyPr/>
        <a:lstStyle/>
        <a:p>
          <a:endParaRPr lang="en-GB"/>
        </a:p>
      </dgm:t>
    </dgm:pt>
    <dgm:pt modelId="{3CA2E6CE-E6FC-D740-8398-9D2E16B2AF28}">
      <dgm:prSet phldrT="[Text]" custT="1"/>
      <dgm:spPr/>
      <dgm:t>
        <a:bodyPr/>
        <a:lstStyle/>
        <a:p>
          <a:r>
            <a:rPr lang="en-US" sz="1200" kern="1200" dirty="0">
              <a:solidFill>
                <a:srgbClr val="000000"/>
              </a:solidFill>
              <a:latin typeface="Sans-sarif"/>
              <a:ea typeface="HK Grotesk Regular" pitchFamily="34" charset="-122"/>
              <a:cs typeface="Calibri" panose="020F0502020204030204" pitchFamily="34" charset="0"/>
            </a:rPr>
            <a:t>Place sub-heading description  here.</a:t>
          </a:r>
          <a:r>
            <a:rPr lang="en-GB" sz="1200" kern="1200" dirty="0">
              <a:latin typeface="Sans-sarif"/>
            </a:rPr>
            <a:t> </a:t>
          </a:r>
        </a:p>
      </dgm:t>
    </dgm:pt>
    <dgm:pt modelId="{34282AD9-47E7-B747-83DF-DB569067C8B2}" type="parTrans" cxnId="{2353B976-4A9E-CE48-BF6F-0B6BCE0337EB}">
      <dgm:prSet/>
      <dgm:spPr/>
      <dgm:t>
        <a:bodyPr/>
        <a:lstStyle/>
        <a:p>
          <a:endParaRPr lang="en-GB"/>
        </a:p>
      </dgm:t>
    </dgm:pt>
    <dgm:pt modelId="{90AE5488-7A5F-C24B-922F-53C446CECCA4}" type="sibTrans" cxnId="{2353B976-4A9E-CE48-BF6F-0B6BCE0337EB}">
      <dgm:prSet/>
      <dgm:spPr/>
      <dgm:t>
        <a:bodyPr/>
        <a:lstStyle/>
        <a:p>
          <a:endParaRPr lang="en-GB"/>
        </a:p>
      </dgm:t>
    </dgm:pt>
    <dgm:pt modelId="{812217F0-A65A-7F43-B4C6-3C588AEB3861}">
      <dgm:prSet phldrT="[Text]" custT="1"/>
      <dgm:spPr/>
      <dgm:t>
        <a:bodyPr/>
        <a:lstStyle/>
        <a:p>
          <a:r>
            <a:rPr lang="en-US" sz="1200" kern="1200" dirty="0">
              <a:solidFill>
                <a:srgbClr val="000000"/>
              </a:solidFill>
              <a:latin typeface="Sans-sarif"/>
              <a:ea typeface="HK Grotesk Regular" pitchFamily="34" charset="-122"/>
              <a:cs typeface="Calibri" panose="020F0502020204030204" pitchFamily="34" charset="0"/>
            </a:rPr>
            <a:t>Place sub-heading description  here.</a:t>
          </a:r>
          <a:endParaRPr lang="en-GB" sz="1200" kern="1200" dirty="0">
            <a:latin typeface="Sans-sarif"/>
          </a:endParaRPr>
        </a:p>
      </dgm:t>
    </dgm:pt>
    <dgm:pt modelId="{8CACB657-12E4-3D4B-A095-86703B254A96}" type="parTrans" cxnId="{F4FF9FEB-B071-0C44-8061-32C322A96054}">
      <dgm:prSet/>
      <dgm:spPr/>
      <dgm:t>
        <a:bodyPr/>
        <a:lstStyle/>
        <a:p>
          <a:endParaRPr lang="en-GB"/>
        </a:p>
      </dgm:t>
    </dgm:pt>
    <dgm:pt modelId="{5F12E90A-9F69-FF4B-9547-4F2802931D30}" type="sibTrans" cxnId="{F4FF9FEB-B071-0C44-8061-32C322A96054}">
      <dgm:prSet/>
      <dgm:spPr/>
      <dgm:t>
        <a:bodyPr/>
        <a:lstStyle/>
        <a:p>
          <a:endParaRPr lang="en-GB"/>
        </a:p>
      </dgm:t>
    </dgm:pt>
    <dgm:pt modelId="{2A971883-9BBE-504F-95F6-36CCB5C553CA}">
      <dgm:prSet phldrT="[Text]" custT="1"/>
      <dgm:spPr/>
      <dgm:t>
        <a:bodyPr/>
        <a:lstStyle/>
        <a:p>
          <a:r>
            <a:rPr lang="en-GB" sz="1400" kern="1200" dirty="0">
              <a:latin typeface="Sans-sarif"/>
              <a:ea typeface="+mn-ea"/>
              <a:cs typeface="+mn-cs"/>
            </a:rPr>
            <a:t>Sub heading three</a:t>
          </a:r>
        </a:p>
      </dgm:t>
    </dgm:pt>
    <dgm:pt modelId="{500D9754-DFD1-6C46-8D20-3A19654C0CF2}" type="parTrans" cxnId="{34A1B63F-D0A7-B642-8A5C-0FF8229B051E}">
      <dgm:prSet/>
      <dgm:spPr/>
      <dgm:t>
        <a:bodyPr/>
        <a:lstStyle/>
        <a:p>
          <a:endParaRPr lang="en-GB"/>
        </a:p>
      </dgm:t>
    </dgm:pt>
    <dgm:pt modelId="{3D0FE366-F4FD-8041-9671-F2120EC5EEB8}" type="sibTrans" cxnId="{34A1B63F-D0A7-B642-8A5C-0FF8229B051E}">
      <dgm:prSet/>
      <dgm:spPr/>
      <dgm:t>
        <a:bodyPr/>
        <a:lstStyle/>
        <a:p>
          <a:endParaRPr lang="en-GB"/>
        </a:p>
      </dgm:t>
    </dgm:pt>
    <dgm:pt modelId="{343DCC2B-D502-1E49-A30C-A3A3080DE025}">
      <dgm:prSet phldrT="[Text]" custT="1"/>
      <dgm:spPr/>
      <dgm:t>
        <a:bodyPr/>
        <a:lstStyle/>
        <a:p>
          <a:r>
            <a:rPr lang="en-US" sz="1200" kern="1200" dirty="0">
              <a:solidFill>
                <a:srgbClr val="000000"/>
              </a:solidFill>
              <a:latin typeface="Sans-sarif"/>
              <a:ea typeface="HK Grotesk Regular" pitchFamily="34" charset="-122"/>
              <a:cs typeface="Calibri" panose="020F0502020204030204" pitchFamily="34" charset="0"/>
            </a:rPr>
            <a:t>Place sub-heading description  here.</a:t>
          </a:r>
          <a:endParaRPr lang="en-GB" sz="1200" kern="1200" dirty="0">
            <a:latin typeface="Sans-sarif"/>
          </a:endParaRPr>
        </a:p>
      </dgm:t>
    </dgm:pt>
    <dgm:pt modelId="{FB294865-1101-F84D-B612-7A9B905BA922}" type="parTrans" cxnId="{B595F23C-FE0C-BC40-808E-EBBAB4941A2F}">
      <dgm:prSet/>
      <dgm:spPr/>
      <dgm:t>
        <a:bodyPr/>
        <a:lstStyle/>
        <a:p>
          <a:endParaRPr lang="en-GB"/>
        </a:p>
      </dgm:t>
    </dgm:pt>
    <dgm:pt modelId="{473FFBB7-0FC9-1142-9C55-F9491593A542}" type="sibTrans" cxnId="{B595F23C-FE0C-BC40-808E-EBBAB4941A2F}">
      <dgm:prSet/>
      <dgm:spPr/>
      <dgm:t>
        <a:bodyPr/>
        <a:lstStyle/>
        <a:p>
          <a:endParaRPr lang="en-GB"/>
        </a:p>
      </dgm:t>
    </dgm:pt>
    <dgm:pt modelId="{DC025EE6-74D5-F945-99C2-548D5242D3BE}">
      <dgm:prSet phldrT="[Text]" custT="1"/>
      <dgm:spPr/>
      <dgm:t>
        <a:bodyPr/>
        <a:lstStyle/>
        <a:p>
          <a:r>
            <a:rPr lang="en-US" sz="1200" kern="1200" dirty="0">
              <a:solidFill>
                <a:srgbClr val="000000"/>
              </a:solidFill>
              <a:latin typeface="Sans-sarif"/>
              <a:ea typeface="HK Grotesk Regular" pitchFamily="34" charset="-122"/>
              <a:cs typeface="Calibri" panose="020F0502020204030204" pitchFamily="34" charset="0"/>
            </a:rPr>
            <a:t>Place sub-heading description  here.</a:t>
          </a:r>
          <a:endParaRPr lang="en-GB" sz="1200" kern="1200" dirty="0">
            <a:latin typeface="Sans-sarif"/>
          </a:endParaRPr>
        </a:p>
      </dgm:t>
    </dgm:pt>
    <dgm:pt modelId="{E151CF92-DE58-2E41-AD8D-933A49DF3BD0}" type="parTrans" cxnId="{D3E2433F-A9DA-4D41-AF0F-EA6DD62B5781}">
      <dgm:prSet/>
      <dgm:spPr/>
      <dgm:t>
        <a:bodyPr/>
        <a:lstStyle/>
        <a:p>
          <a:endParaRPr lang="en-GB"/>
        </a:p>
      </dgm:t>
    </dgm:pt>
    <dgm:pt modelId="{B4CC94E3-F6B8-AF49-A7BE-3C7263E31228}" type="sibTrans" cxnId="{D3E2433F-A9DA-4D41-AF0F-EA6DD62B5781}">
      <dgm:prSet/>
      <dgm:spPr/>
      <dgm:t>
        <a:bodyPr/>
        <a:lstStyle/>
        <a:p>
          <a:endParaRPr lang="en-GB"/>
        </a:p>
      </dgm:t>
    </dgm:pt>
    <dgm:pt modelId="{4E6966B6-CD02-CD4E-971E-1B378DC1367C}" type="pres">
      <dgm:prSet presAssocID="{EB6944A7-6D02-5348-9F3B-85DD5B1BD74C}" presName="composite" presStyleCnt="0">
        <dgm:presLayoutVars>
          <dgm:chMax val="5"/>
          <dgm:dir/>
          <dgm:animLvl val="ctr"/>
          <dgm:resizeHandles val="exact"/>
        </dgm:presLayoutVars>
      </dgm:prSet>
      <dgm:spPr/>
    </dgm:pt>
    <dgm:pt modelId="{F057C4EE-DC5E-F94E-86EA-6A2C35B3EACD}" type="pres">
      <dgm:prSet presAssocID="{EB6944A7-6D02-5348-9F3B-85DD5B1BD74C}" presName="cycle" presStyleCnt="0"/>
      <dgm:spPr/>
    </dgm:pt>
    <dgm:pt modelId="{1B34F5C8-541E-0642-8512-C0D5CE2B65E3}" type="pres">
      <dgm:prSet presAssocID="{EB6944A7-6D02-5348-9F3B-85DD5B1BD74C}" presName="centerShape" presStyleCnt="0"/>
      <dgm:spPr/>
    </dgm:pt>
    <dgm:pt modelId="{86CEB574-87E9-ED4B-A5C1-6B7A9C65FA5F}" type="pres">
      <dgm:prSet presAssocID="{EB6944A7-6D02-5348-9F3B-85DD5B1BD74C}" presName="connSite" presStyleLbl="node1" presStyleIdx="0" presStyleCnt="4"/>
      <dgm:spPr/>
    </dgm:pt>
    <dgm:pt modelId="{ED21F006-B274-FD4E-AA22-1E7F01D4A863}" type="pres">
      <dgm:prSet presAssocID="{EB6944A7-6D02-5348-9F3B-85DD5B1BD74C}" presName="visible" presStyleLbl="node1" presStyleIdx="0" presStyleCnt="4"/>
      <dgm:spPr/>
    </dgm:pt>
    <dgm:pt modelId="{EDE28A2E-0392-594D-A84C-82DFB697BEE2}" type="pres">
      <dgm:prSet presAssocID="{0C220BD6-C521-0F45-8C35-575BFB679433}" presName="Name25" presStyleLbl="parChTrans1D1" presStyleIdx="0" presStyleCnt="3"/>
      <dgm:spPr/>
    </dgm:pt>
    <dgm:pt modelId="{9A885A22-FDFC-F54B-8A50-6036A41834D2}" type="pres">
      <dgm:prSet presAssocID="{C67C661C-2F84-5B48-91E4-145A83046504}" presName="node" presStyleCnt="0"/>
      <dgm:spPr/>
    </dgm:pt>
    <dgm:pt modelId="{2CCC8DEE-6D2D-2346-9090-2688D65FFEFB}" type="pres">
      <dgm:prSet presAssocID="{C67C661C-2F84-5B48-91E4-145A83046504}" presName="parentNode" presStyleLbl="node1" presStyleIdx="1" presStyleCnt="4">
        <dgm:presLayoutVars>
          <dgm:chMax val="1"/>
          <dgm:bulletEnabled val="1"/>
        </dgm:presLayoutVars>
      </dgm:prSet>
      <dgm:spPr/>
    </dgm:pt>
    <dgm:pt modelId="{1D5C7FD3-C7D9-F648-BB72-464376268177}" type="pres">
      <dgm:prSet presAssocID="{C67C661C-2F84-5B48-91E4-145A83046504}" presName="childNode" presStyleLbl="revTx" presStyleIdx="0" presStyleCnt="3">
        <dgm:presLayoutVars>
          <dgm:bulletEnabled val="1"/>
        </dgm:presLayoutVars>
      </dgm:prSet>
      <dgm:spPr/>
    </dgm:pt>
    <dgm:pt modelId="{5F042DF5-A52C-4646-9FCF-30F097DEC210}" type="pres">
      <dgm:prSet presAssocID="{738D67B5-5A5D-D947-BA29-F1A069DECD2A}" presName="Name25" presStyleLbl="parChTrans1D1" presStyleIdx="1" presStyleCnt="3"/>
      <dgm:spPr/>
    </dgm:pt>
    <dgm:pt modelId="{56C6E9DD-EF83-9B47-9684-DB9FF0B53AE5}" type="pres">
      <dgm:prSet presAssocID="{316A4380-FF10-5B4D-9742-8E6A92C9F0A6}" presName="node" presStyleCnt="0"/>
      <dgm:spPr/>
    </dgm:pt>
    <dgm:pt modelId="{DA5ADFE9-3A4C-6542-820A-B5D27C598FC9}" type="pres">
      <dgm:prSet presAssocID="{316A4380-FF10-5B4D-9742-8E6A92C9F0A6}" presName="parentNode" presStyleLbl="node1" presStyleIdx="2" presStyleCnt="4">
        <dgm:presLayoutVars>
          <dgm:chMax val="1"/>
          <dgm:bulletEnabled val="1"/>
        </dgm:presLayoutVars>
      </dgm:prSet>
      <dgm:spPr/>
    </dgm:pt>
    <dgm:pt modelId="{AA5907F8-47AC-E441-875E-32C18AE3AB33}" type="pres">
      <dgm:prSet presAssocID="{316A4380-FF10-5B4D-9742-8E6A92C9F0A6}" presName="childNode" presStyleLbl="revTx" presStyleIdx="1" presStyleCnt="3">
        <dgm:presLayoutVars>
          <dgm:bulletEnabled val="1"/>
        </dgm:presLayoutVars>
      </dgm:prSet>
      <dgm:spPr/>
    </dgm:pt>
    <dgm:pt modelId="{198D6FB6-B090-434B-80B5-6EDEC6B30F9C}" type="pres">
      <dgm:prSet presAssocID="{500D9754-DFD1-6C46-8D20-3A19654C0CF2}" presName="Name25" presStyleLbl="parChTrans1D1" presStyleIdx="2" presStyleCnt="3"/>
      <dgm:spPr/>
    </dgm:pt>
    <dgm:pt modelId="{4B65923E-AAC9-1042-9856-953957555BD3}" type="pres">
      <dgm:prSet presAssocID="{2A971883-9BBE-504F-95F6-36CCB5C553CA}" presName="node" presStyleCnt="0"/>
      <dgm:spPr/>
    </dgm:pt>
    <dgm:pt modelId="{5D84D039-5EA7-F24D-A0D3-2670A8AEC8BF}" type="pres">
      <dgm:prSet presAssocID="{2A971883-9BBE-504F-95F6-36CCB5C553CA}" presName="parentNode" presStyleLbl="node1" presStyleIdx="3" presStyleCnt="4">
        <dgm:presLayoutVars>
          <dgm:chMax val="1"/>
          <dgm:bulletEnabled val="1"/>
        </dgm:presLayoutVars>
      </dgm:prSet>
      <dgm:spPr/>
    </dgm:pt>
    <dgm:pt modelId="{C259A450-0778-2D4D-BC8A-44C0FB2F5FE0}" type="pres">
      <dgm:prSet presAssocID="{2A971883-9BBE-504F-95F6-36CCB5C553CA}" presName="childNode" presStyleLbl="revTx" presStyleIdx="2" presStyleCnt="3">
        <dgm:presLayoutVars>
          <dgm:bulletEnabled val="1"/>
        </dgm:presLayoutVars>
      </dgm:prSet>
      <dgm:spPr/>
    </dgm:pt>
  </dgm:ptLst>
  <dgm:cxnLst>
    <dgm:cxn modelId="{110D1F17-11C1-1D44-A046-90E3B3F015E9}" type="presOf" srcId="{0C220BD6-C521-0F45-8C35-575BFB679433}" destId="{EDE28A2E-0392-594D-A84C-82DFB697BEE2}" srcOrd="0" destOrd="0" presId="urn:microsoft.com/office/officeart/2005/8/layout/radial2#1"/>
    <dgm:cxn modelId="{00BA711C-5B11-B140-9B87-5CE1D10F00B8}" type="presOf" srcId="{3CA2E6CE-E6FC-D740-8398-9D2E16B2AF28}" destId="{AA5907F8-47AC-E441-875E-32C18AE3AB33}" srcOrd="0" destOrd="0" presId="urn:microsoft.com/office/officeart/2005/8/layout/radial2#1"/>
    <dgm:cxn modelId="{C84DC026-57C0-CC46-B77C-3DA0212FBB5A}" srcId="{C67C661C-2F84-5B48-91E4-145A83046504}" destId="{1C8F3597-B49F-7549-81D6-ECD5EB675CE7}" srcOrd="0" destOrd="0" parTransId="{6C6E85B7-3A78-684B-9C21-5A041815C457}" sibTransId="{961B75D2-662A-3A4E-AF8F-9D180B1B1126}"/>
    <dgm:cxn modelId="{B595F23C-FE0C-BC40-808E-EBBAB4941A2F}" srcId="{2A971883-9BBE-504F-95F6-36CCB5C553CA}" destId="{343DCC2B-D502-1E49-A30C-A3A3080DE025}" srcOrd="0" destOrd="0" parTransId="{FB294865-1101-F84D-B612-7A9B905BA922}" sibTransId="{473FFBB7-0FC9-1142-9C55-F9491593A542}"/>
    <dgm:cxn modelId="{D3E2433F-A9DA-4D41-AF0F-EA6DD62B5781}" srcId="{2A971883-9BBE-504F-95F6-36CCB5C553CA}" destId="{DC025EE6-74D5-F945-99C2-548D5242D3BE}" srcOrd="1" destOrd="0" parTransId="{E151CF92-DE58-2E41-AD8D-933A49DF3BD0}" sibTransId="{B4CC94E3-F6B8-AF49-A7BE-3C7263E31228}"/>
    <dgm:cxn modelId="{34A1B63F-D0A7-B642-8A5C-0FF8229B051E}" srcId="{EB6944A7-6D02-5348-9F3B-85DD5B1BD74C}" destId="{2A971883-9BBE-504F-95F6-36CCB5C553CA}" srcOrd="2" destOrd="0" parTransId="{500D9754-DFD1-6C46-8D20-3A19654C0CF2}" sibTransId="{3D0FE366-F4FD-8041-9671-F2120EC5EEB8}"/>
    <dgm:cxn modelId="{1843FF60-F6CC-7941-A76C-001BC592D106}" srcId="{EB6944A7-6D02-5348-9F3B-85DD5B1BD74C}" destId="{316A4380-FF10-5B4D-9742-8E6A92C9F0A6}" srcOrd="1" destOrd="0" parTransId="{738D67B5-5A5D-D947-BA29-F1A069DECD2A}" sibTransId="{0DCF92BF-D531-904E-9324-379169F08219}"/>
    <dgm:cxn modelId="{2F2FC543-44F7-8F42-BE56-8D465B3C2496}" type="presOf" srcId="{C67C661C-2F84-5B48-91E4-145A83046504}" destId="{2CCC8DEE-6D2D-2346-9090-2688D65FFEFB}" srcOrd="0" destOrd="0" presId="urn:microsoft.com/office/officeart/2005/8/layout/radial2#1"/>
    <dgm:cxn modelId="{423CBC45-79AC-774C-904A-7CFC02AE6ACC}" type="presOf" srcId="{2A971883-9BBE-504F-95F6-36CCB5C553CA}" destId="{5D84D039-5EA7-F24D-A0D3-2670A8AEC8BF}" srcOrd="0" destOrd="0" presId="urn:microsoft.com/office/officeart/2005/8/layout/radial2#1"/>
    <dgm:cxn modelId="{2353B976-4A9E-CE48-BF6F-0B6BCE0337EB}" srcId="{316A4380-FF10-5B4D-9742-8E6A92C9F0A6}" destId="{3CA2E6CE-E6FC-D740-8398-9D2E16B2AF28}" srcOrd="0" destOrd="0" parTransId="{34282AD9-47E7-B747-83DF-DB569067C8B2}" sibTransId="{90AE5488-7A5F-C24B-922F-53C446CECCA4}"/>
    <dgm:cxn modelId="{D08E7C79-A7F6-DE40-9A6E-D2DC2EC77811}" type="presOf" srcId="{EB6944A7-6D02-5348-9F3B-85DD5B1BD74C}" destId="{4E6966B6-CD02-CD4E-971E-1B378DC1367C}" srcOrd="0" destOrd="0" presId="urn:microsoft.com/office/officeart/2005/8/layout/radial2#1"/>
    <dgm:cxn modelId="{ABD26E87-7F0B-6C42-8299-DBED231529EB}" srcId="{C67C661C-2F84-5B48-91E4-145A83046504}" destId="{8EE9D609-6665-D349-86BB-1EA654868DE3}" srcOrd="1" destOrd="0" parTransId="{545FC25D-7EFC-224C-A229-5ACC69398341}" sibTransId="{FAE832B9-A21D-AB4B-9AF3-8AE93B9E8C73}"/>
    <dgm:cxn modelId="{5FD03489-7A8C-794F-83AA-19A99D59E976}" type="presOf" srcId="{812217F0-A65A-7F43-B4C6-3C588AEB3861}" destId="{AA5907F8-47AC-E441-875E-32C18AE3AB33}" srcOrd="0" destOrd="1" presId="urn:microsoft.com/office/officeart/2005/8/layout/radial2#1"/>
    <dgm:cxn modelId="{85A8EC90-17F6-EF4D-BA5A-04986F6BBC87}" type="presOf" srcId="{343DCC2B-D502-1E49-A30C-A3A3080DE025}" destId="{C259A450-0778-2D4D-BC8A-44C0FB2F5FE0}" srcOrd="0" destOrd="0" presId="urn:microsoft.com/office/officeart/2005/8/layout/radial2#1"/>
    <dgm:cxn modelId="{EC491F96-80B8-F045-8150-DCB3CCBA32F9}" type="presOf" srcId="{8EE9D609-6665-D349-86BB-1EA654868DE3}" destId="{1D5C7FD3-C7D9-F648-BB72-464376268177}" srcOrd="0" destOrd="1" presId="urn:microsoft.com/office/officeart/2005/8/layout/radial2#1"/>
    <dgm:cxn modelId="{ED852BAD-006D-F44C-9B28-59F67E06FC4F}" srcId="{EB6944A7-6D02-5348-9F3B-85DD5B1BD74C}" destId="{C67C661C-2F84-5B48-91E4-145A83046504}" srcOrd="0" destOrd="0" parTransId="{0C220BD6-C521-0F45-8C35-575BFB679433}" sibTransId="{DC03CD49-1EC5-AB4F-9EAB-FD486DC5EEA0}"/>
    <dgm:cxn modelId="{A0603FBB-F858-3D4E-B466-C9F7B759CD5A}" type="presOf" srcId="{DC025EE6-74D5-F945-99C2-548D5242D3BE}" destId="{C259A450-0778-2D4D-BC8A-44C0FB2F5FE0}" srcOrd="0" destOrd="1" presId="urn:microsoft.com/office/officeart/2005/8/layout/radial2#1"/>
    <dgm:cxn modelId="{50E353C4-A3AB-8943-BE09-840E57DC3269}" type="presOf" srcId="{500D9754-DFD1-6C46-8D20-3A19654C0CF2}" destId="{198D6FB6-B090-434B-80B5-6EDEC6B30F9C}" srcOrd="0" destOrd="0" presId="urn:microsoft.com/office/officeart/2005/8/layout/radial2#1"/>
    <dgm:cxn modelId="{A6FED8DF-B6D5-E648-B48E-C583555B6B2C}" type="presOf" srcId="{1C8F3597-B49F-7549-81D6-ECD5EB675CE7}" destId="{1D5C7FD3-C7D9-F648-BB72-464376268177}" srcOrd="0" destOrd="0" presId="urn:microsoft.com/office/officeart/2005/8/layout/radial2#1"/>
    <dgm:cxn modelId="{F2892DE8-9F36-EA47-B5E7-7E65B545FCBF}" type="presOf" srcId="{316A4380-FF10-5B4D-9742-8E6A92C9F0A6}" destId="{DA5ADFE9-3A4C-6542-820A-B5D27C598FC9}" srcOrd="0" destOrd="0" presId="urn:microsoft.com/office/officeart/2005/8/layout/radial2#1"/>
    <dgm:cxn modelId="{F4FF9FEB-B071-0C44-8061-32C322A96054}" srcId="{316A4380-FF10-5B4D-9742-8E6A92C9F0A6}" destId="{812217F0-A65A-7F43-B4C6-3C588AEB3861}" srcOrd="1" destOrd="0" parTransId="{8CACB657-12E4-3D4B-A095-86703B254A96}" sibTransId="{5F12E90A-9F69-FF4B-9547-4F2802931D30}"/>
    <dgm:cxn modelId="{CFF387FC-DD41-F442-A543-EEBA87014642}" type="presOf" srcId="{738D67B5-5A5D-D947-BA29-F1A069DECD2A}" destId="{5F042DF5-A52C-4646-9FCF-30F097DEC210}" srcOrd="0" destOrd="0" presId="urn:microsoft.com/office/officeart/2005/8/layout/radial2#1"/>
    <dgm:cxn modelId="{8CA2F359-B57E-0D4B-AEA3-80FCB795BF53}" type="presParOf" srcId="{4E6966B6-CD02-CD4E-971E-1B378DC1367C}" destId="{F057C4EE-DC5E-F94E-86EA-6A2C35B3EACD}" srcOrd="0" destOrd="0" presId="urn:microsoft.com/office/officeart/2005/8/layout/radial2#1"/>
    <dgm:cxn modelId="{9D25AE60-CF56-2845-BE12-8DD6ECBF354C}" type="presParOf" srcId="{F057C4EE-DC5E-F94E-86EA-6A2C35B3EACD}" destId="{1B34F5C8-541E-0642-8512-C0D5CE2B65E3}" srcOrd="0" destOrd="0" presId="urn:microsoft.com/office/officeart/2005/8/layout/radial2#1"/>
    <dgm:cxn modelId="{AC248236-1039-AA40-8DBC-7B632A8120D0}" type="presParOf" srcId="{1B34F5C8-541E-0642-8512-C0D5CE2B65E3}" destId="{86CEB574-87E9-ED4B-A5C1-6B7A9C65FA5F}" srcOrd="0" destOrd="0" presId="urn:microsoft.com/office/officeart/2005/8/layout/radial2#1"/>
    <dgm:cxn modelId="{CAC55624-0972-874C-9990-9531A7710095}" type="presParOf" srcId="{1B34F5C8-541E-0642-8512-C0D5CE2B65E3}" destId="{ED21F006-B274-FD4E-AA22-1E7F01D4A863}" srcOrd="1" destOrd="0" presId="urn:microsoft.com/office/officeart/2005/8/layout/radial2#1"/>
    <dgm:cxn modelId="{E755EE93-C893-744D-8AF9-164EEC1223D4}" type="presParOf" srcId="{F057C4EE-DC5E-F94E-86EA-6A2C35B3EACD}" destId="{EDE28A2E-0392-594D-A84C-82DFB697BEE2}" srcOrd="1" destOrd="0" presId="urn:microsoft.com/office/officeart/2005/8/layout/radial2#1"/>
    <dgm:cxn modelId="{55AF692A-F588-2649-A016-5249BA0D46CB}" type="presParOf" srcId="{F057C4EE-DC5E-F94E-86EA-6A2C35B3EACD}" destId="{9A885A22-FDFC-F54B-8A50-6036A41834D2}" srcOrd="2" destOrd="0" presId="urn:microsoft.com/office/officeart/2005/8/layout/radial2#1"/>
    <dgm:cxn modelId="{3CDB7507-3208-CD41-B123-5BA5FAB3EB33}" type="presParOf" srcId="{9A885A22-FDFC-F54B-8A50-6036A41834D2}" destId="{2CCC8DEE-6D2D-2346-9090-2688D65FFEFB}" srcOrd="0" destOrd="0" presId="urn:microsoft.com/office/officeart/2005/8/layout/radial2#1"/>
    <dgm:cxn modelId="{D49B4122-D3FB-C54F-8E5F-E0BF1FFE8C61}" type="presParOf" srcId="{9A885A22-FDFC-F54B-8A50-6036A41834D2}" destId="{1D5C7FD3-C7D9-F648-BB72-464376268177}" srcOrd="1" destOrd="0" presId="urn:microsoft.com/office/officeart/2005/8/layout/radial2#1"/>
    <dgm:cxn modelId="{C8F52715-A66B-CA47-BAB1-EC02EA6F5B4F}" type="presParOf" srcId="{F057C4EE-DC5E-F94E-86EA-6A2C35B3EACD}" destId="{5F042DF5-A52C-4646-9FCF-30F097DEC210}" srcOrd="3" destOrd="0" presId="urn:microsoft.com/office/officeart/2005/8/layout/radial2#1"/>
    <dgm:cxn modelId="{5DA92264-A40A-7442-BF90-1B7862A2AA06}" type="presParOf" srcId="{F057C4EE-DC5E-F94E-86EA-6A2C35B3EACD}" destId="{56C6E9DD-EF83-9B47-9684-DB9FF0B53AE5}" srcOrd="4" destOrd="0" presId="urn:microsoft.com/office/officeart/2005/8/layout/radial2#1"/>
    <dgm:cxn modelId="{36E98E90-9B74-B64C-9D66-D66E97243C6B}" type="presParOf" srcId="{56C6E9DD-EF83-9B47-9684-DB9FF0B53AE5}" destId="{DA5ADFE9-3A4C-6542-820A-B5D27C598FC9}" srcOrd="0" destOrd="0" presId="urn:microsoft.com/office/officeart/2005/8/layout/radial2#1"/>
    <dgm:cxn modelId="{5D05476E-C12C-E846-B06D-B9F2BF08A094}" type="presParOf" srcId="{56C6E9DD-EF83-9B47-9684-DB9FF0B53AE5}" destId="{AA5907F8-47AC-E441-875E-32C18AE3AB33}" srcOrd="1" destOrd="0" presId="urn:microsoft.com/office/officeart/2005/8/layout/radial2#1"/>
    <dgm:cxn modelId="{B0DE3A18-C80A-0444-A132-BEE2EC99EB8B}" type="presParOf" srcId="{F057C4EE-DC5E-F94E-86EA-6A2C35B3EACD}" destId="{198D6FB6-B090-434B-80B5-6EDEC6B30F9C}" srcOrd="5" destOrd="0" presId="urn:microsoft.com/office/officeart/2005/8/layout/radial2#1"/>
    <dgm:cxn modelId="{6B585EBE-AE49-EC46-B260-64ECA8114079}" type="presParOf" srcId="{F057C4EE-DC5E-F94E-86EA-6A2C35B3EACD}" destId="{4B65923E-AAC9-1042-9856-953957555BD3}" srcOrd="6" destOrd="0" presId="urn:microsoft.com/office/officeart/2005/8/layout/radial2#1"/>
    <dgm:cxn modelId="{025BFD4B-6DE0-CB4F-851A-258577EAAABF}" type="presParOf" srcId="{4B65923E-AAC9-1042-9856-953957555BD3}" destId="{5D84D039-5EA7-F24D-A0D3-2670A8AEC8BF}" srcOrd="0" destOrd="0" presId="urn:microsoft.com/office/officeart/2005/8/layout/radial2#1"/>
    <dgm:cxn modelId="{2F3F6BCC-D5FD-8349-87C1-3DA6A9966850}" type="presParOf" srcId="{4B65923E-AAC9-1042-9856-953957555BD3}" destId="{C259A450-0778-2D4D-BC8A-44C0FB2F5FE0}" srcOrd="1" destOrd="0" presId="urn:microsoft.com/office/officeart/2005/8/layout/radial2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9ABB8510-707C-8342-9637-B6E80CB1C4FD}" type="doc">
      <dgm:prSet loTypeId="urn:microsoft.com/office/officeart/2005/8/layout/radial6#1" loCatId="" qsTypeId="urn:microsoft.com/office/officeart/2005/8/quickstyle/simple2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CACFC6F0-1FE5-4C47-ABAA-92E5516CD050}">
      <dgm:prSet phldrT="[Text]"/>
      <dgm:spPr/>
      <dgm:t>
        <a:bodyPr/>
        <a:lstStyle/>
        <a:p>
          <a:r>
            <a:rPr lang="en-GB" dirty="0">
              <a:latin typeface="Sans-sarif"/>
            </a:rPr>
            <a:t>Process</a:t>
          </a:r>
        </a:p>
      </dgm:t>
    </dgm:pt>
    <dgm:pt modelId="{F232D5C8-68E2-1743-B943-D4A83C178CEC}" type="parTrans" cxnId="{ADE0A099-418A-BB44-B4F5-80A87E619595}">
      <dgm:prSet/>
      <dgm:spPr/>
      <dgm:t>
        <a:bodyPr/>
        <a:lstStyle/>
        <a:p>
          <a:endParaRPr lang="en-GB"/>
        </a:p>
      </dgm:t>
    </dgm:pt>
    <dgm:pt modelId="{A3A86F38-7590-0C45-A0BA-C25C674B7C26}" type="sibTrans" cxnId="{ADE0A099-418A-BB44-B4F5-80A87E619595}">
      <dgm:prSet/>
      <dgm:spPr/>
      <dgm:t>
        <a:bodyPr/>
        <a:lstStyle/>
        <a:p>
          <a:endParaRPr lang="en-GB"/>
        </a:p>
      </dgm:t>
    </dgm:pt>
    <dgm:pt modelId="{04C1F3A2-871B-C348-8933-1CD0BA58C8DE}">
      <dgm:prSet phldrT="[Text]"/>
      <dgm:spPr/>
      <dgm:t>
        <a:bodyPr/>
        <a:lstStyle/>
        <a:p>
          <a:r>
            <a:rPr lang="en-GB" dirty="0">
              <a:latin typeface="Sans-sarif"/>
            </a:rPr>
            <a:t>Title1</a:t>
          </a:r>
        </a:p>
      </dgm:t>
    </dgm:pt>
    <dgm:pt modelId="{03BBE593-DB77-A84B-82AD-7BF1AA9663F1}" type="parTrans" cxnId="{281E21A6-6EED-9343-8C35-AE94FA1D12E3}">
      <dgm:prSet/>
      <dgm:spPr/>
      <dgm:t>
        <a:bodyPr/>
        <a:lstStyle/>
        <a:p>
          <a:endParaRPr lang="en-GB"/>
        </a:p>
      </dgm:t>
    </dgm:pt>
    <dgm:pt modelId="{50D110B5-014F-E942-8D2F-BAB53EBCF1EF}" type="sibTrans" cxnId="{281E21A6-6EED-9343-8C35-AE94FA1D12E3}">
      <dgm:prSet/>
      <dgm:spPr/>
      <dgm:t>
        <a:bodyPr/>
        <a:lstStyle/>
        <a:p>
          <a:endParaRPr lang="en-GB"/>
        </a:p>
      </dgm:t>
    </dgm:pt>
    <dgm:pt modelId="{A1AB117E-AA20-3843-BA0B-1A26FBB26744}">
      <dgm:prSet phldrT="[Text]"/>
      <dgm:spPr/>
      <dgm:t>
        <a:bodyPr/>
        <a:lstStyle/>
        <a:p>
          <a:r>
            <a:rPr lang="en-GB" dirty="0">
              <a:latin typeface="Sans-sarif"/>
            </a:rPr>
            <a:t>Title 2</a:t>
          </a:r>
        </a:p>
      </dgm:t>
    </dgm:pt>
    <dgm:pt modelId="{29F030AE-2B7C-224B-A73D-56541F4A0D64}" type="parTrans" cxnId="{9C724DE3-6110-BB4F-AF62-41B6BDBE4EA3}">
      <dgm:prSet/>
      <dgm:spPr/>
      <dgm:t>
        <a:bodyPr/>
        <a:lstStyle/>
        <a:p>
          <a:endParaRPr lang="en-GB"/>
        </a:p>
      </dgm:t>
    </dgm:pt>
    <dgm:pt modelId="{DE651D7C-6B28-E644-804B-1640E9B4AD74}" type="sibTrans" cxnId="{9C724DE3-6110-BB4F-AF62-41B6BDBE4EA3}">
      <dgm:prSet/>
      <dgm:spPr/>
      <dgm:t>
        <a:bodyPr/>
        <a:lstStyle/>
        <a:p>
          <a:endParaRPr lang="en-GB"/>
        </a:p>
      </dgm:t>
    </dgm:pt>
    <dgm:pt modelId="{C43A5798-C196-5B47-93C1-19405E7B26A2}">
      <dgm:prSet phldrT="[Text]"/>
      <dgm:spPr/>
      <dgm:t>
        <a:bodyPr/>
        <a:lstStyle/>
        <a:p>
          <a:r>
            <a:rPr lang="en-GB" dirty="0">
              <a:latin typeface="Sans-sarif"/>
            </a:rPr>
            <a:t>Title 3</a:t>
          </a:r>
        </a:p>
      </dgm:t>
    </dgm:pt>
    <dgm:pt modelId="{24A50DCF-D187-504A-91AF-B7464FB579C1}" type="parTrans" cxnId="{3767ACCB-0C2A-DE49-947A-3A80E7EFA94C}">
      <dgm:prSet/>
      <dgm:spPr/>
      <dgm:t>
        <a:bodyPr/>
        <a:lstStyle/>
        <a:p>
          <a:endParaRPr lang="en-GB"/>
        </a:p>
      </dgm:t>
    </dgm:pt>
    <dgm:pt modelId="{F32AD986-6834-B541-A7FF-C4DBD125FFBF}" type="sibTrans" cxnId="{3767ACCB-0C2A-DE49-947A-3A80E7EFA94C}">
      <dgm:prSet/>
      <dgm:spPr/>
      <dgm:t>
        <a:bodyPr/>
        <a:lstStyle/>
        <a:p>
          <a:endParaRPr lang="en-GB"/>
        </a:p>
      </dgm:t>
    </dgm:pt>
    <dgm:pt modelId="{36FA9ED8-C616-384A-814D-B39CDD6E166A}">
      <dgm:prSet phldrT="[Text]"/>
      <dgm:spPr/>
      <dgm:t>
        <a:bodyPr/>
        <a:lstStyle/>
        <a:p>
          <a:r>
            <a:rPr lang="en-GB" dirty="0">
              <a:latin typeface="Sans-sarif"/>
            </a:rPr>
            <a:t>Title 4</a:t>
          </a:r>
        </a:p>
      </dgm:t>
    </dgm:pt>
    <dgm:pt modelId="{B2974D76-7092-1040-9610-F125EBEBBE42}" type="parTrans" cxnId="{46C79790-7C93-FD45-8E22-3E61CCE00255}">
      <dgm:prSet/>
      <dgm:spPr/>
      <dgm:t>
        <a:bodyPr/>
        <a:lstStyle/>
        <a:p>
          <a:endParaRPr lang="en-GB"/>
        </a:p>
      </dgm:t>
    </dgm:pt>
    <dgm:pt modelId="{1A974700-8238-2142-9918-EFA728DD031C}" type="sibTrans" cxnId="{46C79790-7C93-FD45-8E22-3E61CCE00255}">
      <dgm:prSet/>
      <dgm:spPr/>
      <dgm:t>
        <a:bodyPr/>
        <a:lstStyle/>
        <a:p>
          <a:endParaRPr lang="en-GB"/>
        </a:p>
      </dgm:t>
    </dgm:pt>
    <dgm:pt modelId="{2616C355-2885-3F44-B1B1-F56030290286}" type="pres">
      <dgm:prSet presAssocID="{9ABB8510-707C-8342-9637-B6E80CB1C4FD}" presName="Name0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7FB4549A-F506-1641-A283-E30496FE3B22}" type="pres">
      <dgm:prSet presAssocID="{CACFC6F0-1FE5-4C47-ABAA-92E5516CD050}" presName="centerShape" presStyleLbl="node0" presStyleIdx="0" presStyleCnt="1"/>
      <dgm:spPr/>
    </dgm:pt>
    <dgm:pt modelId="{B38984C8-B6F4-2B4E-ABE7-ED162E69488E}" type="pres">
      <dgm:prSet presAssocID="{04C1F3A2-871B-C348-8933-1CD0BA58C8DE}" presName="node" presStyleLbl="node1" presStyleIdx="0" presStyleCnt="4">
        <dgm:presLayoutVars>
          <dgm:bulletEnabled val="1"/>
        </dgm:presLayoutVars>
      </dgm:prSet>
      <dgm:spPr/>
    </dgm:pt>
    <dgm:pt modelId="{5623BBF6-635E-AB4D-A2B1-8CE83A7E4D56}" type="pres">
      <dgm:prSet presAssocID="{04C1F3A2-871B-C348-8933-1CD0BA58C8DE}" presName="dummy" presStyleCnt="0"/>
      <dgm:spPr/>
    </dgm:pt>
    <dgm:pt modelId="{B860FED7-AB33-2444-B4F3-5F79933FDC88}" type="pres">
      <dgm:prSet presAssocID="{50D110B5-014F-E942-8D2F-BAB53EBCF1EF}" presName="sibTrans" presStyleLbl="sibTrans2D1" presStyleIdx="0" presStyleCnt="4"/>
      <dgm:spPr/>
    </dgm:pt>
    <dgm:pt modelId="{D1ED99F5-4AC6-294C-977A-0BC5CCDD0244}" type="pres">
      <dgm:prSet presAssocID="{A1AB117E-AA20-3843-BA0B-1A26FBB26744}" presName="node" presStyleLbl="node1" presStyleIdx="1" presStyleCnt="4">
        <dgm:presLayoutVars>
          <dgm:bulletEnabled val="1"/>
        </dgm:presLayoutVars>
      </dgm:prSet>
      <dgm:spPr/>
    </dgm:pt>
    <dgm:pt modelId="{2C563089-09C6-8A41-9CB8-FC805DC4AE8A}" type="pres">
      <dgm:prSet presAssocID="{A1AB117E-AA20-3843-BA0B-1A26FBB26744}" presName="dummy" presStyleCnt="0"/>
      <dgm:spPr/>
    </dgm:pt>
    <dgm:pt modelId="{A5D65FC6-F153-1C4B-A655-5F2FFFFAF9BF}" type="pres">
      <dgm:prSet presAssocID="{DE651D7C-6B28-E644-804B-1640E9B4AD74}" presName="sibTrans" presStyleLbl="sibTrans2D1" presStyleIdx="1" presStyleCnt="4"/>
      <dgm:spPr/>
    </dgm:pt>
    <dgm:pt modelId="{B191C261-20DE-344D-B780-D1BE160E1037}" type="pres">
      <dgm:prSet presAssocID="{C43A5798-C196-5B47-93C1-19405E7B26A2}" presName="node" presStyleLbl="node1" presStyleIdx="2" presStyleCnt="4">
        <dgm:presLayoutVars>
          <dgm:bulletEnabled val="1"/>
        </dgm:presLayoutVars>
      </dgm:prSet>
      <dgm:spPr/>
    </dgm:pt>
    <dgm:pt modelId="{F52B5405-DDB8-C548-A72F-86851E06B75A}" type="pres">
      <dgm:prSet presAssocID="{C43A5798-C196-5B47-93C1-19405E7B26A2}" presName="dummy" presStyleCnt="0"/>
      <dgm:spPr/>
    </dgm:pt>
    <dgm:pt modelId="{A78402B8-2537-B749-956A-43A7334319F8}" type="pres">
      <dgm:prSet presAssocID="{F32AD986-6834-B541-A7FF-C4DBD125FFBF}" presName="sibTrans" presStyleLbl="sibTrans2D1" presStyleIdx="2" presStyleCnt="4"/>
      <dgm:spPr/>
    </dgm:pt>
    <dgm:pt modelId="{3910101E-310F-F24C-8663-16071E2A5E4D}" type="pres">
      <dgm:prSet presAssocID="{36FA9ED8-C616-384A-814D-B39CDD6E166A}" presName="node" presStyleLbl="node1" presStyleIdx="3" presStyleCnt="4">
        <dgm:presLayoutVars>
          <dgm:bulletEnabled val="1"/>
        </dgm:presLayoutVars>
      </dgm:prSet>
      <dgm:spPr/>
    </dgm:pt>
    <dgm:pt modelId="{DD1CE5B5-E099-4547-BCEA-04528FD19106}" type="pres">
      <dgm:prSet presAssocID="{36FA9ED8-C616-384A-814D-B39CDD6E166A}" presName="dummy" presStyleCnt="0"/>
      <dgm:spPr/>
    </dgm:pt>
    <dgm:pt modelId="{5B9279AF-AE57-6046-8E34-51B8F7E82891}" type="pres">
      <dgm:prSet presAssocID="{1A974700-8238-2142-9918-EFA728DD031C}" presName="sibTrans" presStyleLbl="sibTrans2D1" presStyleIdx="3" presStyleCnt="4"/>
      <dgm:spPr/>
    </dgm:pt>
  </dgm:ptLst>
  <dgm:cxnLst>
    <dgm:cxn modelId="{96E5D90D-33F5-8542-AA22-649A927E0B5B}" type="presOf" srcId="{50D110B5-014F-E942-8D2F-BAB53EBCF1EF}" destId="{B860FED7-AB33-2444-B4F3-5F79933FDC88}" srcOrd="0" destOrd="0" presId="urn:microsoft.com/office/officeart/2005/8/layout/radial6#1"/>
    <dgm:cxn modelId="{75C3ED2B-AA74-1F47-AFD0-533BBE3ED7D7}" type="presOf" srcId="{36FA9ED8-C616-384A-814D-B39CDD6E166A}" destId="{3910101E-310F-F24C-8663-16071E2A5E4D}" srcOrd="0" destOrd="0" presId="urn:microsoft.com/office/officeart/2005/8/layout/radial6#1"/>
    <dgm:cxn modelId="{0B8A763C-A85C-F840-BF67-D5000056A92D}" type="presOf" srcId="{C43A5798-C196-5B47-93C1-19405E7B26A2}" destId="{B191C261-20DE-344D-B780-D1BE160E1037}" srcOrd="0" destOrd="0" presId="urn:microsoft.com/office/officeart/2005/8/layout/radial6#1"/>
    <dgm:cxn modelId="{16016D4A-CE4A-684A-9F75-06D812EC8107}" type="presOf" srcId="{CACFC6F0-1FE5-4C47-ABAA-92E5516CD050}" destId="{7FB4549A-F506-1641-A283-E30496FE3B22}" srcOrd="0" destOrd="0" presId="urn:microsoft.com/office/officeart/2005/8/layout/radial6#1"/>
    <dgm:cxn modelId="{0883AD55-26F7-4F4A-BCD7-2187877E6672}" type="presOf" srcId="{F32AD986-6834-B541-A7FF-C4DBD125FFBF}" destId="{A78402B8-2537-B749-956A-43A7334319F8}" srcOrd="0" destOrd="0" presId="urn:microsoft.com/office/officeart/2005/8/layout/radial6#1"/>
    <dgm:cxn modelId="{46C79790-7C93-FD45-8E22-3E61CCE00255}" srcId="{CACFC6F0-1FE5-4C47-ABAA-92E5516CD050}" destId="{36FA9ED8-C616-384A-814D-B39CDD6E166A}" srcOrd="3" destOrd="0" parTransId="{B2974D76-7092-1040-9610-F125EBEBBE42}" sibTransId="{1A974700-8238-2142-9918-EFA728DD031C}"/>
    <dgm:cxn modelId="{55F0EE91-6362-0C4B-AD91-33CF7C973A48}" type="presOf" srcId="{9ABB8510-707C-8342-9637-B6E80CB1C4FD}" destId="{2616C355-2885-3F44-B1B1-F56030290286}" srcOrd="0" destOrd="0" presId="urn:microsoft.com/office/officeart/2005/8/layout/radial6#1"/>
    <dgm:cxn modelId="{ADE0A099-418A-BB44-B4F5-80A87E619595}" srcId="{9ABB8510-707C-8342-9637-B6E80CB1C4FD}" destId="{CACFC6F0-1FE5-4C47-ABAA-92E5516CD050}" srcOrd="0" destOrd="0" parTransId="{F232D5C8-68E2-1743-B943-D4A83C178CEC}" sibTransId="{A3A86F38-7590-0C45-A0BA-C25C674B7C26}"/>
    <dgm:cxn modelId="{05A83AA5-8C05-AE4F-86A2-29ECD8979260}" type="presOf" srcId="{A1AB117E-AA20-3843-BA0B-1A26FBB26744}" destId="{D1ED99F5-4AC6-294C-977A-0BC5CCDD0244}" srcOrd="0" destOrd="0" presId="urn:microsoft.com/office/officeart/2005/8/layout/radial6#1"/>
    <dgm:cxn modelId="{281E21A6-6EED-9343-8C35-AE94FA1D12E3}" srcId="{CACFC6F0-1FE5-4C47-ABAA-92E5516CD050}" destId="{04C1F3A2-871B-C348-8933-1CD0BA58C8DE}" srcOrd="0" destOrd="0" parTransId="{03BBE593-DB77-A84B-82AD-7BF1AA9663F1}" sibTransId="{50D110B5-014F-E942-8D2F-BAB53EBCF1EF}"/>
    <dgm:cxn modelId="{3767ACCB-0C2A-DE49-947A-3A80E7EFA94C}" srcId="{CACFC6F0-1FE5-4C47-ABAA-92E5516CD050}" destId="{C43A5798-C196-5B47-93C1-19405E7B26A2}" srcOrd="2" destOrd="0" parTransId="{24A50DCF-D187-504A-91AF-B7464FB579C1}" sibTransId="{F32AD986-6834-B541-A7FF-C4DBD125FFBF}"/>
    <dgm:cxn modelId="{8DCC9BD4-F612-ED4B-B11E-A53B2A6B6AA8}" type="presOf" srcId="{1A974700-8238-2142-9918-EFA728DD031C}" destId="{5B9279AF-AE57-6046-8E34-51B8F7E82891}" srcOrd="0" destOrd="0" presId="urn:microsoft.com/office/officeart/2005/8/layout/radial6#1"/>
    <dgm:cxn modelId="{608A74D8-D5F4-D941-9A50-155BDAF30596}" type="presOf" srcId="{DE651D7C-6B28-E644-804B-1640E9B4AD74}" destId="{A5D65FC6-F153-1C4B-A655-5F2FFFFAF9BF}" srcOrd="0" destOrd="0" presId="urn:microsoft.com/office/officeart/2005/8/layout/radial6#1"/>
    <dgm:cxn modelId="{9C724DE3-6110-BB4F-AF62-41B6BDBE4EA3}" srcId="{CACFC6F0-1FE5-4C47-ABAA-92E5516CD050}" destId="{A1AB117E-AA20-3843-BA0B-1A26FBB26744}" srcOrd="1" destOrd="0" parTransId="{29F030AE-2B7C-224B-A73D-56541F4A0D64}" sibTransId="{DE651D7C-6B28-E644-804B-1640E9B4AD74}"/>
    <dgm:cxn modelId="{E94C15E4-6872-3842-9DCC-9846B0F62FAD}" type="presOf" srcId="{04C1F3A2-871B-C348-8933-1CD0BA58C8DE}" destId="{B38984C8-B6F4-2B4E-ABE7-ED162E69488E}" srcOrd="0" destOrd="0" presId="urn:microsoft.com/office/officeart/2005/8/layout/radial6#1"/>
    <dgm:cxn modelId="{FE3D9C70-99A0-624D-96CF-8D5B0A2DA8EC}" type="presParOf" srcId="{2616C355-2885-3F44-B1B1-F56030290286}" destId="{7FB4549A-F506-1641-A283-E30496FE3B22}" srcOrd="0" destOrd="0" presId="urn:microsoft.com/office/officeart/2005/8/layout/radial6#1"/>
    <dgm:cxn modelId="{43DC1696-4067-804B-B977-975A6CD197CF}" type="presParOf" srcId="{2616C355-2885-3F44-B1B1-F56030290286}" destId="{B38984C8-B6F4-2B4E-ABE7-ED162E69488E}" srcOrd="1" destOrd="0" presId="urn:microsoft.com/office/officeart/2005/8/layout/radial6#1"/>
    <dgm:cxn modelId="{A34086AD-2D78-A641-A010-0CD1D2655055}" type="presParOf" srcId="{2616C355-2885-3F44-B1B1-F56030290286}" destId="{5623BBF6-635E-AB4D-A2B1-8CE83A7E4D56}" srcOrd="2" destOrd="0" presId="urn:microsoft.com/office/officeart/2005/8/layout/radial6#1"/>
    <dgm:cxn modelId="{87F46366-E124-6949-9E2F-092A22E7D441}" type="presParOf" srcId="{2616C355-2885-3F44-B1B1-F56030290286}" destId="{B860FED7-AB33-2444-B4F3-5F79933FDC88}" srcOrd="3" destOrd="0" presId="urn:microsoft.com/office/officeart/2005/8/layout/radial6#1"/>
    <dgm:cxn modelId="{2C1820CB-677B-4C41-B39C-1A941270D593}" type="presParOf" srcId="{2616C355-2885-3F44-B1B1-F56030290286}" destId="{D1ED99F5-4AC6-294C-977A-0BC5CCDD0244}" srcOrd="4" destOrd="0" presId="urn:microsoft.com/office/officeart/2005/8/layout/radial6#1"/>
    <dgm:cxn modelId="{345A5FEA-C301-5E4A-8B01-AD9D873BADA3}" type="presParOf" srcId="{2616C355-2885-3F44-B1B1-F56030290286}" destId="{2C563089-09C6-8A41-9CB8-FC805DC4AE8A}" srcOrd="5" destOrd="0" presId="urn:microsoft.com/office/officeart/2005/8/layout/radial6#1"/>
    <dgm:cxn modelId="{6F581F54-1DCD-734E-8B30-6C6D94AB34CD}" type="presParOf" srcId="{2616C355-2885-3F44-B1B1-F56030290286}" destId="{A5D65FC6-F153-1C4B-A655-5F2FFFFAF9BF}" srcOrd="6" destOrd="0" presId="urn:microsoft.com/office/officeart/2005/8/layout/radial6#1"/>
    <dgm:cxn modelId="{53A509AF-83C5-2046-A696-064B2017E5DD}" type="presParOf" srcId="{2616C355-2885-3F44-B1B1-F56030290286}" destId="{B191C261-20DE-344D-B780-D1BE160E1037}" srcOrd="7" destOrd="0" presId="urn:microsoft.com/office/officeart/2005/8/layout/radial6#1"/>
    <dgm:cxn modelId="{C0C75D15-BDED-F14C-AB0A-ED9BC5D1FEE4}" type="presParOf" srcId="{2616C355-2885-3F44-B1B1-F56030290286}" destId="{F52B5405-DDB8-C548-A72F-86851E06B75A}" srcOrd="8" destOrd="0" presId="urn:microsoft.com/office/officeart/2005/8/layout/radial6#1"/>
    <dgm:cxn modelId="{CE4A84EE-1B8D-3240-A716-AE204F437D08}" type="presParOf" srcId="{2616C355-2885-3F44-B1B1-F56030290286}" destId="{A78402B8-2537-B749-956A-43A7334319F8}" srcOrd="9" destOrd="0" presId="urn:microsoft.com/office/officeart/2005/8/layout/radial6#1"/>
    <dgm:cxn modelId="{773C49F5-ACD9-DA49-BBDA-7BCA9CCB4995}" type="presParOf" srcId="{2616C355-2885-3F44-B1B1-F56030290286}" destId="{3910101E-310F-F24C-8663-16071E2A5E4D}" srcOrd="10" destOrd="0" presId="urn:microsoft.com/office/officeart/2005/8/layout/radial6#1"/>
    <dgm:cxn modelId="{895E59D6-C70C-E441-97EB-F31BF20B9E45}" type="presParOf" srcId="{2616C355-2885-3F44-B1B1-F56030290286}" destId="{DD1CE5B5-E099-4547-BCEA-04528FD19106}" srcOrd="11" destOrd="0" presId="urn:microsoft.com/office/officeart/2005/8/layout/radial6#1"/>
    <dgm:cxn modelId="{CC48D21B-A82A-6D47-B8C2-24560049B0DB}" type="presParOf" srcId="{2616C355-2885-3F44-B1B1-F56030290286}" destId="{5B9279AF-AE57-6046-8E34-51B8F7E82891}" srcOrd="12" destOrd="0" presId="urn:microsoft.com/office/officeart/2005/8/layout/radial6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8C6125B7-5AC5-9945-8ED7-18B320F1ADC6}" type="doc">
      <dgm:prSet loTypeId="urn:microsoft.com/office/officeart/2005/8/layout/hProcess9#1" loCatId="" qsTypeId="urn:microsoft.com/office/officeart/2005/8/quickstyle/simple1#5" qsCatId="simple" csTypeId="urn:microsoft.com/office/officeart/2005/8/colors/accent1_3" csCatId="accent1" phldr="1"/>
      <dgm:spPr/>
    </dgm:pt>
    <dgm:pt modelId="{BD42FC6F-A747-374E-8692-59D99EBB9B35}">
      <dgm:prSet phldrT="[Text]" custT="1"/>
      <dgm:spPr/>
      <dgm:t>
        <a:bodyPr/>
        <a:lstStyle/>
        <a:p>
          <a:r>
            <a:rPr lang="en-GB" sz="1600" dirty="0">
              <a:latin typeface="Open Sans" pitchFamily="34" charset="0"/>
              <a:ea typeface="Open Sans" pitchFamily="34" charset="0"/>
              <a:cs typeface="Open Sans" pitchFamily="34" charset="0"/>
            </a:rPr>
            <a:t>Sub heading one</a:t>
          </a:r>
        </a:p>
      </dgm:t>
    </dgm:pt>
    <dgm:pt modelId="{D2E62D7A-E078-F64B-BBF1-47CF9F269181}" type="parTrans" cxnId="{C28BA481-6332-DA47-99C6-A7D6F505F4A3}">
      <dgm:prSet/>
      <dgm:spPr/>
      <dgm:t>
        <a:bodyPr/>
        <a:lstStyle/>
        <a:p>
          <a:endParaRPr lang="en-GB"/>
        </a:p>
      </dgm:t>
    </dgm:pt>
    <dgm:pt modelId="{B23601C0-0628-B148-9805-688CCE74CC54}" type="sibTrans" cxnId="{C28BA481-6332-DA47-99C6-A7D6F505F4A3}">
      <dgm:prSet/>
      <dgm:spPr/>
      <dgm:t>
        <a:bodyPr/>
        <a:lstStyle/>
        <a:p>
          <a:endParaRPr lang="en-GB"/>
        </a:p>
      </dgm:t>
    </dgm:pt>
    <dgm:pt modelId="{B44B743D-632F-DE46-B7A5-03945D0E61D7}">
      <dgm:prSet phldrT="[Text]" custT="1"/>
      <dgm:spPr/>
      <dgm:t>
        <a:bodyPr/>
        <a:lstStyle/>
        <a:p>
          <a:r>
            <a:rPr lang="en-GB" sz="1600" dirty="0">
              <a:latin typeface="Open Sans" pitchFamily="34" charset="0"/>
              <a:ea typeface="Open Sans" pitchFamily="34" charset="0"/>
              <a:cs typeface="Open Sans" pitchFamily="34" charset="0"/>
            </a:rPr>
            <a:t>Sub heading two</a:t>
          </a:r>
        </a:p>
      </dgm:t>
    </dgm:pt>
    <dgm:pt modelId="{19F3A302-BCBB-3949-ABE7-810469E59C82}" type="parTrans" cxnId="{1992FC3C-399B-E646-BE42-CE284884A70D}">
      <dgm:prSet/>
      <dgm:spPr/>
      <dgm:t>
        <a:bodyPr/>
        <a:lstStyle/>
        <a:p>
          <a:endParaRPr lang="en-GB"/>
        </a:p>
      </dgm:t>
    </dgm:pt>
    <dgm:pt modelId="{7D41849F-1D53-D446-AEEB-549990CE4797}" type="sibTrans" cxnId="{1992FC3C-399B-E646-BE42-CE284884A70D}">
      <dgm:prSet/>
      <dgm:spPr/>
      <dgm:t>
        <a:bodyPr/>
        <a:lstStyle/>
        <a:p>
          <a:endParaRPr lang="en-GB"/>
        </a:p>
      </dgm:t>
    </dgm:pt>
    <dgm:pt modelId="{1E4ACE31-B400-044A-8E34-CF858F7BF158}">
      <dgm:prSet phldrT="[Text]" custT="1"/>
      <dgm:spPr/>
      <dgm:t>
        <a:bodyPr/>
        <a:lstStyle/>
        <a:p>
          <a:r>
            <a:rPr lang="en-GB" sz="1600" dirty="0">
              <a:latin typeface="Open Sans" pitchFamily="34" charset="0"/>
              <a:ea typeface="Open Sans" pitchFamily="34" charset="0"/>
              <a:cs typeface="Open Sans" pitchFamily="34" charset="0"/>
            </a:rPr>
            <a:t>Sub heading three</a:t>
          </a:r>
        </a:p>
      </dgm:t>
    </dgm:pt>
    <dgm:pt modelId="{F1C98A79-256C-B549-A484-7CB9BE743442}" type="parTrans" cxnId="{4D52B39E-AF2F-E04D-94CD-1DEA8C3F084B}">
      <dgm:prSet/>
      <dgm:spPr/>
      <dgm:t>
        <a:bodyPr/>
        <a:lstStyle/>
        <a:p>
          <a:endParaRPr lang="en-GB"/>
        </a:p>
      </dgm:t>
    </dgm:pt>
    <dgm:pt modelId="{50C5CD8D-4376-9745-B516-62D97CEF7EEA}" type="sibTrans" cxnId="{4D52B39E-AF2F-E04D-94CD-1DEA8C3F084B}">
      <dgm:prSet/>
      <dgm:spPr/>
      <dgm:t>
        <a:bodyPr/>
        <a:lstStyle/>
        <a:p>
          <a:endParaRPr lang="en-GB"/>
        </a:p>
      </dgm:t>
    </dgm:pt>
    <dgm:pt modelId="{101B1C48-5CBF-554E-822E-E88A239AE080}">
      <dgm:prSet phldrT="[Text]" custT="1"/>
      <dgm:spPr/>
      <dgm:t>
        <a:bodyPr/>
        <a:lstStyle/>
        <a:p>
          <a:r>
            <a:rPr lang="en-GB" sz="1600" dirty="0">
              <a:latin typeface="Open Sans" pitchFamily="34" charset="0"/>
              <a:ea typeface="Open Sans" pitchFamily="34" charset="0"/>
              <a:cs typeface="Open Sans" pitchFamily="34" charset="0"/>
            </a:rPr>
            <a:t>Sub heading four</a:t>
          </a:r>
        </a:p>
      </dgm:t>
    </dgm:pt>
    <dgm:pt modelId="{E8045F8C-4CB3-2640-ACF6-5DBEA2F47007}" type="parTrans" cxnId="{229B0319-E26C-AF49-9C63-96F7F73BEF98}">
      <dgm:prSet/>
      <dgm:spPr/>
      <dgm:t>
        <a:bodyPr/>
        <a:lstStyle/>
        <a:p>
          <a:endParaRPr lang="en-GB"/>
        </a:p>
      </dgm:t>
    </dgm:pt>
    <dgm:pt modelId="{AB62D535-19FA-1F40-9961-296A82D1F8EE}" type="sibTrans" cxnId="{229B0319-E26C-AF49-9C63-96F7F73BEF98}">
      <dgm:prSet/>
      <dgm:spPr/>
      <dgm:t>
        <a:bodyPr/>
        <a:lstStyle/>
        <a:p>
          <a:endParaRPr lang="en-GB"/>
        </a:p>
      </dgm:t>
    </dgm:pt>
    <dgm:pt modelId="{30F5DC3B-22C8-3B47-87A0-0F02F8E96E5C}">
      <dgm:prSet phldrT="[Text]" custT="1"/>
      <dgm:spPr/>
      <dgm:t>
        <a:bodyPr/>
        <a:lstStyle/>
        <a:p>
          <a:r>
            <a:rPr lang="en-GB" sz="1600" dirty="0">
              <a:latin typeface="Open Sans" pitchFamily="34" charset="0"/>
              <a:ea typeface="Open Sans" pitchFamily="34" charset="0"/>
              <a:cs typeface="Open Sans" pitchFamily="34" charset="0"/>
            </a:rPr>
            <a:t>Sub heading five</a:t>
          </a:r>
        </a:p>
      </dgm:t>
    </dgm:pt>
    <dgm:pt modelId="{D20F62B6-C332-D444-87E9-297227A1D89A}" type="parTrans" cxnId="{9AA30D25-4945-9A47-BD33-EC26A82B5243}">
      <dgm:prSet/>
      <dgm:spPr/>
      <dgm:t>
        <a:bodyPr/>
        <a:lstStyle/>
        <a:p>
          <a:endParaRPr lang="en-GB"/>
        </a:p>
      </dgm:t>
    </dgm:pt>
    <dgm:pt modelId="{184F6872-8E73-414F-A6B4-2FFC05BCB188}" type="sibTrans" cxnId="{9AA30D25-4945-9A47-BD33-EC26A82B5243}">
      <dgm:prSet/>
      <dgm:spPr/>
      <dgm:t>
        <a:bodyPr/>
        <a:lstStyle/>
        <a:p>
          <a:endParaRPr lang="en-GB"/>
        </a:p>
      </dgm:t>
    </dgm:pt>
    <dgm:pt modelId="{818B4B5F-FAC5-F94B-8627-6F9002A4CD3E}" type="pres">
      <dgm:prSet presAssocID="{8C6125B7-5AC5-9945-8ED7-18B320F1ADC6}" presName="CompostProcess" presStyleCnt="0">
        <dgm:presLayoutVars>
          <dgm:dir/>
          <dgm:resizeHandles val="exact"/>
        </dgm:presLayoutVars>
      </dgm:prSet>
      <dgm:spPr/>
    </dgm:pt>
    <dgm:pt modelId="{CC46A7D6-F6F1-2B49-8F48-5CC180B37123}" type="pres">
      <dgm:prSet presAssocID="{8C6125B7-5AC5-9945-8ED7-18B320F1ADC6}" presName="arrow" presStyleLbl="bgShp" presStyleIdx="0" presStyleCnt="1"/>
      <dgm:spPr/>
    </dgm:pt>
    <dgm:pt modelId="{95C743F4-BF11-7A49-B999-3A05D47AA4F5}" type="pres">
      <dgm:prSet presAssocID="{8C6125B7-5AC5-9945-8ED7-18B320F1ADC6}" presName="linearProcess" presStyleCnt="0"/>
      <dgm:spPr/>
    </dgm:pt>
    <dgm:pt modelId="{1DE1D932-D10F-5A42-8D2F-23CE6144EF36}" type="pres">
      <dgm:prSet presAssocID="{BD42FC6F-A747-374E-8692-59D99EBB9B35}" presName="textNode" presStyleLbl="node1" presStyleIdx="0" presStyleCnt="5">
        <dgm:presLayoutVars>
          <dgm:bulletEnabled val="1"/>
        </dgm:presLayoutVars>
      </dgm:prSet>
      <dgm:spPr/>
    </dgm:pt>
    <dgm:pt modelId="{249DCC62-09CA-E646-8E4D-0538F7352C3A}" type="pres">
      <dgm:prSet presAssocID="{B23601C0-0628-B148-9805-688CCE74CC54}" presName="sibTrans" presStyleCnt="0"/>
      <dgm:spPr/>
    </dgm:pt>
    <dgm:pt modelId="{F665AD87-A420-1140-9656-AF261E53FE64}" type="pres">
      <dgm:prSet presAssocID="{B44B743D-632F-DE46-B7A5-03945D0E61D7}" presName="textNode" presStyleLbl="node1" presStyleIdx="1" presStyleCnt="5">
        <dgm:presLayoutVars>
          <dgm:bulletEnabled val="1"/>
        </dgm:presLayoutVars>
      </dgm:prSet>
      <dgm:spPr/>
    </dgm:pt>
    <dgm:pt modelId="{A1995C95-09ED-C74D-907E-69A88DDD6968}" type="pres">
      <dgm:prSet presAssocID="{7D41849F-1D53-D446-AEEB-549990CE4797}" presName="sibTrans" presStyleCnt="0"/>
      <dgm:spPr/>
    </dgm:pt>
    <dgm:pt modelId="{A9754BF2-2B18-E448-96DB-B453A7286AEE}" type="pres">
      <dgm:prSet presAssocID="{1E4ACE31-B400-044A-8E34-CF858F7BF158}" presName="textNode" presStyleLbl="node1" presStyleIdx="2" presStyleCnt="5">
        <dgm:presLayoutVars>
          <dgm:bulletEnabled val="1"/>
        </dgm:presLayoutVars>
      </dgm:prSet>
      <dgm:spPr/>
    </dgm:pt>
    <dgm:pt modelId="{66837459-8FDA-3B49-864E-734A21A3C26F}" type="pres">
      <dgm:prSet presAssocID="{50C5CD8D-4376-9745-B516-62D97CEF7EEA}" presName="sibTrans" presStyleCnt="0"/>
      <dgm:spPr/>
    </dgm:pt>
    <dgm:pt modelId="{CA4AE9DA-6160-734F-BB5E-5046D87BB7DA}" type="pres">
      <dgm:prSet presAssocID="{101B1C48-5CBF-554E-822E-E88A239AE080}" presName="textNode" presStyleLbl="node1" presStyleIdx="3" presStyleCnt="5">
        <dgm:presLayoutVars>
          <dgm:bulletEnabled val="1"/>
        </dgm:presLayoutVars>
      </dgm:prSet>
      <dgm:spPr/>
    </dgm:pt>
    <dgm:pt modelId="{C3AF6B5C-1DFF-A84A-86EC-051CC33D5CFE}" type="pres">
      <dgm:prSet presAssocID="{AB62D535-19FA-1F40-9961-296A82D1F8EE}" presName="sibTrans" presStyleCnt="0"/>
      <dgm:spPr/>
    </dgm:pt>
    <dgm:pt modelId="{C99703E6-89CA-B84F-97DC-E11F82F0F0FB}" type="pres">
      <dgm:prSet presAssocID="{30F5DC3B-22C8-3B47-87A0-0F02F8E96E5C}" presName="textNode" presStyleLbl="node1" presStyleIdx="4" presStyleCnt="5">
        <dgm:presLayoutVars>
          <dgm:bulletEnabled val="1"/>
        </dgm:presLayoutVars>
      </dgm:prSet>
      <dgm:spPr/>
    </dgm:pt>
  </dgm:ptLst>
  <dgm:cxnLst>
    <dgm:cxn modelId="{E3F1EA0F-E32D-E848-8035-255096915CEA}" type="presOf" srcId="{8C6125B7-5AC5-9945-8ED7-18B320F1ADC6}" destId="{818B4B5F-FAC5-F94B-8627-6F9002A4CD3E}" srcOrd="0" destOrd="0" presId="urn:microsoft.com/office/officeart/2005/8/layout/hProcess9#1"/>
    <dgm:cxn modelId="{6D50BA14-8C4E-2742-A476-341CB54564C1}" type="presOf" srcId="{30F5DC3B-22C8-3B47-87A0-0F02F8E96E5C}" destId="{C99703E6-89CA-B84F-97DC-E11F82F0F0FB}" srcOrd="0" destOrd="0" presId="urn:microsoft.com/office/officeart/2005/8/layout/hProcess9#1"/>
    <dgm:cxn modelId="{229B0319-E26C-AF49-9C63-96F7F73BEF98}" srcId="{8C6125B7-5AC5-9945-8ED7-18B320F1ADC6}" destId="{101B1C48-5CBF-554E-822E-E88A239AE080}" srcOrd="3" destOrd="0" parTransId="{E8045F8C-4CB3-2640-ACF6-5DBEA2F47007}" sibTransId="{AB62D535-19FA-1F40-9961-296A82D1F8EE}"/>
    <dgm:cxn modelId="{9AA30D25-4945-9A47-BD33-EC26A82B5243}" srcId="{8C6125B7-5AC5-9945-8ED7-18B320F1ADC6}" destId="{30F5DC3B-22C8-3B47-87A0-0F02F8E96E5C}" srcOrd="4" destOrd="0" parTransId="{D20F62B6-C332-D444-87E9-297227A1D89A}" sibTransId="{184F6872-8E73-414F-A6B4-2FFC05BCB188}"/>
    <dgm:cxn modelId="{1992FC3C-399B-E646-BE42-CE284884A70D}" srcId="{8C6125B7-5AC5-9945-8ED7-18B320F1ADC6}" destId="{B44B743D-632F-DE46-B7A5-03945D0E61D7}" srcOrd="1" destOrd="0" parTransId="{19F3A302-BCBB-3949-ABE7-810469E59C82}" sibTransId="{7D41849F-1D53-D446-AEEB-549990CE4797}"/>
    <dgm:cxn modelId="{E1E12742-AE07-D841-A3A1-AE1B1AFF2C97}" type="presOf" srcId="{B44B743D-632F-DE46-B7A5-03945D0E61D7}" destId="{F665AD87-A420-1140-9656-AF261E53FE64}" srcOrd="0" destOrd="0" presId="urn:microsoft.com/office/officeart/2005/8/layout/hProcess9#1"/>
    <dgm:cxn modelId="{C28BA481-6332-DA47-99C6-A7D6F505F4A3}" srcId="{8C6125B7-5AC5-9945-8ED7-18B320F1ADC6}" destId="{BD42FC6F-A747-374E-8692-59D99EBB9B35}" srcOrd="0" destOrd="0" parTransId="{D2E62D7A-E078-F64B-BBF1-47CF9F269181}" sibTransId="{B23601C0-0628-B148-9805-688CCE74CC54}"/>
    <dgm:cxn modelId="{20AB1D9C-4C6F-1F48-B676-EA7D9C6CB0D0}" type="presOf" srcId="{1E4ACE31-B400-044A-8E34-CF858F7BF158}" destId="{A9754BF2-2B18-E448-96DB-B453A7286AEE}" srcOrd="0" destOrd="0" presId="urn:microsoft.com/office/officeart/2005/8/layout/hProcess9#1"/>
    <dgm:cxn modelId="{4D52B39E-AF2F-E04D-94CD-1DEA8C3F084B}" srcId="{8C6125B7-5AC5-9945-8ED7-18B320F1ADC6}" destId="{1E4ACE31-B400-044A-8E34-CF858F7BF158}" srcOrd="2" destOrd="0" parTransId="{F1C98A79-256C-B549-A484-7CB9BE743442}" sibTransId="{50C5CD8D-4376-9745-B516-62D97CEF7EEA}"/>
    <dgm:cxn modelId="{AAB00EB7-7BEA-F14B-90B2-10D19CE545F0}" type="presOf" srcId="{101B1C48-5CBF-554E-822E-E88A239AE080}" destId="{CA4AE9DA-6160-734F-BB5E-5046D87BB7DA}" srcOrd="0" destOrd="0" presId="urn:microsoft.com/office/officeart/2005/8/layout/hProcess9#1"/>
    <dgm:cxn modelId="{2C3C9AF5-DEDA-9640-BD11-CF8D5B04A77E}" type="presOf" srcId="{BD42FC6F-A747-374E-8692-59D99EBB9B35}" destId="{1DE1D932-D10F-5A42-8D2F-23CE6144EF36}" srcOrd="0" destOrd="0" presId="urn:microsoft.com/office/officeart/2005/8/layout/hProcess9#1"/>
    <dgm:cxn modelId="{77226F61-ECFA-B147-A54D-9AE42531729E}" type="presParOf" srcId="{818B4B5F-FAC5-F94B-8627-6F9002A4CD3E}" destId="{CC46A7D6-F6F1-2B49-8F48-5CC180B37123}" srcOrd="0" destOrd="0" presId="urn:microsoft.com/office/officeart/2005/8/layout/hProcess9#1"/>
    <dgm:cxn modelId="{B956089D-A17A-2B49-A343-0F4209C41783}" type="presParOf" srcId="{818B4B5F-FAC5-F94B-8627-6F9002A4CD3E}" destId="{95C743F4-BF11-7A49-B999-3A05D47AA4F5}" srcOrd="1" destOrd="0" presId="urn:microsoft.com/office/officeart/2005/8/layout/hProcess9#1"/>
    <dgm:cxn modelId="{CCC7426D-2E4E-814A-B86B-610E8C71A4AF}" type="presParOf" srcId="{95C743F4-BF11-7A49-B999-3A05D47AA4F5}" destId="{1DE1D932-D10F-5A42-8D2F-23CE6144EF36}" srcOrd="0" destOrd="0" presId="urn:microsoft.com/office/officeart/2005/8/layout/hProcess9#1"/>
    <dgm:cxn modelId="{8FA7EFD8-2EAB-3F41-AD97-236DD7B72611}" type="presParOf" srcId="{95C743F4-BF11-7A49-B999-3A05D47AA4F5}" destId="{249DCC62-09CA-E646-8E4D-0538F7352C3A}" srcOrd="1" destOrd="0" presId="urn:microsoft.com/office/officeart/2005/8/layout/hProcess9#1"/>
    <dgm:cxn modelId="{961C40D7-5752-254C-A2B3-87981B1C2CF3}" type="presParOf" srcId="{95C743F4-BF11-7A49-B999-3A05D47AA4F5}" destId="{F665AD87-A420-1140-9656-AF261E53FE64}" srcOrd="2" destOrd="0" presId="urn:microsoft.com/office/officeart/2005/8/layout/hProcess9#1"/>
    <dgm:cxn modelId="{682FB041-CB88-6642-B42F-EE4ACDED9BE9}" type="presParOf" srcId="{95C743F4-BF11-7A49-B999-3A05D47AA4F5}" destId="{A1995C95-09ED-C74D-907E-69A88DDD6968}" srcOrd="3" destOrd="0" presId="urn:microsoft.com/office/officeart/2005/8/layout/hProcess9#1"/>
    <dgm:cxn modelId="{D4F40156-CA26-9643-9C4A-BED3DBC88224}" type="presParOf" srcId="{95C743F4-BF11-7A49-B999-3A05D47AA4F5}" destId="{A9754BF2-2B18-E448-96DB-B453A7286AEE}" srcOrd="4" destOrd="0" presId="urn:microsoft.com/office/officeart/2005/8/layout/hProcess9#1"/>
    <dgm:cxn modelId="{5492792A-280D-D040-890D-65098768E033}" type="presParOf" srcId="{95C743F4-BF11-7A49-B999-3A05D47AA4F5}" destId="{66837459-8FDA-3B49-864E-734A21A3C26F}" srcOrd="5" destOrd="0" presId="urn:microsoft.com/office/officeart/2005/8/layout/hProcess9#1"/>
    <dgm:cxn modelId="{41891FBE-9A34-7546-A9AB-36DCFD8B1C35}" type="presParOf" srcId="{95C743F4-BF11-7A49-B999-3A05D47AA4F5}" destId="{CA4AE9DA-6160-734F-BB5E-5046D87BB7DA}" srcOrd="6" destOrd="0" presId="urn:microsoft.com/office/officeart/2005/8/layout/hProcess9#1"/>
    <dgm:cxn modelId="{D8BD0720-A467-1B41-840A-F4F513FDABBC}" type="presParOf" srcId="{95C743F4-BF11-7A49-B999-3A05D47AA4F5}" destId="{C3AF6B5C-1DFF-A84A-86EC-051CC33D5CFE}" srcOrd="7" destOrd="0" presId="urn:microsoft.com/office/officeart/2005/8/layout/hProcess9#1"/>
    <dgm:cxn modelId="{E9AC7C75-7226-1C42-A0EE-B0AB29A5B39F}" type="presParOf" srcId="{95C743F4-BF11-7A49-B999-3A05D47AA4F5}" destId="{C99703E6-89CA-B84F-97DC-E11F82F0F0FB}" srcOrd="8" destOrd="0" presId="urn:microsoft.com/office/officeart/2005/8/layout/hProcess9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1A256B0A-C186-8E48-A322-321E1B824420}" type="doc">
      <dgm:prSet loTypeId="urn:microsoft.com/office/officeart/2005/8/layout/hList6" loCatId="" qsTypeId="urn:microsoft.com/office/officeart/2005/8/quickstyle/simple2#1" qsCatId="simple" csTypeId="urn:microsoft.com/office/officeart/2005/8/colors/accent1_4" csCatId="accent1" phldr="1"/>
      <dgm:spPr/>
      <dgm:t>
        <a:bodyPr/>
        <a:lstStyle/>
        <a:p>
          <a:endParaRPr lang="en-GB"/>
        </a:p>
      </dgm:t>
    </dgm:pt>
    <dgm:pt modelId="{84E5F011-1A10-A14F-A1D9-72B96963A701}">
      <dgm:prSet phldrT="[Text]" custT="1"/>
      <dgm:spPr/>
      <dgm:t>
        <a:bodyPr/>
        <a:lstStyle/>
        <a:p>
          <a:r>
            <a:rPr lang="en-GB" sz="1800" b="1" dirty="0">
              <a:solidFill>
                <a:schemeClr val="bg1"/>
              </a:solidFill>
              <a:latin typeface="Sans-sarif"/>
            </a:rPr>
            <a:t>Sub heading one</a:t>
          </a:r>
        </a:p>
      </dgm:t>
    </dgm:pt>
    <dgm:pt modelId="{4555DB88-6959-A841-9A40-B79174123FB6}" type="parTrans" cxnId="{0BFE1309-8645-0F45-B421-1554AF2542B9}">
      <dgm:prSet/>
      <dgm:spPr/>
      <dgm:t>
        <a:bodyPr/>
        <a:lstStyle/>
        <a:p>
          <a:endParaRPr lang="en-GB"/>
        </a:p>
      </dgm:t>
    </dgm:pt>
    <dgm:pt modelId="{CB2E5452-E488-4449-B2A4-C5B7762D55A6}" type="sibTrans" cxnId="{0BFE1309-8645-0F45-B421-1554AF2542B9}">
      <dgm:prSet/>
      <dgm:spPr/>
      <dgm:t>
        <a:bodyPr/>
        <a:lstStyle/>
        <a:p>
          <a:endParaRPr lang="en-GB"/>
        </a:p>
      </dgm:t>
    </dgm:pt>
    <dgm:pt modelId="{66030403-00E1-0345-9BF4-15CEA01BD8A6}">
      <dgm:prSet phldrT="[Text]" custT="1"/>
      <dgm:spPr/>
      <dgm:t>
        <a:bodyPr/>
        <a:lstStyle/>
        <a:p>
          <a:r>
            <a:rPr lang="en-US" sz="1400" dirty="0">
              <a:solidFill>
                <a:schemeClr val="bg1"/>
              </a:solidFill>
              <a:latin typeface="Sans-sarif"/>
              <a:ea typeface="HK Grotesk Regular" pitchFamily="34" charset="-122"/>
              <a:cs typeface="Calibri" panose="020F0502020204030204" pitchFamily="34" charset="0"/>
            </a:rPr>
            <a:t>Place sub-heading description  here.</a:t>
          </a:r>
          <a:endParaRPr lang="en-GB" sz="1400" dirty="0">
            <a:solidFill>
              <a:schemeClr val="bg1"/>
            </a:solidFill>
            <a:latin typeface="Sans-sarif"/>
          </a:endParaRPr>
        </a:p>
      </dgm:t>
    </dgm:pt>
    <dgm:pt modelId="{01CD72CE-44E2-0F41-B0AA-FF055DBE50DE}" type="parTrans" cxnId="{760B1AD9-DD50-C943-88D0-4554F747C4D9}">
      <dgm:prSet/>
      <dgm:spPr/>
      <dgm:t>
        <a:bodyPr/>
        <a:lstStyle/>
        <a:p>
          <a:endParaRPr lang="en-GB"/>
        </a:p>
      </dgm:t>
    </dgm:pt>
    <dgm:pt modelId="{72CE1FFA-1BD1-3C4F-ABBD-3D2B341EC585}" type="sibTrans" cxnId="{760B1AD9-DD50-C943-88D0-4554F747C4D9}">
      <dgm:prSet/>
      <dgm:spPr/>
      <dgm:t>
        <a:bodyPr/>
        <a:lstStyle/>
        <a:p>
          <a:endParaRPr lang="en-GB"/>
        </a:p>
      </dgm:t>
    </dgm:pt>
    <dgm:pt modelId="{57696316-A39C-C84B-A126-7ABE643002FF}">
      <dgm:prSet phldrT="[Text]" custT="1"/>
      <dgm:spPr/>
      <dgm:t>
        <a:bodyPr/>
        <a:lstStyle/>
        <a:p>
          <a:r>
            <a:rPr lang="en-GB" sz="1800" b="1" dirty="0">
              <a:solidFill>
                <a:schemeClr val="bg1"/>
              </a:solidFill>
              <a:latin typeface="Sans-sarif"/>
            </a:rPr>
            <a:t>Sub heading two</a:t>
          </a:r>
          <a:endParaRPr lang="en-GB" sz="1800" dirty="0">
            <a:latin typeface="Sans-sarif"/>
          </a:endParaRPr>
        </a:p>
      </dgm:t>
    </dgm:pt>
    <dgm:pt modelId="{AF02581B-BE25-CF4C-9D11-B238156C69AC}" type="parTrans" cxnId="{C9F4B0DC-5940-4542-B750-64205CB3DD73}">
      <dgm:prSet/>
      <dgm:spPr/>
      <dgm:t>
        <a:bodyPr/>
        <a:lstStyle/>
        <a:p>
          <a:endParaRPr lang="en-GB"/>
        </a:p>
      </dgm:t>
    </dgm:pt>
    <dgm:pt modelId="{0B70B6AD-CE9A-A740-BA17-6D07E2A34A46}" type="sibTrans" cxnId="{C9F4B0DC-5940-4542-B750-64205CB3DD73}">
      <dgm:prSet/>
      <dgm:spPr/>
      <dgm:t>
        <a:bodyPr/>
        <a:lstStyle/>
        <a:p>
          <a:endParaRPr lang="en-GB"/>
        </a:p>
      </dgm:t>
    </dgm:pt>
    <dgm:pt modelId="{7F66553A-F12C-9D4D-B871-ED665FB0434E}">
      <dgm:prSet phldrT="[Text]" custT="1"/>
      <dgm:spPr/>
      <dgm:t>
        <a:bodyPr/>
        <a:lstStyle/>
        <a:p>
          <a:r>
            <a:rPr lang="en-GB" sz="1800" b="1" dirty="0">
              <a:latin typeface="Sans-sarif"/>
            </a:rPr>
            <a:t>Sub heading three</a:t>
          </a:r>
        </a:p>
      </dgm:t>
    </dgm:pt>
    <dgm:pt modelId="{DE8CABCB-C33C-224B-86A5-46C247048D68}" type="parTrans" cxnId="{A62E7978-69A6-9F4F-9FBB-C1CB8F77F65D}">
      <dgm:prSet/>
      <dgm:spPr/>
      <dgm:t>
        <a:bodyPr/>
        <a:lstStyle/>
        <a:p>
          <a:endParaRPr lang="en-GB"/>
        </a:p>
      </dgm:t>
    </dgm:pt>
    <dgm:pt modelId="{A4F379DC-48A5-ED4A-BC46-1E98B331F39E}" type="sibTrans" cxnId="{A62E7978-69A6-9F4F-9FBB-C1CB8F77F65D}">
      <dgm:prSet/>
      <dgm:spPr/>
      <dgm:t>
        <a:bodyPr/>
        <a:lstStyle/>
        <a:p>
          <a:endParaRPr lang="en-GB"/>
        </a:p>
      </dgm:t>
    </dgm:pt>
    <dgm:pt modelId="{DFFE31FE-63BE-4444-B186-0E688B781A09}">
      <dgm:prSet phldrT="[Text]" custT="1"/>
      <dgm:spPr/>
      <dgm:t>
        <a:bodyPr/>
        <a:lstStyle/>
        <a:p>
          <a:r>
            <a:rPr lang="en-GB" sz="1800" b="1" dirty="0">
              <a:latin typeface="Sans-sarif"/>
            </a:rPr>
            <a:t>Sub heading four</a:t>
          </a:r>
        </a:p>
      </dgm:t>
    </dgm:pt>
    <dgm:pt modelId="{772C9921-F3F2-1C4B-8A61-B8681AE720E1}" type="parTrans" cxnId="{70B01468-4BCB-FF41-A9D6-7060773F6ECB}">
      <dgm:prSet/>
      <dgm:spPr/>
      <dgm:t>
        <a:bodyPr/>
        <a:lstStyle/>
        <a:p>
          <a:endParaRPr lang="en-GB"/>
        </a:p>
      </dgm:t>
    </dgm:pt>
    <dgm:pt modelId="{A1AE3557-8A33-E74A-93BE-4FD93BF79877}" type="sibTrans" cxnId="{70B01468-4BCB-FF41-A9D6-7060773F6ECB}">
      <dgm:prSet/>
      <dgm:spPr/>
      <dgm:t>
        <a:bodyPr/>
        <a:lstStyle/>
        <a:p>
          <a:endParaRPr lang="en-GB"/>
        </a:p>
      </dgm:t>
    </dgm:pt>
    <dgm:pt modelId="{99D22431-BDAA-EE4F-A8E0-FEDA30861552}">
      <dgm:prSet phldrT="[Text]" custT="1" custLinFactNeighborY="625"/>
      <dgm:spPr/>
      <dgm:t>
        <a:bodyPr/>
        <a:lstStyle/>
        <a:p>
          <a:r>
            <a:rPr lang="en-US" sz="1400" dirty="0">
              <a:solidFill>
                <a:schemeClr val="bg1"/>
              </a:solidFill>
              <a:latin typeface="Sans-sarif"/>
              <a:ea typeface="HK Grotesk Regular" pitchFamily="34" charset="-122"/>
              <a:cs typeface="Calibri" panose="020F0502020204030204" pitchFamily="34" charset="0"/>
            </a:rPr>
            <a:t>Place sub-heading description  here.</a:t>
          </a:r>
          <a:endParaRPr lang="en-GB" sz="1400" dirty="0">
            <a:solidFill>
              <a:schemeClr val="bg1"/>
            </a:solidFill>
            <a:latin typeface="Sans-sarif"/>
          </a:endParaRPr>
        </a:p>
      </dgm:t>
    </dgm:pt>
    <dgm:pt modelId="{3557169E-B71A-404C-8609-D5783F59A77F}" type="parTrans" cxnId="{6BF846B4-6AA5-0C4C-A938-03DA9E9D63D8}">
      <dgm:prSet/>
      <dgm:spPr/>
      <dgm:t>
        <a:bodyPr/>
        <a:lstStyle/>
        <a:p>
          <a:endParaRPr lang="en-GB"/>
        </a:p>
      </dgm:t>
    </dgm:pt>
    <dgm:pt modelId="{BD04BB0A-A017-EA4E-B01D-D4D1B72F2AEA}" type="sibTrans" cxnId="{6BF846B4-6AA5-0C4C-A938-03DA9E9D63D8}">
      <dgm:prSet/>
      <dgm:spPr/>
      <dgm:t>
        <a:bodyPr/>
        <a:lstStyle/>
        <a:p>
          <a:endParaRPr lang="en-GB"/>
        </a:p>
      </dgm:t>
    </dgm:pt>
    <dgm:pt modelId="{918D3B36-BDD9-3249-8C11-44A9B71C2025}">
      <dgm:prSet phldrT="[Text]" custT="1"/>
      <dgm:spPr/>
      <dgm:t>
        <a:bodyPr/>
        <a:lstStyle/>
        <a:p>
          <a:r>
            <a:rPr lang="en-US" sz="1400" dirty="0">
              <a:solidFill>
                <a:schemeClr val="bg1"/>
              </a:solidFill>
              <a:latin typeface="Sans-sarif"/>
              <a:ea typeface="HK Grotesk Regular" pitchFamily="34" charset="-122"/>
              <a:cs typeface="Calibri" panose="020F0502020204030204" pitchFamily="34" charset="0"/>
            </a:rPr>
            <a:t>Place sub-heading description  here.</a:t>
          </a:r>
          <a:endParaRPr lang="en-GB" sz="1400" dirty="0">
            <a:latin typeface="Sans-sarif"/>
          </a:endParaRPr>
        </a:p>
      </dgm:t>
    </dgm:pt>
    <dgm:pt modelId="{F15C1927-F33C-2D4F-8972-A2AE0A9D2CEC}" type="sibTrans" cxnId="{00E8558E-E180-D040-A4FC-C5D3EBAE42EB}">
      <dgm:prSet/>
      <dgm:spPr/>
      <dgm:t>
        <a:bodyPr/>
        <a:lstStyle/>
        <a:p>
          <a:endParaRPr lang="en-GB"/>
        </a:p>
      </dgm:t>
    </dgm:pt>
    <dgm:pt modelId="{B70635DD-CE9E-9544-BB99-BBE51609CC3D}" type="parTrans" cxnId="{00E8558E-E180-D040-A4FC-C5D3EBAE42EB}">
      <dgm:prSet/>
      <dgm:spPr/>
      <dgm:t>
        <a:bodyPr/>
        <a:lstStyle/>
        <a:p>
          <a:endParaRPr lang="en-GB"/>
        </a:p>
      </dgm:t>
    </dgm:pt>
    <dgm:pt modelId="{EF719286-055E-6A4C-B568-B1A155BBEA0A}">
      <dgm:prSet phldrT="[Text]" custT="1"/>
      <dgm:spPr/>
      <dgm:t>
        <a:bodyPr/>
        <a:lstStyle/>
        <a:p>
          <a:r>
            <a:rPr lang="en-US" sz="1400" dirty="0">
              <a:solidFill>
                <a:schemeClr val="bg1"/>
              </a:solidFill>
              <a:latin typeface="Sans-sarif"/>
              <a:ea typeface="HK Grotesk Regular" pitchFamily="34" charset="-122"/>
              <a:cs typeface="Calibri" panose="020F0502020204030204" pitchFamily="34" charset="0"/>
            </a:rPr>
            <a:t>Place sub-heading description  here.</a:t>
          </a:r>
          <a:endParaRPr lang="en-GB" sz="1400" dirty="0">
            <a:latin typeface="Sans-sarif"/>
          </a:endParaRPr>
        </a:p>
      </dgm:t>
    </dgm:pt>
    <dgm:pt modelId="{FDAEA444-569C-2A46-83C4-1690D0CA734F}" type="sibTrans" cxnId="{92458B2B-40C6-6148-8146-9068A539D347}">
      <dgm:prSet/>
      <dgm:spPr/>
      <dgm:t>
        <a:bodyPr/>
        <a:lstStyle/>
        <a:p>
          <a:endParaRPr lang="en-GB"/>
        </a:p>
      </dgm:t>
    </dgm:pt>
    <dgm:pt modelId="{9DAD519E-88B2-824F-B728-3D7546B0401A}" type="parTrans" cxnId="{92458B2B-40C6-6148-8146-9068A539D347}">
      <dgm:prSet/>
      <dgm:spPr/>
      <dgm:t>
        <a:bodyPr/>
        <a:lstStyle/>
        <a:p>
          <a:endParaRPr lang="en-GB"/>
        </a:p>
      </dgm:t>
    </dgm:pt>
    <dgm:pt modelId="{6A8A9730-5FE5-1940-8885-48E9FB313DBE}">
      <dgm:prSet phldrT="[Text]" custT="1" custLinFactNeighborY="625"/>
      <dgm:spPr/>
      <dgm:t>
        <a:bodyPr/>
        <a:lstStyle/>
        <a:p>
          <a:endParaRPr lang="en-GB" sz="1400" dirty="0">
            <a:solidFill>
              <a:schemeClr val="bg1"/>
            </a:solidFill>
            <a:latin typeface="Sans-sarif"/>
          </a:endParaRPr>
        </a:p>
      </dgm:t>
    </dgm:pt>
    <dgm:pt modelId="{1F52DD86-04A3-AA47-84E8-8C75D3040F56}" type="sibTrans" cxnId="{D4333472-F0C6-7349-AF2F-0DE376C01E6A}">
      <dgm:prSet/>
      <dgm:spPr/>
      <dgm:t>
        <a:bodyPr/>
        <a:lstStyle/>
        <a:p>
          <a:endParaRPr lang="en-GB"/>
        </a:p>
      </dgm:t>
    </dgm:pt>
    <dgm:pt modelId="{BFF9155C-98C4-FD4D-A580-B828EFA6910C}" type="parTrans" cxnId="{D4333472-F0C6-7349-AF2F-0DE376C01E6A}">
      <dgm:prSet/>
      <dgm:spPr/>
      <dgm:t>
        <a:bodyPr/>
        <a:lstStyle/>
        <a:p>
          <a:endParaRPr lang="en-GB"/>
        </a:p>
      </dgm:t>
    </dgm:pt>
    <dgm:pt modelId="{99DAF2C7-E3A5-49BC-B9D2-2750053BA14C}">
      <dgm:prSet phldrT="[Text]" custT="1"/>
      <dgm:spPr/>
      <dgm:t>
        <a:bodyPr/>
        <a:lstStyle/>
        <a:p>
          <a:r>
            <a:rPr lang="en-US" sz="1400" dirty="0">
              <a:solidFill>
                <a:schemeClr val="bg1"/>
              </a:solidFill>
              <a:latin typeface="Sans-sarif"/>
              <a:ea typeface="HK Grotesk Regular" pitchFamily="34" charset="-122"/>
              <a:cs typeface="Calibri" panose="020F0502020204030204" pitchFamily="34" charset="0"/>
            </a:rPr>
            <a:t>Place sub-heading description  here.</a:t>
          </a:r>
          <a:endParaRPr lang="en-GB" sz="1400" dirty="0">
            <a:latin typeface="Sans-sarif"/>
          </a:endParaRPr>
        </a:p>
      </dgm:t>
    </dgm:pt>
    <dgm:pt modelId="{9A60F4DE-C9C1-4AE1-8FD7-36E8BBB9943C}" type="parTrans" cxnId="{58AD247C-80AB-4F3D-8758-0AC0D1D7A226}">
      <dgm:prSet/>
      <dgm:spPr/>
      <dgm:t>
        <a:bodyPr/>
        <a:lstStyle/>
        <a:p>
          <a:endParaRPr lang="en-IN"/>
        </a:p>
      </dgm:t>
    </dgm:pt>
    <dgm:pt modelId="{985B83D1-038C-4462-938C-5E2CF41B969F}" type="sibTrans" cxnId="{58AD247C-80AB-4F3D-8758-0AC0D1D7A226}">
      <dgm:prSet/>
      <dgm:spPr/>
      <dgm:t>
        <a:bodyPr/>
        <a:lstStyle/>
        <a:p>
          <a:endParaRPr lang="en-IN"/>
        </a:p>
      </dgm:t>
    </dgm:pt>
    <dgm:pt modelId="{20B96C3E-E115-1F49-B992-F903CCB03058}">
      <dgm:prSet phldrT="[Text]" custT="1"/>
      <dgm:spPr/>
      <dgm:t>
        <a:bodyPr/>
        <a:lstStyle/>
        <a:p>
          <a:r>
            <a:rPr lang="en-US" sz="1400" dirty="0">
              <a:solidFill>
                <a:schemeClr val="bg1"/>
              </a:solidFill>
              <a:latin typeface="Sans-sarif"/>
              <a:ea typeface="HK Grotesk Regular" pitchFamily="34" charset="-122"/>
              <a:cs typeface="Calibri" panose="020F0502020204030204" pitchFamily="34" charset="0"/>
            </a:rPr>
            <a:t>Place sub-heading description  here.</a:t>
          </a:r>
          <a:endParaRPr lang="en-GB" sz="1400" dirty="0">
            <a:latin typeface="Sans-sarif"/>
          </a:endParaRPr>
        </a:p>
      </dgm:t>
    </dgm:pt>
    <dgm:pt modelId="{613A6392-1548-D349-B002-6AC21895F04F}" type="sibTrans" cxnId="{04BA9E25-F567-F94E-8BEC-ED70A84FC969}">
      <dgm:prSet/>
      <dgm:spPr/>
      <dgm:t>
        <a:bodyPr/>
        <a:lstStyle/>
        <a:p>
          <a:endParaRPr lang="en-GB"/>
        </a:p>
      </dgm:t>
    </dgm:pt>
    <dgm:pt modelId="{58F19B62-2348-1746-87A1-FA0A629C4414}" type="parTrans" cxnId="{04BA9E25-F567-F94E-8BEC-ED70A84FC969}">
      <dgm:prSet/>
      <dgm:spPr/>
      <dgm:t>
        <a:bodyPr/>
        <a:lstStyle/>
        <a:p>
          <a:endParaRPr lang="en-GB"/>
        </a:p>
      </dgm:t>
    </dgm:pt>
    <dgm:pt modelId="{CBEEDE49-2394-4ADD-888B-9579C22EB305}">
      <dgm:prSet custT="1"/>
      <dgm:spPr/>
      <dgm:t>
        <a:bodyPr/>
        <a:lstStyle/>
        <a:p>
          <a:r>
            <a:rPr lang="en-US" sz="1400" dirty="0">
              <a:solidFill>
                <a:schemeClr val="bg1"/>
              </a:solidFill>
              <a:latin typeface="Sans-sarif"/>
              <a:ea typeface="HK Grotesk Regular" pitchFamily="34" charset="-122"/>
              <a:cs typeface="Calibri" panose="020F0502020204030204" pitchFamily="34" charset="0"/>
            </a:rPr>
            <a:t>Place sub-heading description  here.</a:t>
          </a:r>
          <a:endParaRPr lang="en-GB" sz="1400" dirty="0">
            <a:latin typeface="Sans-sarif"/>
          </a:endParaRPr>
        </a:p>
      </dgm:t>
    </dgm:pt>
    <dgm:pt modelId="{C979D0C6-34CD-4328-A39E-AECA0D8B5B81}" type="parTrans" cxnId="{32CECBB3-474B-40D9-9345-C8D2EF372418}">
      <dgm:prSet/>
      <dgm:spPr/>
      <dgm:t>
        <a:bodyPr/>
        <a:lstStyle/>
        <a:p>
          <a:endParaRPr lang="en-IN"/>
        </a:p>
      </dgm:t>
    </dgm:pt>
    <dgm:pt modelId="{03D5BF17-54E1-4218-B118-0F460A6FC8E1}" type="sibTrans" cxnId="{32CECBB3-474B-40D9-9345-C8D2EF372418}">
      <dgm:prSet/>
      <dgm:spPr/>
      <dgm:t>
        <a:bodyPr/>
        <a:lstStyle/>
        <a:p>
          <a:endParaRPr lang="en-IN"/>
        </a:p>
      </dgm:t>
    </dgm:pt>
    <dgm:pt modelId="{2B6631B9-AF51-4ED1-83A5-A5A7A5F8F006}">
      <dgm:prSet custT="1"/>
      <dgm:spPr/>
      <dgm:t>
        <a:bodyPr/>
        <a:lstStyle/>
        <a:p>
          <a:r>
            <a:rPr lang="en-US" sz="1400" dirty="0">
              <a:solidFill>
                <a:schemeClr val="bg1"/>
              </a:solidFill>
              <a:latin typeface="Sans-sarif"/>
              <a:ea typeface="HK Grotesk Regular" pitchFamily="34" charset="-122"/>
              <a:cs typeface="Calibri" panose="020F0502020204030204" pitchFamily="34" charset="0"/>
            </a:rPr>
            <a:t>Place sub-heading description  here.</a:t>
          </a:r>
          <a:endParaRPr lang="en-GB" sz="1400" dirty="0">
            <a:latin typeface="Sans-sarif"/>
          </a:endParaRPr>
        </a:p>
      </dgm:t>
    </dgm:pt>
    <dgm:pt modelId="{AD312AE1-D5CF-4733-8B37-03A178B117AE}" type="parTrans" cxnId="{A70C4D13-EC27-4793-AC8E-7AD2F4A03A78}">
      <dgm:prSet/>
      <dgm:spPr/>
      <dgm:t>
        <a:bodyPr/>
        <a:lstStyle/>
        <a:p>
          <a:endParaRPr lang="en-IN"/>
        </a:p>
      </dgm:t>
    </dgm:pt>
    <dgm:pt modelId="{4762B46D-E8D8-4EDF-BCF3-A0E993CD59D2}" type="sibTrans" cxnId="{A70C4D13-EC27-4793-AC8E-7AD2F4A03A78}">
      <dgm:prSet/>
      <dgm:spPr/>
      <dgm:t>
        <a:bodyPr/>
        <a:lstStyle/>
        <a:p>
          <a:endParaRPr lang="en-IN"/>
        </a:p>
      </dgm:t>
    </dgm:pt>
    <dgm:pt modelId="{61C20159-8123-D54F-8080-D59424F75457}" type="pres">
      <dgm:prSet presAssocID="{1A256B0A-C186-8E48-A322-321E1B824420}" presName="Name0" presStyleCnt="0">
        <dgm:presLayoutVars>
          <dgm:dir/>
          <dgm:resizeHandles val="exact"/>
        </dgm:presLayoutVars>
      </dgm:prSet>
      <dgm:spPr/>
    </dgm:pt>
    <dgm:pt modelId="{6A00F071-5D86-F24F-99F2-1968D04D49C9}" type="pres">
      <dgm:prSet presAssocID="{84E5F011-1A10-A14F-A1D9-72B96963A701}" presName="node" presStyleLbl="node1" presStyleIdx="0" presStyleCnt="4" custLinFactNeighborY="625">
        <dgm:presLayoutVars>
          <dgm:bulletEnabled val="1"/>
        </dgm:presLayoutVars>
      </dgm:prSet>
      <dgm:spPr/>
    </dgm:pt>
    <dgm:pt modelId="{9CC07E91-A9EE-2C41-BF40-A18B1E49FACA}" type="pres">
      <dgm:prSet presAssocID="{CB2E5452-E488-4449-B2A4-C5B7762D55A6}" presName="sibTrans" presStyleCnt="0"/>
      <dgm:spPr/>
    </dgm:pt>
    <dgm:pt modelId="{0CF164D6-7BE9-42C9-8258-6AE0E75F46B8}" type="pres">
      <dgm:prSet presAssocID="{57696316-A39C-C84B-A126-7ABE643002FF}" presName="node" presStyleLbl="node1" presStyleIdx="1" presStyleCnt="4" custLinFactNeighborY="625">
        <dgm:presLayoutVars>
          <dgm:bulletEnabled val="1"/>
        </dgm:presLayoutVars>
      </dgm:prSet>
      <dgm:spPr/>
    </dgm:pt>
    <dgm:pt modelId="{571A7982-C626-409F-A0ED-C7083E21AA03}" type="pres">
      <dgm:prSet presAssocID="{0B70B6AD-CE9A-A740-BA17-6D07E2A34A46}" presName="sibTrans" presStyleCnt="0"/>
      <dgm:spPr/>
    </dgm:pt>
    <dgm:pt modelId="{786FE105-E8B7-3D44-A134-098FC7E76181}" type="pres">
      <dgm:prSet presAssocID="{7F66553A-F12C-9D4D-B871-ED665FB0434E}" presName="node" presStyleLbl="node1" presStyleIdx="2" presStyleCnt="4" custLinFactNeighborY="625">
        <dgm:presLayoutVars>
          <dgm:bulletEnabled val="1"/>
        </dgm:presLayoutVars>
      </dgm:prSet>
      <dgm:spPr/>
    </dgm:pt>
    <dgm:pt modelId="{69403CA1-482D-D947-A644-BD65B07D4493}" type="pres">
      <dgm:prSet presAssocID="{A4F379DC-48A5-ED4A-BC46-1E98B331F39E}" presName="sibTrans" presStyleCnt="0"/>
      <dgm:spPr/>
    </dgm:pt>
    <dgm:pt modelId="{322AAD36-4326-6C4D-B4C8-F354AEB72BE0}" type="pres">
      <dgm:prSet presAssocID="{DFFE31FE-63BE-4444-B186-0E688B781A09}" presName="node" presStyleLbl="node1" presStyleIdx="3" presStyleCnt="4" custLinFactNeighborY="625">
        <dgm:presLayoutVars>
          <dgm:bulletEnabled val="1"/>
        </dgm:presLayoutVars>
      </dgm:prSet>
      <dgm:spPr/>
    </dgm:pt>
  </dgm:ptLst>
  <dgm:cxnLst>
    <dgm:cxn modelId="{0BFE1309-8645-0F45-B421-1554AF2542B9}" srcId="{1A256B0A-C186-8E48-A322-321E1B824420}" destId="{84E5F011-1A10-A14F-A1D9-72B96963A701}" srcOrd="0" destOrd="0" parTransId="{4555DB88-6959-A841-9A40-B79174123FB6}" sibTransId="{CB2E5452-E488-4449-B2A4-C5B7762D55A6}"/>
    <dgm:cxn modelId="{A70C4D13-EC27-4793-AC8E-7AD2F4A03A78}" srcId="{DFFE31FE-63BE-4444-B186-0E688B781A09}" destId="{2B6631B9-AF51-4ED1-83A5-A5A7A5F8F006}" srcOrd="1" destOrd="0" parTransId="{AD312AE1-D5CF-4733-8B37-03A178B117AE}" sibTransId="{4762B46D-E8D8-4EDF-BCF3-A0E993CD59D2}"/>
    <dgm:cxn modelId="{04BA9E25-F567-F94E-8BEC-ED70A84FC969}" srcId="{7F66553A-F12C-9D4D-B871-ED665FB0434E}" destId="{20B96C3E-E115-1F49-B992-F903CCB03058}" srcOrd="0" destOrd="0" parTransId="{58F19B62-2348-1746-87A1-FA0A629C4414}" sibTransId="{613A6392-1548-D349-B002-6AC21895F04F}"/>
    <dgm:cxn modelId="{92458B2B-40C6-6148-8146-9068A539D347}" srcId="{57696316-A39C-C84B-A126-7ABE643002FF}" destId="{EF719286-055E-6A4C-B568-B1A155BBEA0A}" srcOrd="0" destOrd="0" parTransId="{9DAD519E-88B2-824F-B728-3D7546B0401A}" sibTransId="{FDAEA444-569C-2A46-83C4-1690D0CA734F}"/>
    <dgm:cxn modelId="{3DC1C52B-27B9-1542-9111-8086F73CAE5B}" type="presOf" srcId="{66030403-00E1-0345-9BF4-15CEA01BD8A6}" destId="{6A00F071-5D86-F24F-99F2-1968D04D49C9}" srcOrd="0" destOrd="1" presId="urn:microsoft.com/office/officeart/2005/8/layout/hList6"/>
    <dgm:cxn modelId="{B90AA92D-8107-4CC6-A553-D549244C8A3A}" type="presOf" srcId="{2B6631B9-AF51-4ED1-83A5-A5A7A5F8F006}" destId="{322AAD36-4326-6C4D-B4C8-F354AEB72BE0}" srcOrd="0" destOrd="2" presId="urn:microsoft.com/office/officeart/2005/8/layout/hList6"/>
    <dgm:cxn modelId="{613D903D-2898-154D-9FD7-F459FD79F71C}" type="presOf" srcId="{1A256B0A-C186-8E48-A322-321E1B824420}" destId="{61C20159-8123-D54F-8080-D59424F75457}" srcOrd="0" destOrd="0" presId="urn:microsoft.com/office/officeart/2005/8/layout/hList6"/>
    <dgm:cxn modelId="{70B01468-4BCB-FF41-A9D6-7060773F6ECB}" srcId="{1A256B0A-C186-8E48-A322-321E1B824420}" destId="{DFFE31FE-63BE-4444-B186-0E688B781A09}" srcOrd="3" destOrd="0" parTransId="{772C9921-F3F2-1C4B-8A61-B8681AE720E1}" sibTransId="{A1AE3557-8A33-E74A-93BE-4FD93BF79877}"/>
    <dgm:cxn modelId="{26D3344E-3425-5A48-B3CA-26A78CB1E1E0}" type="presOf" srcId="{6A8A9730-5FE5-1940-8885-48E9FB313DBE}" destId="{6A00F071-5D86-F24F-99F2-1968D04D49C9}" srcOrd="0" destOrd="3" presId="urn:microsoft.com/office/officeart/2005/8/layout/hList6"/>
    <dgm:cxn modelId="{7ED4E14F-825C-454C-A821-50FBB0C9719C}" type="presOf" srcId="{99D22431-BDAA-EE4F-A8E0-FEDA30861552}" destId="{6A00F071-5D86-F24F-99F2-1968D04D49C9}" srcOrd="0" destOrd="2" presId="urn:microsoft.com/office/officeart/2005/8/layout/hList6"/>
    <dgm:cxn modelId="{D4333472-F0C6-7349-AF2F-0DE376C01E6A}" srcId="{84E5F011-1A10-A14F-A1D9-72B96963A701}" destId="{6A8A9730-5FE5-1940-8885-48E9FB313DBE}" srcOrd="2" destOrd="0" parTransId="{BFF9155C-98C4-FD4D-A580-B828EFA6910C}" sibTransId="{1F52DD86-04A3-AA47-84E8-8C75D3040F56}"/>
    <dgm:cxn modelId="{A62E7978-69A6-9F4F-9FBB-C1CB8F77F65D}" srcId="{1A256B0A-C186-8E48-A322-321E1B824420}" destId="{7F66553A-F12C-9D4D-B871-ED665FB0434E}" srcOrd="2" destOrd="0" parTransId="{DE8CABCB-C33C-224B-86A5-46C247048D68}" sibTransId="{A4F379DC-48A5-ED4A-BC46-1E98B331F39E}"/>
    <dgm:cxn modelId="{E622D85A-CA17-0A49-8A4B-0699F1D31EBC}" type="presOf" srcId="{20B96C3E-E115-1F49-B992-F903CCB03058}" destId="{786FE105-E8B7-3D44-A134-098FC7E76181}" srcOrd="0" destOrd="1" presId="urn:microsoft.com/office/officeart/2005/8/layout/hList6"/>
    <dgm:cxn modelId="{58AD247C-80AB-4F3D-8758-0AC0D1D7A226}" srcId="{57696316-A39C-C84B-A126-7ABE643002FF}" destId="{99DAF2C7-E3A5-49BC-B9D2-2750053BA14C}" srcOrd="1" destOrd="0" parTransId="{9A60F4DE-C9C1-4AE1-8FD7-36E8BBB9943C}" sibTransId="{985B83D1-038C-4462-938C-5E2CF41B969F}"/>
    <dgm:cxn modelId="{1D264886-C348-4EDE-9F9E-64B597C19BCC}" type="presOf" srcId="{CBEEDE49-2394-4ADD-888B-9579C22EB305}" destId="{786FE105-E8B7-3D44-A134-098FC7E76181}" srcOrd="0" destOrd="2" presId="urn:microsoft.com/office/officeart/2005/8/layout/hList6"/>
    <dgm:cxn modelId="{48527F8D-CCA2-40E5-8DFB-467615BF2FF6}" type="presOf" srcId="{EF719286-055E-6A4C-B568-B1A155BBEA0A}" destId="{0CF164D6-7BE9-42C9-8258-6AE0E75F46B8}" srcOrd="0" destOrd="1" presId="urn:microsoft.com/office/officeart/2005/8/layout/hList6"/>
    <dgm:cxn modelId="{DD918C8D-3D5B-468C-BCD4-5AC45CC3B7C1}" type="presOf" srcId="{99DAF2C7-E3A5-49BC-B9D2-2750053BA14C}" destId="{0CF164D6-7BE9-42C9-8258-6AE0E75F46B8}" srcOrd="0" destOrd="2" presId="urn:microsoft.com/office/officeart/2005/8/layout/hList6"/>
    <dgm:cxn modelId="{00E8558E-E180-D040-A4FC-C5D3EBAE42EB}" srcId="{DFFE31FE-63BE-4444-B186-0E688B781A09}" destId="{918D3B36-BDD9-3249-8C11-44A9B71C2025}" srcOrd="0" destOrd="0" parTransId="{B70635DD-CE9E-9544-BB99-BBE51609CC3D}" sibTransId="{F15C1927-F33C-2D4F-8972-A2AE0A9D2CEC}"/>
    <dgm:cxn modelId="{69C3539B-7621-314A-BE82-31EA326C8220}" type="presOf" srcId="{DFFE31FE-63BE-4444-B186-0E688B781A09}" destId="{322AAD36-4326-6C4D-B4C8-F354AEB72BE0}" srcOrd="0" destOrd="0" presId="urn:microsoft.com/office/officeart/2005/8/layout/hList6"/>
    <dgm:cxn modelId="{6E32FB9F-DA71-3A4E-8648-59EE11B94698}" type="presOf" srcId="{7F66553A-F12C-9D4D-B871-ED665FB0434E}" destId="{786FE105-E8B7-3D44-A134-098FC7E76181}" srcOrd="0" destOrd="0" presId="urn:microsoft.com/office/officeart/2005/8/layout/hList6"/>
    <dgm:cxn modelId="{6EDA41A0-B0AE-418C-B0E4-55A0508866DC}" type="presOf" srcId="{57696316-A39C-C84B-A126-7ABE643002FF}" destId="{0CF164D6-7BE9-42C9-8258-6AE0E75F46B8}" srcOrd="0" destOrd="0" presId="urn:microsoft.com/office/officeart/2005/8/layout/hList6"/>
    <dgm:cxn modelId="{32CECBB3-474B-40D9-9345-C8D2EF372418}" srcId="{7F66553A-F12C-9D4D-B871-ED665FB0434E}" destId="{CBEEDE49-2394-4ADD-888B-9579C22EB305}" srcOrd="1" destOrd="0" parTransId="{C979D0C6-34CD-4328-A39E-AECA0D8B5B81}" sibTransId="{03D5BF17-54E1-4218-B118-0F460A6FC8E1}"/>
    <dgm:cxn modelId="{6BF846B4-6AA5-0C4C-A938-03DA9E9D63D8}" srcId="{84E5F011-1A10-A14F-A1D9-72B96963A701}" destId="{99D22431-BDAA-EE4F-A8E0-FEDA30861552}" srcOrd="1" destOrd="0" parTransId="{3557169E-B71A-404C-8609-D5783F59A77F}" sibTransId="{BD04BB0A-A017-EA4E-B01D-D4D1B72F2AEA}"/>
    <dgm:cxn modelId="{760B1AD9-DD50-C943-88D0-4554F747C4D9}" srcId="{84E5F011-1A10-A14F-A1D9-72B96963A701}" destId="{66030403-00E1-0345-9BF4-15CEA01BD8A6}" srcOrd="0" destOrd="0" parTransId="{01CD72CE-44E2-0F41-B0AA-FF055DBE50DE}" sibTransId="{72CE1FFA-1BD1-3C4F-ABBD-3D2B341EC585}"/>
    <dgm:cxn modelId="{C9F4B0DC-5940-4542-B750-64205CB3DD73}" srcId="{1A256B0A-C186-8E48-A322-321E1B824420}" destId="{57696316-A39C-C84B-A126-7ABE643002FF}" srcOrd="1" destOrd="0" parTransId="{AF02581B-BE25-CF4C-9D11-B238156C69AC}" sibTransId="{0B70B6AD-CE9A-A740-BA17-6D07E2A34A46}"/>
    <dgm:cxn modelId="{43C157E9-BD09-D549-94F4-5BE1222B1803}" type="presOf" srcId="{918D3B36-BDD9-3249-8C11-44A9B71C2025}" destId="{322AAD36-4326-6C4D-B4C8-F354AEB72BE0}" srcOrd="0" destOrd="1" presId="urn:microsoft.com/office/officeart/2005/8/layout/hList6"/>
    <dgm:cxn modelId="{9844E7EB-29C7-FB49-8E9D-57724634294A}" type="presOf" srcId="{84E5F011-1A10-A14F-A1D9-72B96963A701}" destId="{6A00F071-5D86-F24F-99F2-1968D04D49C9}" srcOrd="0" destOrd="0" presId="urn:microsoft.com/office/officeart/2005/8/layout/hList6"/>
    <dgm:cxn modelId="{1E2CDBC2-82B7-644B-8555-695E3C5B24AB}" type="presParOf" srcId="{61C20159-8123-D54F-8080-D59424F75457}" destId="{6A00F071-5D86-F24F-99F2-1968D04D49C9}" srcOrd="0" destOrd="0" presId="urn:microsoft.com/office/officeart/2005/8/layout/hList6"/>
    <dgm:cxn modelId="{2784CBF9-F57E-144B-8E40-282CA09D4274}" type="presParOf" srcId="{61C20159-8123-D54F-8080-D59424F75457}" destId="{9CC07E91-A9EE-2C41-BF40-A18B1E49FACA}" srcOrd="1" destOrd="0" presId="urn:microsoft.com/office/officeart/2005/8/layout/hList6"/>
    <dgm:cxn modelId="{947B4484-3D5F-4E8E-B201-8F54F5A0BD04}" type="presParOf" srcId="{61C20159-8123-D54F-8080-D59424F75457}" destId="{0CF164D6-7BE9-42C9-8258-6AE0E75F46B8}" srcOrd="2" destOrd="0" presId="urn:microsoft.com/office/officeart/2005/8/layout/hList6"/>
    <dgm:cxn modelId="{4840B328-9019-4E56-8A60-D2F281FF56A1}" type="presParOf" srcId="{61C20159-8123-D54F-8080-D59424F75457}" destId="{571A7982-C626-409F-A0ED-C7083E21AA03}" srcOrd="3" destOrd="0" presId="urn:microsoft.com/office/officeart/2005/8/layout/hList6"/>
    <dgm:cxn modelId="{8BD3F587-AB60-D74A-91EC-8A56D30EF868}" type="presParOf" srcId="{61C20159-8123-D54F-8080-D59424F75457}" destId="{786FE105-E8B7-3D44-A134-098FC7E76181}" srcOrd="4" destOrd="0" presId="urn:microsoft.com/office/officeart/2005/8/layout/hList6"/>
    <dgm:cxn modelId="{FE36AA2F-6614-5345-9F1C-6D59BB4DD5BE}" type="presParOf" srcId="{61C20159-8123-D54F-8080-D59424F75457}" destId="{69403CA1-482D-D947-A644-BD65B07D4493}" srcOrd="5" destOrd="0" presId="urn:microsoft.com/office/officeart/2005/8/layout/hList6"/>
    <dgm:cxn modelId="{27881EAF-D65B-ED4E-A5EA-AF599E104692}" type="presParOf" srcId="{61C20159-8123-D54F-8080-D59424F75457}" destId="{322AAD36-4326-6C4D-B4C8-F354AEB72BE0}" srcOrd="6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4EFE474A-7DB0-4C0C-AB59-51D5EB588F10}" type="doc">
      <dgm:prSet loTypeId="urn:microsoft.com/office/officeart/2005/8/layout/hProcess10" loCatId="process" qsTypeId="urn:microsoft.com/office/officeart/2005/8/quickstyle/simple1" qsCatId="simple" csTypeId="urn:microsoft.com/office/officeart/2005/8/colors/accent1_3" csCatId="accent1" phldr="1"/>
      <dgm:spPr/>
      <dgm:t>
        <a:bodyPr/>
        <a:lstStyle/>
        <a:p>
          <a:endParaRPr lang="en-IN"/>
        </a:p>
      </dgm:t>
    </dgm:pt>
    <dgm:pt modelId="{B55785FB-CEBA-4FED-9F95-2D42966F9640}">
      <dgm:prSet phldrT="[Text]" custT="1"/>
      <dgm:spPr/>
      <dgm:t>
        <a:bodyPr/>
        <a:lstStyle/>
        <a:p>
          <a:r>
            <a:rPr lang="en-IN" sz="1600" dirty="0"/>
            <a:t>Sub Heading</a:t>
          </a:r>
        </a:p>
      </dgm:t>
    </dgm:pt>
    <dgm:pt modelId="{8D460927-ACA4-4506-B205-F0C479C93A50}" type="parTrans" cxnId="{22A1FCFF-85B0-4097-8E4B-B354B1363420}">
      <dgm:prSet/>
      <dgm:spPr/>
      <dgm:t>
        <a:bodyPr/>
        <a:lstStyle/>
        <a:p>
          <a:endParaRPr lang="en-IN"/>
        </a:p>
      </dgm:t>
    </dgm:pt>
    <dgm:pt modelId="{10F500DB-45AF-482B-831A-F21143CB947C}" type="sibTrans" cxnId="{22A1FCFF-85B0-4097-8E4B-B354B1363420}">
      <dgm:prSet/>
      <dgm:spPr/>
      <dgm:t>
        <a:bodyPr/>
        <a:lstStyle/>
        <a:p>
          <a:endParaRPr lang="en-IN"/>
        </a:p>
      </dgm:t>
    </dgm:pt>
    <dgm:pt modelId="{32DAA6B4-F23C-4239-85AC-2A638041F86F}">
      <dgm:prSet phldrT="[Text]" custT="1"/>
      <dgm:spPr/>
      <dgm:t>
        <a:bodyPr/>
        <a:lstStyle/>
        <a:p>
          <a:r>
            <a:rPr lang="en-IN" sz="1200" dirty="0"/>
            <a:t>Item 1</a:t>
          </a:r>
        </a:p>
      </dgm:t>
    </dgm:pt>
    <dgm:pt modelId="{95DBF4B4-2A52-4358-98EA-92C94E829451}" type="parTrans" cxnId="{B0CD40B5-01A8-4D12-8410-6333B5F207DB}">
      <dgm:prSet/>
      <dgm:spPr/>
      <dgm:t>
        <a:bodyPr/>
        <a:lstStyle/>
        <a:p>
          <a:endParaRPr lang="en-IN"/>
        </a:p>
      </dgm:t>
    </dgm:pt>
    <dgm:pt modelId="{C2C8DAA4-38FB-4549-80D7-82178BE7BA5F}" type="sibTrans" cxnId="{B0CD40B5-01A8-4D12-8410-6333B5F207DB}">
      <dgm:prSet/>
      <dgm:spPr/>
      <dgm:t>
        <a:bodyPr/>
        <a:lstStyle/>
        <a:p>
          <a:endParaRPr lang="en-IN"/>
        </a:p>
      </dgm:t>
    </dgm:pt>
    <dgm:pt modelId="{068D0151-B743-4E96-8F88-D519A30F853E}">
      <dgm:prSet phldrT="[Text]" custT="1"/>
      <dgm:spPr/>
      <dgm:t>
        <a:bodyPr/>
        <a:lstStyle/>
        <a:p>
          <a:r>
            <a:rPr lang="en-IN" sz="1200" dirty="0"/>
            <a:t>Item 2</a:t>
          </a:r>
        </a:p>
      </dgm:t>
    </dgm:pt>
    <dgm:pt modelId="{B8ACCA1E-90D2-4533-A8DE-D47F36D6CF0A}" type="parTrans" cxnId="{F6F0AF64-400C-416F-8B59-75AC3F4E4309}">
      <dgm:prSet/>
      <dgm:spPr/>
      <dgm:t>
        <a:bodyPr/>
        <a:lstStyle/>
        <a:p>
          <a:endParaRPr lang="en-IN"/>
        </a:p>
      </dgm:t>
    </dgm:pt>
    <dgm:pt modelId="{250A38E7-C7CD-4DFE-9D79-A19D1FB80199}" type="sibTrans" cxnId="{F6F0AF64-400C-416F-8B59-75AC3F4E4309}">
      <dgm:prSet/>
      <dgm:spPr/>
      <dgm:t>
        <a:bodyPr/>
        <a:lstStyle/>
        <a:p>
          <a:endParaRPr lang="en-IN"/>
        </a:p>
      </dgm:t>
    </dgm:pt>
    <dgm:pt modelId="{73605ED0-88CF-4AD0-A41E-CE8AAB626825}">
      <dgm:prSet phldrT="[Text]" custT="1"/>
      <dgm:spPr/>
      <dgm:t>
        <a:bodyPr/>
        <a:lstStyle/>
        <a:p>
          <a:r>
            <a:rPr lang="en-IN" sz="1600" dirty="0"/>
            <a:t>Sub Heading</a:t>
          </a:r>
        </a:p>
      </dgm:t>
    </dgm:pt>
    <dgm:pt modelId="{08FB4567-F09A-4008-9896-5FB9C4C6EBF5}" type="parTrans" cxnId="{35200F80-4771-4D11-ADA8-6C6249529C13}">
      <dgm:prSet/>
      <dgm:spPr/>
      <dgm:t>
        <a:bodyPr/>
        <a:lstStyle/>
        <a:p>
          <a:endParaRPr lang="en-IN"/>
        </a:p>
      </dgm:t>
    </dgm:pt>
    <dgm:pt modelId="{6FC5FF8E-CA6D-4D95-BFD1-6DEB74CDCA56}" type="sibTrans" cxnId="{35200F80-4771-4D11-ADA8-6C6249529C13}">
      <dgm:prSet/>
      <dgm:spPr/>
      <dgm:t>
        <a:bodyPr/>
        <a:lstStyle/>
        <a:p>
          <a:endParaRPr lang="en-IN"/>
        </a:p>
      </dgm:t>
    </dgm:pt>
    <dgm:pt modelId="{45EF50C9-37D0-4106-9254-419D6CBC9209}">
      <dgm:prSet phldrT="[Text]" custT="1"/>
      <dgm:spPr/>
      <dgm:t>
        <a:bodyPr/>
        <a:lstStyle/>
        <a:p>
          <a:r>
            <a:rPr lang="en-IN" sz="1200" dirty="0"/>
            <a:t>Item 1</a:t>
          </a:r>
        </a:p>
      </dgm:t>
    </dgm:pt>
    <dgm:pt modelId="{76F3A2AC-0129-49A8-AADA-8DBC5429EC52}" type="parTrans" cxnId="{BB842E02-9E5B-43EF-AE35-C192457F338F}">
      <dgm:prSet/>
      <dgm:spPr/>
      <dgm:t>
        <a:bodyPr/>
        <a:lstStyle/>
        <a:p>
          <a:endParaRPr lang="en-IN"/>
        </a:p>
      </dgm:t>
    </dgm:pt>
    <dgm:pt modelId="{F4B8EA97-5F0C-4E5F-AC50-505B7A72B54F}" type="sibTrans" cxnId="{BB842E02-9E5B-43EF-AE35-C192457F338F}">
      <dgm:prSet/>
      <dgm:spPr/>
      <dgm:t>
        <a:bodyPr/>
        <a:lstStyle/>
        <a:p>
          <a:endParaRPr lang="en-IN"/>
        </a:p>
      </dgm:t>
    </dgm:pt>
    <dgm:pt modelId="{80F1455F-52DB-4289-BB85-31E997915E53}">
      <dgm:prSet phldrT="[Text]" custT="1"/>
      <dgm:spPr/>
      <dgm:t>
        <a:bodyPr/>
        <a:lstStyle/>
        <a:p>
          <a:r>
            <a:rPr lang="en-IN" sz="1200" dirty="0"/>
            <a:t>Item 2</a:t>
          </a:r>
        </a:p>
      </dgm:t>
    </dgm:pt>
    <dgm:pt modelId="{CD7FA259-0249-4B41-BB21-3BEA58303DCA}" type="parTrans" cxnId="{A975C426-AB9D-4924-98E5-292106E3F831}">
      <dgm:prSet/>
      <dgm:spPr/>
      <dgm:t>
        <a:bodyPr/>
        <a:lstStyle/>
        <a:p>
          <a:endParaRPr lang="en-IN"/>
        </a:p>
      </dgm:t>
    </dgm:pt>
    <dgm:pt modelId="{F6C70B2D-2A97-42B6-BBF3-90AA9003FAE0}" type="sibTrans" cxnId="{A975C426-AB9D-4924-98E5-292106E3F831}">
      <dgm:prSet/>
      <dgm:spPr/>
      <dgm:t>
        <a:bodyPr/>
        <a:lstStyle/>
        <a:p>
          <a:endParaRPr lang="en-IN"/>
        </a:p>
      </dgm:t>
    </dgm:pt>
    <dgm:pt modelId="{88F6BD3C-7594-4AB6-9144-135952908466}">
      <dgm:prSet phldrT="[Text]" custT="1"/>
      <dgm:spPr/>
      <dgm:t>
        <a:bodyPr/>
        <a:lstStyle/>
        <a:p>
          <a:r>
            <a:rPr lang="en-IN" sz="1600" dirty="0"/>
            <a:t>Sub Heading</a:t>
          </a:r>
        </a:p>
      </dgm:t>
    </dgm:pt>
    <dgm:pt modelId="{175992D2-1EEF-4CF7-8623-9DBBB158B36E}" type="parTrans" cxnId="{C927B0AA-084F-4AFD-AA34-38C2C0321E0D}">
      <dgm:prSet/>
      <dgm:spPr/>
      <dgm:t>
        <a:bodyPr/>
        <a:lstStyle/>
        <a:p>
          <a:endParaRPr lang="en-IN"/>
        </a:p>
      </dgm:t>
    </dgm:pt>
    <dgm:pt modelId="{5B975AD6-7600-42FD-9990-CC939261F44B}" type="sibTrans" cxnId="{C927B0AA-084F-4AFD-AA34-38C2C0321E0D}">
      <dgm:prSet/>
      <dgm:spPr/>
      <dgm:t>
        <a:bodyPr/>
        <a:lstStyle/>
        <a:p>
          <a:endParaRPr lang="en-IN"/>
        </a:p>
      </dgm:t>
    </dgm:pt>
    <dgm:pt modelId="{9ADC3886-77CB-4EDE-A9C1-A1B77720217A}">
      <dgm:prSet phldrT="[Text]" custT="1"/>
      <dgm:spPr/>
      <dgm:t>
        <a:bodyPr/>
        <a:lstStyle/>
        <a:p>
          <a:r>
            <a:rPr lang="en-IN" sz="1200" dirty="0"/>
            <a:t>Item 1</a:t>
          </a:r>
        </a:p>
      </dgm:t>
    </dgm:pt>
    <dgm:pt modelId="{9F49F0B1-E81C-406F-9502-2DA90A311CE8}" type="parTrans" cxnId="{7A706D51-9EB6-45B5-86C5-A79B9C6E416E}">
      <dgm:prSet/>
      <dgm:spPr/>
      <dgm:t>
        <a:bodyPr/>
        <a:lstStyle/>
        <a:p>
          <a:endParaRPr lang="en-IN"/>
        </a:p>
      </dgm:t>
    </dgm:pt>
    <dgm:pt modelId="{81AAE234-37F5-4817-886E-19CA8045797C}" type="sibTrans" cxnId="{7A706D51-9EB6-45B5-86C5-A79B9C6E416E}">
      <dgm:prSet/>
      <dgm:spPr/>
      <dgm:t>
        <a:bodyPr/>
        <a:lstStyle/>
        <a:p>
          <a:endParaRPr lang="en-IN"/>
        </a:p>
      </dgm:t>
    </dgm:pt>
    <dgm:pt modelId="{63DE4CCB-A8C8-47AD-A239-648387E09E43}">
      <dgm:prSet phldrT="[Text]" custT="1"/>
      <dgm:spPr/>
      <dgm:t>
        <a:bodyPr/>
        <a:lstStyle/>
        <a:p>
          <a:r>
            <a:rPr lang="en-IN" sz="1200" dirty="0"/>
            <a:t>Item 2</a:t>
          </a:r>
        </a:p>
      </dgm:t>
    </dgm:pt>
    <dgm:pt modelId="{31EDFFF6-DADE-444A-A702-57E31C5A2A4C}" type="parTrans" cxnId="{59C73E0E-A4DF-4ACF-9132-D1D984493C56}">
      <dgm:prSet/>
      <dgm:spPr/>
      <dgm:t>
        <a:bodyPr/>
        <a:lstStyle/>
        <a:p>
          <a:endParaRPr lang="en-IN"/>
        </a:p>
      </dgm:t>
    </dgm:pt>
    <dgm:pt modelId="{32726C39-9D0A-4D17-9B60-1107346A0C03}" type="sibTrans" cxnId="{59C73E0E-A4DF-4ACF-9132-D1D984493C56}">
      <dgm:prSet/>
      <dgm:spPr/>
      <dgm:t>
        <a:bodyPr/>
        <a:lstStyle/>
        <a:p>
          <a:endParaRPr lang="en-IN"/>
        </a:p>
      </dgm:t>
    </dgm:pt>
    <dgm:pt modelId="{24169E4B-F17E-4BD3-AC51-F5C94FCC8BDE}">
      <dgm:prSet phldrT="[Text]" custT="1"/>
      <dgm:spPr/>
      <dgm:t>
        <a:bodyPr/>
        <a:lstStyle/>
        <a:p>
          <a:r>
            <a:rPr lang="en-IN" sz="1200" dirty="0"/>
            <a:t>Item 3</a:t>
          </a:r>
        </a:p>
      </dgm:t>
    </dgm:pt>
    <dgm:pt modelId="{E2B9477F-6CD7-49D6-9211-A60B02145F73}" type="parTrans" cxnId="{59C86FFC-3B07-470F-87E6-25873BF39EC6}">
      <dgm:prSet/>
      <dgm:spPr/>
      <dgm:t>
        <a:bodyPr/>
        <a:lstStyle/>
        <a:p>
          <a:endParaRPr lang="en-IN"/>
        </a:p>
      </dgm:t>
    </dgm:pt>
    <dgm:pt modelId="{6D0453FC-0E1C-4ED9-B530-FD274195773D}" type="sibTrans" cxnId="{59C86FFC-3B07-470F-87E6-25873BF39EC6}">
      <dgm:prSet/>
      <dgm:spPr/>
      <dgm:t>
        <a:bodyPr/>
        <a:lstStyle/>
        <a:p>
          <a:endParaRPr lang="en-IN"/>
        </a:p>
      </dgm:t>
    </dgm:pt>
    <dgm:pt modelId="{78FE2277-0CC7-41BC-AA9C-F20033456E19}">
      <dgm:prSet phldrT="[Text]" custT="1"/>
      <dgm:spPr/>
      <dgm:t>
        <a:bodyPr/>
        <a:lstStyle/>
        <a:p>
          <a:r>
            <a:rPr lang="en-IN" sz="1200" dirty="0"/>
            <a:t>Item 3</a:t>
          </a:r>
        </a:p>
      </dgm:t>
    </dgm:pt>
    <dgm:pt modelId="{30DEC178-8DE6-4F53-A799-CDBA33E48DE7}" type="parTrans" cxnId="{EA56AE9E-51A7-41F9-9DEB-44B64A9632CA}">
      <dgm:prSet/>
      <dgm:spPr/>
      <dgm:t>
        <a:bodyPr/>
        <a:lstStyle/>
        <a:p>
          <a:endParaRPr lang="en-IN"/>
        </a:p>
      </dgm:t>
    </dgm:pt>
    <dgm:pt modelId="{1D5D5C83-31A3-41E8-8A2B-00E1607F7BC2}" type="sibTrans" cxnId="{EA56AE9E-51A7-41F9-9DEB-44B64A9632CA}">
      <dgm:prSet/>
      <dgm:spPr/>
      <dgm:t>
        <a:bodyPr/>
        <a:lstStyle/>
        <a:p>
          <a:endParaRPr lang="en-IN"/>
        </a:p>
      </dgm:t>
    </dgm:pt>
    <dgm:pt modelId="{C4EDAE52-71F7-4A0D-A757-D8D33913BB20}">
      <dgm:prSet phldrT="[Text]" custT="1"/>
      <dgm:spPr/>
      <dgm:t>
        <a:bodyPr/>
        <a:lstStyle/>
        <a:p>
          <a:r>
            <a:rPr lang="en-IN" sz="1200" dirty="0"/>
            <a:t>Item 3</a:t>
          </a:r>
        </a:p>
      </dgm:t>
    </dgm:pt>
    <dgm:pt modelId="{91015583-F695-4F2A-BBC4-2E68DEE6BCBB}" type="parTrans" cxnId="{41CCB597-04E5-438C-A836-9A42699C4556}">
      <dgm:prSet/>
      <dgm:spPr/>
      <dgm:t>
        <a:bodyPr/>
        <a:lstStyle/>
        <a:p>
          <a:endParaRPr lang="en-IN"/>
        </a:p>
      </dgm:t>
    </dgm:pt>
    <dgm:pt modelId="{592B6CA2-821E-4B88-B3D6-17B76BBBF15C}" type="sibTrans" cxnId="{41CCB597-04E5-438C-A836-9A42699C4556}">
      <dgm:prSet/>
      <dgm:spPr/>
      <dgm:t>
        <a:bodyPr/>
        <a:lstStyle/>
        <a:p>
          <a:endParaRPr lang="en-IN"/>
        </a:p>
      </dgm:t>
    </dgm:pt>
    <dgm:pt modelId="{79665D82-7810-45EE-9997-DDA64787B795}">
      <dgm:prSet phldrT="[Text]" custT="1"/>
      <dgm:spPr/>
      <dgm:t>
        <a:bodyPr/>
        <a:lstStyle/>
        <a:p>
          <a:r>
            <a:rPr lang="en-IN" sz="1600" dirty="0"/>
            <a:t>Sub Heading</a:t>
          </a:r>
        </a:p>
      </dgm:t>
    </dgm:pt>
    <dgm:pt modelId="{1338F865-D385-4E34-AC20-641FB6BA2A0B}" type="parTrans" cxnId="{E9B54E5F-6EF3-4588-BEF3-CB769F3FC990}">
      <dgm:prSet/>
      <dgm:spPr/>
      <dgm:t>
        <a:bodyPr/>
        <a:lstStyle/>
        <a:p>
          <a:endParaRPr lang="en-IN"/>
        </a:p>
      </dgm:t>
    </dgm:pt>
    <dgm:pt modelId="{F6030353-A593-484B-9B34-5C3138F4CFE3}" type="sibTrans" cxnId="{E9B54E5F-6EF3-4588-BEF3-CB769F3FC990}">
      <dgm:prSet/>
      <dgm:spPr/>
      <dgm:t>
        <a:bodyPr/>
        <a:lstStyle/>
        <a:p>
          <a:endParaRPr lang="en-IN"/>
        </a:p>
      </dgm:t>
    </dgm:pt>
    <dgm:pt modelId="{BFB2B3B5-F1A9-4353-818D-17DABE35712D}">
      <dgm:prSet phldrT="[Text]" custT="1"/>
      <dgm:spPr/>
      <dgm:t>
        <a:bodyPr/>
        <a:lstStyle/>
        <a:p>
          <a:r>
            <a:rPr lang="en-IN" sz="1200" dirty="0"/>
            <a:t>Item 1</a:t>
          </a:r>
        </a:p>
      </dgm:t>
    </dgm:pt>
    <dgm:pt modelId="{3F9F2E7C-A586-49DD-A856-A7B32DA70B03}" type="parTrans" cxnId="{6C9F5AF3-AF24-4CEE-AEE5-2B6A7577A1A1}">
      <dgm:prSet/>
      <dgm:spPr/>
      <dgm:t>
        <a:bodyPr/>
        <a:lstStyle/>
        <a:p>
          <a:endParaRPr lang="en-IN"/>
        </a:p>
      </dgm:t>
    </dgm:pt>
    <dgm:pt modelId="{275B0810-BE0E-4053-BF6A-4C400C7548E0}" type="sibTrans" cxnId="{6C9F5AF3-AF24-4CEE-AEE5-2B6A7577A1A1}">
      <dgm:prSet/>
      <dgm:spPr/>
      <dgm:t>
        <a:bodyPr/>
        <a:lstStyle/>
        <a:p>
          <a:endParaRPr lang="en-IN"/>
        </a:p>
      </dgm:t>
    </dgm:pt>
    <dgm:pt modelId="{242BDD82-3A49-4082-A035-494487314367}">
      <dgm:prSet phldrT="[Text]" custT="1"/>
      <dgm:spPr/>
      <dgm:t>
        <a:bodyPr/>
        <a:lstStyle/>
        <a:p>
          <a:r>
            <a:rPr lang="en-IN" sz="1200" dirty="0"/>
            <a:t>Item 2</a:t>
          </a:r>
        </a:p>
      </dgm:t>
    </dgm:pt>
    <dgm:pt modelId="{F8F6EFCD-846B-4DDE-AB13-D9E32D741439}" type="parTrans" cxnId="{54B2EDCF-9999-4DA9-A806-E0ADE6FC1A5F}">
      <dgm:prSet/>
      <dgm:spPr/>
      <dgm:t>
        <a:bodyPr/>
        <a:lstStyle/>
        <a:p>
          <a:endParaRPr lang="en-IN"/>
        </a:p>
      </dgm:t>
    </dgm:pt>
    <dgm:pt modelId="{49E2B82F-DF58-47D4-8083-BDC61F6B7F27}" type="sibTrans" cxnId="{54B2EDCF-9999-4DA9-A806-E0ADE6FC1A5F}">
      <dgm:prSet/>
      <dgm:spPr/>
      <dgm:t>
        <a:bodyPr/>
        <a:lstStyle/>
        <a:p>
          <a:endParaRPr lang="en-IN"/>
        </a:p>
      </dgm:t>
    </dgm:pt>
    <dgm:pt modelId="{3AE0B3A7-C1F9-42EF-8F4E-29179E293A02}">
      <dgm:prSet phldrT="[Text]" custT="1"/>
      <dgm:spPr/>
      <dgm:t>
        <a:bodyPr/>
        <a:lstStyle/>
        <a:p>
          <a:r>
            <a:rPr lang="en-IN" sz="1200" dirty="0"/>
            <a:t>Item 3</a:t>
          </a:r>
        </a:p>
      </dgm:t>
    </dgm:pt>
    <dgm:pt modelId="{706C34A4-FCAE-4A63-9C1D-D13C333A0BB2}" type="parTrans" cxnId="{2F674686-21FD-4672-B8B1-63ACA02AC732}">
      <dgm:prSet/>
      <dgm:spPr/>
      <dgm:t>
        <a:bodyPr/>
        <a:lstStyle/>
        <a:p>
          <a:endParaRPr lang="en-IN"/>
        </a:p>
      </dgm:t>
    </dgm:pt>
    <dgm:pt modelId="{3032F899-362C-48AA-9BEA-7735392A7FBE}" type="sibTrans" cxnId="{2F674686-21FD-4672-B8B1-63ACA02AC732}">
      <dgm:prSet/>
      <dgm:spPr/>
      <dgm:t>
        <a:bodyPr/>
        <a:lstStyle/>
        <a:p>
          <a:endParaRPr lang="en-IN"/>
        </a:p>
      </dgm:t>
    </dgm:pt>
    <dgm:pt modelId="{AD84A78A-5F19-4F68-995F-9F08B877AD22}" type="pres">
      <dgm:prSet presAssocID="{4EFE474A-7DB0-4C0C-AB59-51D5EB588F10}" presName="Name0" presStyleCnt="0">
        <dgm:presLayoutVars>
          <dgm:dir/>
          <dgm:resizeHandles val="exact"/>
        </dgm:presLayoutVars>
      </dgm:prSet>
      <dgm:spPr/>
    </dgm:pt>
    <dgm:pt modelId="{4A10F9FB-0200-4224-B3E2-9A659FC45771}" type="pres">
      <dgm:prSet presAssocID="{B55785FB-CEBA-4FED-9F95-2D42966F9640}" presName="composite" presStyleCnt="0"/>
      <dgm:spPr/>
    </dgm:pt>
    <dgm:pt modelId="{BEF48C70-CB24-4FAC-ADF0-49BEBF2C5940}" type="pres">
      <dgm:prSet presAssocID="{B55785FB-CEBA-4FED-9F95-2D42966F9640}" presName="imagSh" presStyleLbl="bgImgPlace1" presStyleIdx="0" presStyleCnt="4"/>
      <dgm:spPr/>
    </dgm:pt>
    <dgm:pt modelId="{D945BCA9-4211-4179-AAE4-173DB982254A}" type="pres">
      <dgm:prSet presAssocID="{B55785FB-CEBA-4FED-9F95-2D42966F9640}" presName="txNode" presStyleLbl="node1" presStyleIdx="0" presStyleCnt="4">
        <dgm:presLayoutVars>
          <dgm:bulletEnabled val="1"/>
        </dgm:presLayoutVars>
      </dgm:prSet>
      <dgm:spPr/>
    </dgm:pt>
    <dgm:pt modelId="{3841BEC8-0353-4296-A0DE-9FC27B1A8DAD}" type="pres">
      <dgm:prSet presAssocID="{10F500DB-45AF-482B-831A-F21143CB947C}" presName="sibTrans" presStyleLbl="sibTrans2D1" presStyleIdx="0" presStyleCnt="3"/>
      <dgm:spPr/>
    </dgm:pt>
    <dgm:pt modelId="{B88A4502-071F-4146-AEC4-D5910A461B0B}" type="pres">
      <dgm:prSet presAssocID="{10F500DB-45AF-482B-831A-F21143CB947C}" presName="connTx" presStyleLbl="sibTrans2D1" presStyleIdx="0" presStyleCnt="3"/>
      <dgm:spPr/>
    </dgm:pt>
    <dgm:pt modelId="{976FF8A6-7751-4E83-841E-671C2F60EAE4}" type="pres">
      <dgm:prSet presAssocID="{73605ED0-88CF-4AD0-A41E-CE8AAB626825}" presName="composite" presStyleCnt="0"/>
      <dgm:spPr/>
    </dgm:pt>
    <dgm:pt modelId="{23EE8B3A-21AA-4DB8-8F95-5ADAE249ADAD}" type="pres">
      <dgm:prSet presAssocID="{73605ED0-88CF-4AD0-A41E-CE8AAB626825}" presName="imagSh" presStyleLbl="bgImgPlace1" presStyleIdx="1" presStyleCnt="4"/>
      <dgm:spPr/>
    </dgm:pt>
    <dgm:pt modelId="{70BD2D21-B592-4570-9C1F-922F157E3191}" type="pres">
      <dgm:prSet presAssocID="{73605ED0-88CF-4AD0-A41E-CE8AAB626825}" presName="txNode" presStyleLbl="node1" presStyleIdx="1" presStyleCnt="4">
        <dgm:presLayoutVars>
          <dgm:bulletEnabled val="1"/>
        </dgm:presLayoutVars>
      </dgm:prSet>
      <dgm:spPr/>
    </dgm:pt>
    <dgm:pt modelId="{10A94801-0FF1-4DFC-851E-230C3BC62214}" type="pres">
      <dgm:prSet presAssocID="{6FC5FF8E-CA6D-4D95-BFD1-6DEB74CDCA56}" presName="sibTrans" presStyleLbl="sibTrans2D1" presStyleIdx="1" presStyleCnt="3"/>
      <dgm:spPr/>
    </dgm:pt>
    <dgm:pt modelId="{0CF6C762-B25E-46BF-ACD1-34D8E240220E}" type="pres">
      <dgm:prSet presAssocID="{6FC5FF8E-CA6D-4D95-BFD1-6DEB74CDCA56}" presName="connTx" presStyleLbl="sibTrans2D1" presStyleIdx="1" presStyleCnt="3"/>
      <dgm:spPr/>
    </dgm:pt>
    <dgm:pt modelId="{295408F2-0671-4F50-83B7-35CB67FA2186}" type="pres">
      <dgm:prSet presAssocID="{88F6BD3C-7594-4AB6-9144-135952908466}" presName="composite" presStyleCnt="0"/>
      <dgm:spPr/>
    </dgm:pt>
    <dgm:pt modelId="{4E91418C-4F30-4E60-BCB2-3587FA02E99B}" type="pres">
      <dgm:prSet presAssocID="{88F6BD3C-7594-4AB6-9144-135952908466}" presName="imagSh" presStyleLbl="bgImgPlace1" presStyleIdx="2" presStyleCnt="4"/>
      <dgm:spPr/>
    </dgm:pt>
    <dgm:pt modelId="{67512D9C-9470-4896-83A8-5325786A37AF}" type="pres">
      <dgm:prSet presAssocID="{88F6BD3C-7594-4AB6-9144-135952908466}" presName="txNode" presStyleLbl="node1" presStyleIdx="2" presStyleCnt="4">
        <dgm:presLayoutVars>
          <dgm:bulletEnabled val="1"/>
        </dgm:presLayoutVars>
      </dgm:prSet>
      <dgm:spPr/>
    </dgm:pt>
    <dgm:pt modelId="{93A7CE7D-08A1-4F7C-B0F9-BA5FAA3440A2}" type="pres">
      <dgm:prSet presAssocID="{5B975AD6-7600-42FD-9990-CC939261F44B}" presName="sibTrans" presStyleLbl="sibTrans2D1" presStyleIdx="2" presStyleCnt="3"/>
      <dgm:spPr/>
    </dgm:pt>
    <dgm:pt modelId="{1EA675C2-36BE-46EA-8D38-6CA8B9A77E6A}" type="pres">
      <dgm:prSet presAssocID="{5B975AD6-7600-42FD-9990-CC939261F44B}" presName="connTx" presStyleLbl="sibTrans2D1" presStyleIdx="2" presStyleCnt="3"/>
      <dgm:spPr/>
    </dgm:pt>
    <dgm:pt modelId="{65B84F0D-06E7-451B-8E27-9BAD0297894A}" type="pres">
      <dgm:prSet presAssocID="{79665D82-7810-45EE-9997-DDA64787B795}" presName="composite" presStyleCnt="0"/>
      <dgm:spPr/>
    </dgm:pt>
    <dgm:pt modelId="{E095A5DF-820C-4578-AEE5-E7A6ECCB1B76}" type="pres">
      <dgm:prSet presAssocID="{79665D82-7810-45EE-9997-DDA64787B795}" presName="imagSh" presStyleLbl="bgImgPlace1" presStyleIdx="3" presStyleCnt="4"/>
      <dgm:spPr/>
    </dgm:pt>
    <dgm:pt modelId="{F54A3D39-3692-4456-86D8-6179DBB65542}" type="pres">
      <dgm:prSet presAssocID="{79665D82-7810-45EE-9997-DDA64787B795}" presName="txNode" presStyleLbl="node1" presStyleIdx="3" presStyleCnt="4">
        <dgm:presLayoutVars>
          <dgm:bulletEnabled val="1"/>
        </dgm:presLayoutVars>
      </dgm:prSet>
      <dgm:spPr/>
    </dgm:pt>
  </dgm:ptLst>
  <dgm:cxnLst>
    <dgm:cxn modelId="{BB842E02-9E5B-43EF-AE35-C192457F338F}" srcId="{73605ED0-88CF-4AD0-A41E-CE8AAB626825}" destId="{45EF50C9-37D0-4106-9254-419D6CBC9209}" srcOrd="0" destOrd="0" parTransId="{76F3A2AC-0129-49A8-AADA-8DBC5429EC52}" sibTransId="{F4B8EA97-5F0C-4E5F-AC50-505B7A72B54F}"/>
    <dgm:cxn modelId="{59C73E0E-A4DF-4ACF-9132-D1D984493C56}" srcId="{88F6BD3C-7594-4AB6-9144-135952908466}" destId="{63DE4CCB-A8C8-47AD-A239-648387E09E43}" srcOrd="1" destOrd="0" parTransId="{31EDFFF6-DADE-444A-A702-57E31C5A2A4C}" sibTransId="{32726C39-9D0A-4D17-9B60-1107346A0C03}"/>
    <dgm:cxn modelId="{3B7CA511-0D0E-454C-9C84-BA3F339E23F7}" type="presOf" srcId="{BFB2B3B5-F1A9-4353-818D-17DABE35712D}" destId="{F54A3D39-3692-4456-86D8-6179DBB65542}" srcOrd="0" destOrd="1" presId="urn:microsoft.com/office/officeart/2005/8/layout/hProcess10"/>
    <dgm:cxn modelId="{4EAECA14-8A55-4A84-AC85-7FC4D6BCAA01}" type="presOf" srcId="{45EF50C9-37D0-4106-9254-419D6CBC9209}" destId="{70BD2D21-B592-4570-9C1F-922F157E3191}" srcOrd="0" destOrd="1" presId="urn:microsoft.com/office/officeart/2005/8/layout/hProcess10"/>
    <dgm:cxn modelId="{3F29A61D-B603-4E6E-9711-F8F1D6B10E42}" type="presOf" srcId="{068D0151-B743-4E96-8F88-D519A30F853E}" destId="{D945BCA9-4211-4179-AAE4-173DB982254A}" srcOrd="0" destOrd="2" presId="urn:microsoft.com/office/officeart/2005/8/layout/hProcess10"/>
    <dgm:cxn modelId="{A975C426-AB9D-4924-98E5-292106E3F831}" srcId="{73605ED0-88CF-4AD0-A41E-CE8AAB626825}" destId="{80F1455F-52DB-4289-BB85-31E997915E53}" srcOrd="1" destOrd="0" parTransId="{CD7FA259-0249-4B41-BB21-3BEA58303DCA}" sibTransId="{F6C70B2D-2A97-42B6-BBF3-90AA9003FAE0}"/>
    <dgm:cxn modelId="{6322AA37-90F0-409D-8174-2049A9C4046F}" type="presOf" srcId="{80F1455F-52DB-4289-BB85-31E997915E53}" destId="{70BD2D21-B592-4570-9C1F-922F157E3191}" srcOrd="0" destOrd="2" presId="urn:microsoft.com/office/officeart/2005/8/layout/hProcess10"/>
    <dgm:cxn modelId="{3B4BA340-D026-4112-BC9A-87B36D1CF6FF}" type="presOf" srcId="{88F6BD3C-7594-4AB6-9144-135952908466}" destId="{67512D9C-9470-4896-83A8-5325786A37AF}" srcOrd="0" destOrd="0" presId="urn:microsoft.com/office/officeart/2005/8/layout/hProcess10"/>
    <dgm:cxn modelId="{E9B54E5F-6EF3-4588-BEF3-CB769F3FC990}" srcId="{4EFE474A-7DB0-4C0C-AB59-51D5EB588F10}" destId="{79665D82-7810-45EE-9997-DDA64787B795}" srcOrd="3" destOrd="0" parTransId="{1338F865-D385-4E34-AC20-641FB6BA2A0B}" sibTransId="{F6030353-A593-484B-9B34-5C3138F4CFE3}"/>
    <dgm:cxn modelId="{26B5F261-FF96-42D4-BE0F-B0E473FFCEA2}" type="presOf" srcId="{6FC5FF8E-CA6D-4D95-BFD1-6DEB74CDCA56}" destId="{10A94801-0FF1-4DFC-851E-230C3BC62214}" srcOrd="0" destOrd="0" presId="urn:microsoft.com/office/officeart/2005/8/layout/hProcess10"/>
    <dgm:cxn modelId="{F6F0AF64-400C-416F-8B59-75AC3F4E4309}" srcId="{B55785FB-CEBA-4FED-9F95-2D42966F9640}" destId="{068D0151-B743-4E96-8F88-D519A30F853E}" srcOrd="1" destOrd="0" parTransId="{B8ACCA1E-90D2-4533-A8DE-D47F36D6CF0A}" sibTransId="{250A38E7-C7CD-4DFE-9D79-A19D1FB80199}"/>
    <dgm:cxn modelId="{A85B6A67-7591-4B14-9403-ED5D061AE4C8}" type="presOf" srcId="{78FE2277-0CC7-41BC-AA9C-F20033456E19}" destId="{70BD2D21-B592-4570-9C1F-922F157E3191}" srcOrd="0" destOrd="3" presId="urn:microsoft.com/office/officeart/2005/8/layout/hProcess10"/>
    <dgm:cxn modelId="{0A87956B-CC50-4579-9017-907CC05F7B46}" type="presOf" srcId="{C4EDAE52-71F7-4A0D-A757-D8D33913BB20}" destId="{D945BCA9-4211-4179-AAE4-173DB982254A}" srcOrd="0" destOrd="3" presId="urn:microsoft.com/office/officeart/2005/8/layout/hProcess10"/>
    <dgm:cxn modelId="{7A706D51-9EB6-45B5-86C5-A79B9C6E416E}" srcId="{88F6BD3C-7594-4AB6-9144-135952908466}" destId="{9ADC3886-77CB-4EDE-A9C1-A1B77720217A}" srcOrd="0" destOrd="0" parTransId="{9F49F0B1-E81C-406F-9502-2DA90A311CE8}" sibTransId="{81AAE234-37F5-4817-886E-19CA8045797C}"/>
    <dgm:cxn modelId="{35200F80-4771-4D11-ADA8-6C6249529C13}" srcId="{4EFE474A-7DB0-4C0C-AB59-51D5EB588F10}" destId="{73605ED0-88CF-4AD0-A41E-CE8AAB626825}" srcOrd="1" destOrd="0" parTransId="{08FB4567-F09A-4008-9896-5FB9C4C6EBF5}" sibTransId="{6FC5FF8E-CA6D-4D95-BFD1-6DEB74CDCA56}"/>
    <dgm:cxn modelId="{40584B83-CDDE-4B33-A543-EBDC4A433DC8}" type="presOf" srcId="{79665D82-7810-45EE-9997-DDA64787B795}" destId="{F54A3D39-3692-4456-86D8-6179DBB65542}" srcOrd="0" destOrd="0" presId="urn:microsoft.com/office/officeart/2005/8/layout/hProcess10"/>
    <dgm:cxn modelId="{90F98D84-1A86-4750-86AF-6A661AFC7B8D}" type="presOf" srcId="{24169E4B-F17E-4BD3-AC51-F5C94FCC8BDE}" destId="{67512D9C-9470-4896-83A8-5325786A37AF}" srcOrd="0" destOrd="3" presId="urn:microsoft.com/office/officeart/2005/8/layout/hProcess10"/>
    <dgm:cxn modelId="{B1C0A284-FBAC-4162-81A7-A90865414867}" type="presOf" srcId="{5B975AD6-7600-42FD-9990-CC939261F44B}" destId="{93A7CE7D-08A1-4F7C-B0F9-BA5FAA3440A2}" srcOrd="0" destOrd="0" presId="urn:microsoft.com/office/officeart/2005/8/layout/hProcess10"/>
    <dgm:cxn modelId="{2F674686-21FD-4672-B8B1-63ACA02AC732}" srcId="{79665D82-7810-45EE-9997-DDA64787B795}" destId="{3AE0B3A7-C1F9-42EF-8F4E-29179E293A02}" srcOrd="2" destOrd="0" parTransId="{706C34A4-FCAE-4A63-9C1D-D13C333A0BB2}" sibTransId="{3032F899-362C-48AA-9BEA-7735392A7FBE}"/>
    <dgm:cxn modelId="{41CCB597-04E5-438C-A836-9A42699C4556}" srcId="{B55785FB-CEBA-4FED-9F95-2D42966F9640}" destId="{C4EDAE52-71F7-4A0D-A757-D8D33913BB20}" srcOrd="2" destOrd="0" parTransId="{91015583-F695-4F2A-BBC4-2E68DEE6BCBB}" sibTransId="{592B6CA2-821E-4B88-B3D6-17B76BBBF15C}"/>
    <dgm:cxn modelId="{F6ED069A-31AB-4542-AE34-8981C55A1EE0}" type="presOf" srcId="{3AE0B3A7-C1F9-42EF-8F4E-29179E293A02}" destId="{F54A3D39-3692-4456-86D8-6179DBB65542}" srcOrd="0" destOrd="3" presId="urn:microsoft.com/office/officeart/2005/8/layout/hProcess10"/>
    <dgm:cxn modelId="{EA56AE9E-51A7-41F9-9DEB-44B64A9632CA}" srcId="{73605ED0-88CF-4AD0-A41E-CE8AAB626825}" destId="{78FE2277-0CC7-41BC-AA9C-F20033456E19}" srcOrd="2" destOrd="0" parTransId="{30DEC178-8DE6-4F53-A799-CDBA33E48DE7}" sibTransId="{1D5D5C83-31A3-41E8-8A2B-00E1607F7BC2}"/>
    <dgm:cxn modelId="{8CE6D19F-5555-44AB-B07D-F24AE1D09EA6}" type="presOf" srcId="{63DE4CCB-A8C8-47AD-A239-648387E09E43}" destId="{67512D9C-9470-4896-83A8-5325786A37AF}" srcOrd="0" destOrd="2" presId="urn:microsoft.com/office/officeart/2005/8/layout/hProcess10"/>
    <dgm:cxn modelId="{AB81EFA6-7AB2-48B4-8EC6-EF45E3045B26}" type="presOf" srcId="{4EFE474A-7DB0-4C0C-AB59-51D5EB588F10}" destId="{AD84A78A-5F19-4F68-995F-9F08B877AD22}" srcOrd="0" destOrd="0" presId="urn:microsoft.com/office/officeart/2005/8/layout/hProcess10"/>
    <dgm:cxn modelId="{10102CA9-62CB-428D-81B6-4876082E3C36}" type="presOf" srcId="{242BDD82-3A49-4082-A035-494487314367}" destId="{F54A3D39-3692-4456-86D8-6179DBB65542}" srcOrd="0" destOrd="2" presId="urn:microsoft.com/office/officeart/2005/8/layout/hProcess10"/>
    <dgm:cxn modelId="{C927B0AA-084F-4AFD-AA34-38C2C0321E0D}" srcId="{4EFE474A-7DB0-4C0C-AB59-51D5EB588F10}" destId="{88F6BD3C-7594-4AB6-9144-135952908466}" srcOrd="2" destOrd="0" parTransId="{175992D2-1EEF-4CF7-8623-9DBBB158B36E}" sibTransId="{5B975AD6-7600-42FD-9990-CC939261F44B}"/>
    <dgm:cxn modelId="{8293ADAE-6584-4933-9377-C5D8158DF2A5}" type="presOf" srcId="{6FC5FF8E-CA6D-4D95-BFD1-6DEB74CDCA56}" destId="{0CF6C762-B25E-46BF-ACD1-34D8E240220E}" srcOrd="1" destOrd="0" presId="urn:microsoft.com/office/officeart/2005/8/layout/hProcess10"/>
    <dgm:cxn modelId="{B0CD40B5-01A8-4D12-8410-6333B5F207DB}" srcId="{B55785FB-CEBA-4FED-9F95-2D42966F9640}" destId="{32DAA6B4-F23C-4239-85AC-2A638041F86F}" srcOrd="0" destOrd="0" parTransId="{95DBF4B4-2A52-4358-98EA-92C94E829451}" sibTransId="{C2C8DAA4-38FB-4549-80D7-82178BE7BA5F}"/>
    <dgm:cxn modelId="{06CFB7BA-0416-428E-96B0-38C3386E8E5D}" type="presOf" srcId="{32DAA6B4-F23C-4239-85AC-2A638041F86F}" destId="{D945BCA9-4211-4179-AAE4-173DB982254A}" srcOrd="0" destOrd="1" presId="urn:microsoft.com/office/officeart/2005/8/layout/hProcess10"/>
    <dgm:cxn modelId="{54B2EDCF-9999-4DA9-A806-E0ADE6FC1A5F}" srcId="{79665D82-7810-45EE-9997-DDA64787B795}" destId="{242BDD82-3A49-4082-A035-494487314367}" srcOrd="1" destOrd="0" parTransId="{F8F6EFCD-846B-4DDE-AB13-D9E32D741439}" sibTransId="{49E2B82F-DF58-47D4-8083-BDC61F6B7F27}"/>
    <dgm:cxn modelId="{E2DA41E2-243F-4C3B-BE5E-060FE50EE29E}" type="presOf" srcId="{B55785FB-CEBA-4FED-9F95-2D42966F9640}" destId="{D945BCA9-4211-4179-AAE4-173DB982254A}" srcOrd="0" destOrd="0" presId="urn:microsoft.com/office/officeart/2005/8/layout/hProcess10"/>
    <dgm:cxn modelId="{EE3BA0E2-9F84-4986-88FB-C52DC1BA11B6}" type="presOf" srcId="{10F500DB-45AF-482B-831A-F21143CB947C}" destId="{B88A4502-071F-4146-AEC4-D5910A461B0B}" srcOrd="1" destOrd="0" presId="urn:microsoft.com/office/officeart/2005/8/layout/hProcess10"/>
    <dgm:cxn modelId="{A666EAEC-9E7F-4F40-B3B3-A30915576ED9}" type="presOf" srcId="{73605ED0-88CF-4AD0-A41E-CE8AAB626825}" destId="{70BD2D21-B592-4570-9C1F-922F157E3191}" srcOrd="0" destOrd="0" presId="urn:microsoft.com/office/officeart/2005/8/layout/hProcess10"/>
    <dgm:cxn modelId="{6C9F5AF3-AF24-4CEE-AEE5-2B6A7577A1A1}" srcId="{79665D82-7810-45EE-9997-DDA64787B795}" destId="{BFB2B3B5-F1A9-4353-818D-17DABE35712D}" srcOrd="0" destOrd="0" parTransId="{3F9F2E7C-A586-49DD-A856-A7B32DA70B03}" sibTransId="{275B0810-BE0E-4053-BF6A-4C400C7548E0}"/>
    <dgm:cxn modelId="{8F11DDF4-E729-49F1-8561-3466C5C1D769}" type="presOf" srcId="{5B975AD6-7600-42FD-9990-CC939261F44B}" destId="{1EA675C2-36BE-46EA-8D38-6CA8B9A77E6A}" srcOrd="1" destOrd="0" presId="urn:microsoft.com/office/officeart/2005/8/layout/hProcess10"/>
    <dgm:cxn modelId="{C0F505F9-1399-4996-82E7-7275CABC56CA}" type="presOf" srcId="{9ADC3886-77CB-4EDE-A9C1-A1B77720217A}" destId="{67512D9C-9470-4896-83A8-5325786A37AF}" srcOrd="0" destOrd="1" presId="urn:microsoft.com/office/officeart/2005/8/layout/hProcess10"/>
    <dgm:cxn modelId="{59C86FFC-3B07-470F-87E6-25873BF39EC6}" srcId="{88F6BD3C-7594-4AB6-9144-135952908466}" destId="{24169E4B-F17E-4BD3-AC51-F5C94FCC8BDE}" srcOrd="2" destOrd="0" parTransId="{E2B9477F-6CD7-49D6-9211-A60B02145F73}" sibTransId="{6D0453FC-0E1C-4ED9-B530-FD274195773D}"/>
    <dgm:cxn modelId="{A32F42FD-6CE9-41F0-9CCE-DBCCBCA24F89}" type="presOf" srcId="{10F500DB-45AF-482B-831A-F21143CB947C}" destId="{3841BEC8-0353-4296-A0DE-9FC27B1A8DAD}" srcOrd="0" destOrd="0" presId="urn:microsoft.com/office/officeart/2005/8/layout/hProcess10"/>
    <dgm:cxn modelId="{22A1FCFF-85B0-4097-8E4B-B354B1363420}" srcId="{4EFE474A-7DB0-4C0C-AB59-51D5EB588F10}" destId="{B55785FB-CEBA-4FED-9F95-2D42966F9640}" srcOrd="0" destOrd="0" parTransId="{8D460927-ACA4-4506-B205-F0C479C93A50}" sibTransId="{10F500DB-45AF-482B-831A-F21143CB947C}"/>
    <dgm:cxn modelId="{8BDA0BE1-AF9D-4A82-AC0B-FF9DD12ABDC2}" type="presParOf" srcId="{AD84A78A-5F19-4F68-995F-9F08B877AD22}" destId="{4A10F9FB-0200-4224-B3E2-9A659FC45771}" srcOrd="0" destOrd="0" presId="urn:microsoft.com/office/officeart/2005/8/layout/hProcess10"/>
    <dgm:cxn modelId="{F3A12658-8E70-4F87-BEA3-CA3B4EB42412}" type="presParOf" srcId="{4A10F9FB-0200-4224-B3E2-9A659FC45771}" destId="{BEF48C70-CB24-4FAC-ADF0-49BEBF2C5940}" srcOrd="0" destOrd="0" presId="urn:microsoft.com/office/officeart/2005/8/layout/hProcess10"/>
    <dgm:cxn modelId="{A7E5AC44-7253-4E58-ADF4-445436ECAE8E}" type="presParOf" srcId="{4A10F9FB-0200-4224-B3E2-9A659FC45771}" destId="{D945BCA9-4211-4179-AAE4-173DB982254A}" srcOrd="1" destOrd="0" presId="urn:microsoft.com/office/officeart/2005/8/layout/hProcess10"/>
    <dgm:cxn modelId="{20B8A3CC-E51E-4686-9F71-6A898D840853}" type="presParOf" srcId="{AD84A78A-5F19-4F68-995F-9F08B877AD22}" destId="{3841BEC8-0353-4296-A0DE-9FC27B1A8DAD}" srcOrd="1" destOrd="0" presId="urn:microsoft.com/office/officeart/2005/8/layout/hProcess10"/>
    <dgm:cxn modelId="{B0C3FF42-C8CF-44E8-909B-E271C0BDD7A4}" type="presParOf" srcId="{3841BEC8-0353-4296-A0DE-9FC27B1A8DAD}" destId="{B88A4502-071F-4146-AEC4-D5910A461B0B}" srcOrd="0" destOrd="0" presId="urn:microsoft.com/office/officeart/2005/8/layout/hProcess10"/>
    <dgm:cxn modelId="{B152DB74-5878-495E-B9BD-4CB038365CD9}" type="presParOf" srcId="{AD84A78A-5F19-4F68-995F-9F08B877AD22}" destId="{976FF8A6-7751-4E83-841E-671C2F60EAE4}" srcOrd="2" destOrd="0" presId="urn:microsoft.com/office/officeart/2005/8/layout/hProcess10"/>
    <dgm:cxn modelId="{5D22F2FD-B879-4016-83F7-9537FADEBC67}" type="presParOf" srcId="{976FF8A6-7751-4E83-841E-671C2F60EAE4}" destId="{23EE8B3A-21AA-4DB8-8F95-5ADAE249ADAD}" srcOrd="0" destOrd="0" presId="urn:microsoft.com/office/officeart/2005/8/layout/hProcess10"/>
    <dgm:cxn modelId="{7E445D4B-C487-4020-848F-5ABAF99CD928}" type="presParOf" srcId="{976FF8A6-7751-4E83-841E-671C2F60EAE4}" destId="{70BD2D21-B592-4570-9C1F-922F157E3191}" srcOrd="1" destOrd="0" presId="urn:microsoft.com/office/officeart/2005/8/layout/hProcess10"/>
    <dgm:cxn modelId="{AF8ACB39-DA50-4D0D-A720-07BBDA8DD9B8}" type="presParOf" srcId="{AD84A78A-5F19-4F68-995F-9F08B877AD22}" destId="{10A94801-0FF1-4DFC-851E-230C3BC62214}" srcOrd="3" destOrd="0" presId="urn:microsoft.com/office/officeart/2005/8/layout/hProcess10"/>
    <dgm:cxn modelId="{6BED9911-58FE-403D-AA72-EB17CA89A6C7}" type="presParOf" srcId="{10A94801-0FF1-4DFC-851E-230C3BC62214}" destId="{0CF6C762-B25E-46BF-ACD1-34D8E240220E}" srcOrd="0" destOrd="0" presId="urn:microsoft.com/office/officeart/2005/8/layout/hProcess10"/>
    <dgm:cxn modelId="{4FB3EC30-8F69-4666-809E-DD0DFA8C17C9}" type="presParOf" srcId="{AD84A78A-5F19-4F68-995F-9F08B877AD22}" destId="{295408F2-0671-4F50-83B7-35CB67FA2186}" srcOrd="4" destOrd="0" presId="urn:microsoft.com/office/officeart/2005/8/layout/hProcess10"/>
    <dgm:cxn modelId="{A3154A80-38F7-476D-BC4D-028CE33D1A21}" type="presParOf" srcId="{295408F2-0671-4F50-83B7-35CB67FA2186}" destId="{4E91418C-4F30-4E60-BCB2-3587FA02E99B}" srcOrd="0" destOrd="0" presId="urn:microsoft.com/office/officeart/2005/8/layout/hProcess10"/>
    <dgm:cxn modelId="{A6C04D24-C1E1-4AD2-9235-960DAD2FE1F1}" type="presParOf" srcId="{295408F2-0671-4F50-83B7-35CB67FA2186}" destId="{67512D9C-9470-4896-83A8-5325786A37AF}" srcOrd="1" destOrd="0" presId="urn:microsoft.com/office/officeart/2005/8/layout/hProcess10"/>
    <dgm:cxn modelId="{1E4C8697-B599-406D-B780-5AD1EBA436CA}" type="presParOf" srcId="{AD84A78A-5F19-4F68-995F-9F08B877AD22}" destId="{93A7CE7D-08A1-4F7C-B0F9-BA5FAA3440A2}" srcOrd="5" destOrd="0" presId="urn:microsoft.com/office/officeart/2005/8/layout/hProcess10"/>
    <dgm:cxn modelId="{1C8FF96E-F794-4AFF-9E9C-D7DD3216B526}" type="presParOf" srcId="{93A7CE7D-08A1-4F7C-B0F9-BA5FAA3440A2}" destId="{1EA675C2-36BE-46EA-8D38-6CA8B9A77E6A}" srcOrd="0" destOrd="0" presId="urn:microsoft.com/office/officeart/2005/8/layout/hProcess10"/>
    <dgm:cxn modelId="{785293CF-32AE-4C40-BEBF-B757A7008FD5}" type="presParOf" srcId="{AD84A78A-5F19-4F68-995F-9F08B877AD22}" destId="{65B84F0D-06E7-451B-8E27-9BAD0297894A}" srcOrd="6" destOrd="0" presId="urn:microsoft.com/office/officeart/2005/8/layout/hProcess10"/>
    <dgm:cxn modelId="{46F34FEA-6592-431C-94FB-B5807B2CD30E}" type="presParOf" srcId="{65B84F0D-06E7-451B-8E27-9BAD0297894A}" destId="{E095A5DF-820C-4578-AEE5-E7A6ECCB1B76}" srcOrd="0" destOrd="0" presId="urn:microsoft.com/office/officeart/2005/8/layout/hProcess10"/>
    <dgm:cxn modelId="{1075A65F-B022-45BE-A0DA-1B19C5EBFC26}" type="presParOf" srcId="{65B84F0D-06E7-451B-8E27-9BAD0297894A}" destId="{F54A3D39-3692-4456-86D8-6179DBB65542}" srcOrd="1" destOrd="0" presId="urn:microsoft.com/office/officeart/2005/8/layout/hProcess10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96121117-59AF-4B0D-84AA-405989F0EEC1}" type="doc">
      <dgm:prSet loTypeId="urn:microsoft.com/office/officeart/2011/layout/Picture Frame" loCatId="picture" qsTypeId="urn:microsoft.com/office/officeart/2005/8/quickstyle/simple1" qsCatId="simple" csTypeId="urn:microsoft.com/office/officeart/2005/8/colors/accent1_5" csCatId="accent1" phldr="1"/>
      <dgm:spPr/>
      <dgm:t>
        <a:bodyPr/>
        <a:lstStyle/>
        <a:p>
          <a:endParaRPr lang="en-IN"/>
        </a:p>
      </dgm:t>
    </dgm:pt>
    <dgm:pt modelId="{2E5DA51E-6E11-4987-9365-3A6F53C4C930}">
      <dgm:prSet phldrT="[Text]" custT="1"/>
      <dgm:spPr/>
      <dgm:t>
        <a:bodyPr/>
        <a:lstStyle/>
        <a:p>
          <a:r>
            <a:rPr lang="en-IN" sz="1400" dirty="0"/>
            <a:t>Sub heading one</a:t>
          </a:r>
        </a:p>
      </dgm:t>
    </dgm:pt>
    <dgm:pt modelId="{F870C6CB-4481-4738-AAA4-860C0ACC6207}" type="parTrans" cxnId="{3337F504-CAA3-49D2-8D00-E33E0CDEA38E}">
      <dgm:prSet/>
      <dgm:spPr/>
      <dgm:t>
        <a:bodyPr/>
        <a:lstStyle/>
        <a:p>
          <a:endParaRPr lang="en-IN"/>
        </a:p>
      </dgm:t>
    </dgm:pt>
    <dgm:pt modelId="{F0231CAB-0A23-467F-89F4-8369D403A1BE}" type="sibTrans" cxnId="{3337F504-CAA3-49D2-8D00-E33E0CDEA38E}">
      <dgm:prSet/>
      <dgm:spPr/>
      <dgm:t>
        <a:bodyPr/>
        <a:lstStyle/>
        <a:p>
          <a:endParaRPr lang="en-IN"/>
        </a:p>
      </dgm:t>
    </dgm:pt>
    <dgm:pt modelId="{18A075B6-30B2-4F61-82FD-C2AB26806BF5}">
      <dgm:prSet phldrT="[Text]" custT="1"/>
      <dgm:spPr/>
      <dgm:t>
        <a:bodyPr/>
        <a:lstStyle/>
        <a:p>
          <a:r>
            <a:rPr lang="en-IN" sz="1400" dirty="0"/>
            <a:t>Sub heading two</a:t>
          </a:r>
        </a:p>
      </dgm:t>
    </dgm:pt>
    <dgm:pt modelId="{B804FE88-C12F-4166-B94D-8DBA5A84CD3B}" type="parTrans" cxnId="{EC2CFA17-AEC6-4117-8A2B-90EC655B8424}">
      <dgm:prSet/>
      <dgm:spPr/>
      <dgm:t>
        <a:bodyPr/>
        <a:lstStyle/>
        <a:p>
          <a:endParaRPr lang="en-IN"/>
        </a:p>
      </dgm:t>
    </dgm:pt>
    <dgm:pt modelId="{349775A8-7B15-4EA4-83D0-E9B272EDC79F}" type="sibTrans" cxnId="{EC2CFA17-AEC6-4117-8A2B-90EC655B8424}">
      <dgm:prSet/>
      <dgm:spPr/>
      <dgm:t>
        <a:bodyPr/>
        <a:lstStyle/>
        <a:p>
          <a:endParaRPr lang="en-IN"/>
        </a:p>
      </dgm:t>
    </dgm:pt>
    <dgm:pt modelId="{5B2D33E7-F91F-4792-81BE-6AA264A6A592}">
      <dgm:prSet phldrT="[Text]" custT="1"/>
      <dgm:spPr/>
      <dgm:t>
        <a:bodyPr/>
        <a:lstStyle/>
        <a:p>
          <a:r>
            <a:rPr lang="en-IN" sz="1400" dirty="0"/>
            <a:t>Sub heading three</a:t>
          </a:r>
        </a:p>
      </dgm:t>
    </dgm:pt>
    <dgm:pt modelId="{7A1D3FAE-8FEB-4613-AC2E-C7B4EEA50BCF}" type="parTrans" cxnId="{C6FC16F7-5D2A-4D43-BAF1-D423FBCDF796}">
      <dgm:prSet/>
      <dgm:spPr/>
      <dgm:t>
        <a:bodyPr/>
        <a:lstStyle/>
        <a:p>
          <a:endParaRPr lang="en-IN"/>
        </a:p>
      </dgm:t>
    </dgm:pt>
    <dgm:pt modelId="{01BA331D-4A49-4451-AEEF-164BAE02826A}" type="sibTrans" cxnId="{C6FC16F7-5D2A-4D43-BAF1-D423FBCDF796}">
      <dgm:prSet/>
      <dgm:spPr/>
      <dgm:t>
        <a:bodyPr/>
        <a:lstStyle/>
        <a:p>
          <a:endParaRPr lang="en-IN"/>
        </a:p>
      </dgm:t>
    </dgm:pt>
    <dgm:pt modelId="{52BB1287-F7FE-4FF9-9678-9F10A9D1F1AA}">
      <dgm:prSet phldrT="[Text]" custT="1"/>
      <dgm:spPr/>
      <dgm:t>
        <a:bodyPr/>
        <a:lstStyle/>
        <a:p>
          <a:r>
            <a:rPr lang="en-IN" sz="1400" dirty="0"/>
            <a:t>Sub heading four</a:t>
          </a:r>
        </a:p>
      </dgm:t>
    </dgm:pt>
    <dgm:pt modelId="{9A4E5006-51CF-446A-B925-E18D46936D1C}" type="parTrans" cxnId="{CCC97B8F-EA7C-4A9A-A902-D86F78596420}">
      <dgm:prSet/>
      <dgm:spPr/>
      <dgm:t>
        <a:bodyPr/>
        <a:lstStyle/>
        <a:p>
          <a:endParaRPr lang="en-IN"/>
        </a:p>
      </dgm:t>
    </dgm:pt>
    <dgm:pt modelId="{EF6CD3B6-835A-4D2C-B6C0-7A8157C52F0E}" type="sibTrans" cxnId="{CCC97B8F-EA7C-4A9A-A902-D86F78596420}">
      <dgm:prSet/>
      <dgm:spPr/>
      <dgm:t>
        <a:bodyPr/>
        <a:lstStyle/>
        <a:p>
          <a:endParaRPr lang="en-IN"/>
        </a:p>
      </dgm:t>
    </dgm:pt>
    <dgm:pt modelId="{2BEFF4AC-194F-48FF-8DD9-E42916BF0F56}">
      <dgm:prSet phldrT="[Text]" custT="1"/>
      <dgm:spPr/>
      <dgm:t>
        <a:bodyPr/>
        <a:lstStyle/>
        <a:p>
          <a:r>
            <a:rPr lang="en-IN" sz="1400" dirty="0"/>
            <a:t>Sub heading five</a:t>
          </a:r>
        </a:p>
      </dgm:t>
    </dgm:pt>
    <dgm:pt modelId="{5CCA41C4-4BC1-47BA-B7B8-69A348BD457C}" type="parTrans" cxnId="{B8CF515C-B3F7-4864-BB8F-567C94323D8E}">
      <dgm:prSet/>
      <dgm:spPr/>
      <dgm:t>
        <a:bodyPr/>
        <a:lstStyle/>
        <a:p>
          <a:endParaRPr lang="en-IN"/>
        </a:p>
      </dgm:t>
    </dgm:pt>
    <dgm:pt modelId="{D8773E3E-1483-409D-9CFC-71CCC0860E82}" type="sibTrans" cxnId="{B8CF515C-B3F7-4864-BB8F-567C94323D8E}">
      <dgm:prSet/>
      <dgm:spPr/>
      <dgm:t>
        <a:bodyPr/>
        <a:lstStyle/>
        <a:p>
          <a:endParaRPr lang="en-IN"/>
        </a:p>
      </dgm:t>
    </dgm:pt>
    <dgm:pt modelId="{216BBA63-C482-4CAB-980F-C4AFF5320747}" type="pres">
      <dgm:prSet presAssocID="{96121117-59AF-4B0D-84AA-405989F0EEC1}" presName="Name0" presStyleCnt="0">
        <dgm:presLayoutVars>
          <dgm:chMax/>
          <dgm:chPref/>
          <dgm:dir/>
        </dgm:presLayoutVars>
      </dgm:prSet>
      <dgm:spPr/>
    </dgm:pt>
    <dgm:pt modelId="{874CBA71-33E8-43DE-82EC-D61B2DD73AC0}" type="pres">
      <dgm:prSet presAssocID="{2E5DA51E-6E11-4987-9365-3A6F53C4C930}" presName="composite" presStyleCnt="0"/>
      <dgm:spPr/>
    </dgm:pt>
    <dgm:pt modelId="{C2075BA4-B787-46D8-8DA8-7AF32F45CC06}" type="pres">
      <dgm:prSet presAssocID="{2E5DA51E-6E11-4987-9365-3A6F53C4C930}" presName="ParentText" presStyleLbl="revTx" presStyleIdx="0" presStyleCnt="5">
        <dgm:presLayoutVars>
          <dgm:chMax val="0"/>
          <dgm:chPref val="0"/>
          <dgm:bulletEnabled val="1"/>
        </dgm:presLayoutVars>
      </dgm:prSet>
      <dgm:spPr/>
    </dgm:pt>
    <dgm:pt modelId="{F6B1D250-561D-4A52-A210-BDFA6324EB74}" type="pres">
      <dgm:prSet presAssocID="{2E5DA51E-6E11-4987-9365-3A6F53C4C930}" presName="Accent1" presStyleLbl="parChTrans1D1" presStyleIdx="0" presStyleCnt="5"/>
      <dgm:spPr/>
    </dgm:pt>
    <dgm:pt modelId="{D810FCC4-D844-4A04-AC9A-5413B39EBC66}" type="pres">
      <dgm:prSet presAssocID="{2E5DA51E-6E11-4987-9365-3A6F53C4C930}" presName="Image" presStyleLbl="alignImgPlace1" presStyleIdx="0" presStyleCnt="5"/>
      <dgm:spPr/>
    </dgm:pt>
    <dgm:pt modelId="{3931B7AB-822B-4DAB-835C-09FF489A1558}" type="pres">
      <dgm:prSet presAssocID="{F0231CAB-0A23-467F-89F4-8369D403A1BE}" presName="sibTrans" presStyleCnt="0"/>
      <dgm:spPr/>
    </dgm:pt>
    <dgm:pt modelId="{291E25DF-37B6-41D1-AE6E-AFA77331D832}" type="pres">
      <dgm:prSet presAssocID="{18A075B6-30B2-4F61-82FD-C2AB26806BF5}" presName="composite" presStyleCnt="0"/>
      <dgm:spPr/>
    </dgm:pt>
    <dgm:pt modelId="{C4622A39-882C-4077-9CDB-DFAF1BAA90C9}" type="pres">
      <dgm:prSet presAssocID="{18A075B6-30B2-4F61-82FD-C2AB26806BF5}" presName="ParentText" presStyleLbl="revTx" presStyleIdx="1" presStyleCnt="5">
        <dgm:presLayoutVars>
          <dgm:chMax val="0"/>
          <dgm:chPref val="0"/>
          <dgm:bulletEnabled val="1"/>
        </dgm:presLayoutVars>
      </dgm:prSet>
      <dgm:spPr/>
    </dgm:pt>
    <dgm:pt modelId="{5947D354-233F-4D14-AEA9-EAB19985130C}" type="pres">
      <dgm:prSet presAssocID="{18A075B6-30B2-4F61-82FD-C2AB26806BF5}" presName="Accent1" presStyleLbl="parChTrans1D1" presStyleIdx="1" presStyleCnt="5"/>
      <dgm:spPr/>
    </dgm:pt>
    <dgm:pt modelId="{FCAC976B-FAC8-46A9-854F-2D2D50D6A744}" type="pres">
      <dgm:prSet presAssocID="{18A075B6-30B2-4F61-82FD-C2AB26806BF5}" presName="Image" presStyleLbl="alignImgPlace1" presStyleIdx="1" presStyleCnt="5" custLinFactNeighborX="918"/>
      <dgm:spPr/>
    </dgm:pt>
    <dgm:pt modelId="{8813E8DF-B43B-46EC-A62C-774DB0B68B87}" type="pres">
      <dgm:prSet presAssocID="{349775A8-7B15-4EA4-83D0-E9B272EDC79F}" presName="sibTrans" presStyleCnt="0"/>
      <dgm:spPr/>
    </dgm:pt>
    <dgm:pt modelId="{0CF45635-0EF3-4A67-BE5B-5AB06603402F}" type="pres">
      <dgm:prSet presAssocID="{5B2D33E7-F91F-4792-81BE-6AA264A6A592}" presName="composite" presStyleCnt="0"/>
      <dgm:spPr/>
    </dgm:pt>
    <dgm:pt modelId="{D6813403-BF3C-4AB6-A036-216D8BF54E16}" type="pres">
      <dgm:prSet presAssocID="{5B2D33E7-F91F-4792-81BE-6AA264A6A592}" presName="ParentText" presStyleLbl="revTx" presStyleIdx="2" presStyleCnt="5">
        <dgm:presLayoutVars>
          <dgm:chMax val="0"/>
          <dgm:chPref val="0"/>
          <dgm:bulletEnabled val="1"/>
        </dgm:presLayoutVars>
      </dgm:prSet>
      <dgm:spPr/>
    </dgm:pt>
    <dgm:pt modelId="{B5599412-42EE-4B0C-AEF4-398025D6FDBC}" type="pres">
      <dgm:prSet presAssocID="{5B2D33E7-F91F-4792-81BE-6AA264A6A592}" presName="Accent1" presStyleLbl="parChTrans1D1" presStyleIdx="2" presStyleCnt="5"/>
      <dgm:spPr/>
    </dgm:pt>
    <dgm:pt modelId="{0E974D4A-F7EA-41A9-815F-82CBDF4E9332}" type="pres">
      <dgm:prSet presAssocID="{5B2D33E7-F91F-4792-81BE-6AA264A6A592}" presName="Image" presStyleLbl="alignImgPlace1" presStyleIdx="2" presStyleCnt="5"/>
      <dgm:spPr/>
    </dgm:pt>
    <dgm:pt modelId="{66B670EF-9C8C-4F70-9BBA-B5A5FC78FD1A}" type="pres">
      <dgm:prSet presAssocID="{01BA331D-4A49-4451-AEEF-164BAE02826A}" presName="sibTrans" presStyleCnt="0"/>
      <dgm:spPr/>
    </dgm:pt>
    <dgm:pt modelId="{474B77A0-7B14-4356-B8F2-6750651EC987}" type="pres">
      <dgm:prSet presAssocID="{52BB1287-F7FE-4FF9-9678-9F10A9D1F1AA}" presName="composite" presStyleCnt="0"/>
      <dgm:spPr/>
    </dgm:pt>
    <dgm:pt modelId="{FA4B8A65-826C-4B46-83E8-093181F9DAAE}" type="pres">
      <dgm:prSet presAssocID="{52BB1287-F7FE-4FF9-9678-9F10A9D1F1AA}" presName="ParentText" presStyleLbl="revTx" presStyleIdx="3" presStyleCnt="5">
        <dgm:presLayoutVars>
          <dgm:chMax val="0"/>
          <dgm:chPref val="0"/>
          <dgm:bulletEnabled val="1"/>
        </dgm:presLayoutVars>
      </dgm:prSet>
      <dgm:spPr/>
    </dgm:pt>
    <dgm:pt modelId="{DC829B22-EBDF-4A66-BBD7-66F3BF110149}" type="pres">
      <dgm:prSet presAssocID="{52BB1287-F7FE-4FF9-9678-9F10A9D1F1AA}" presName="Accent1" presStyleLbl="parChTrans1D1" presStyleIdx="3" presStyleCnt="5"/>
      <dgm:spPr/>
    </dgm:pt>
    <dgm:pt modelId="{62BCCEBC-6E25-411C-8754-C0671E4A6B10}" type="pres">
      <dgm:prSet presAssocID="{52BB1287-F7FE-4FF9-9678-9F10A9D1F1AA}" presName="Image" presStyleLbl="alignImgPlace1" presStyleIdx="3" presStyleCnt="5"/>
      <dgm:spPr/>
    </dgm:pt>
    <dgm:pt modelId="{F827BC9A-3524-4F37-8B44-DFD967F70AB7}" type="pres">
      <dgm:prSet presAssocID="{EF6CD3B6-835A-4D2C-B6C0-7A8157C52F0E}" presName="sibTrans" presStyleCnt="0"/>
      <dgm:spPr/>
    </dgm:pt>
    <dgm:pt modelId="{259C0E59-3E85-4EC2-883E-DE2F18CE2D7A}" type="pres">
      <dgm:prSet presAssocID="{2BEFF4AC-194F-48FF-8DD9-E42916BF0F56}" presName="composite" presStyleCnt="0"/>
      <dgm:spPr/>
    </dgm:pt>
    <dgm:pt modelId="{122F4F3C-92B4-42B4-9698-D28EC9FE1BAB}" type="pres">
      <dgm:prSet presAssocID="{2BEFF4AC-194F-48FF-8DD9-E42916BF0F56}" presName="ParentText" presStyleLbl="revTx" presStyleIdx="4" presStyleCnt="5">
        <dgm:presLayoutVars>
          <dgm:chMax val="0"/>
          <dgm:chPref val="0"/>
          <dgm:bulletEnabled val="1"/>
        </dgm:presLayoutVars>
      </dgm:prSet>
      <dgm:spPr/>
    </dgm:pt>
    <dgm:pt modelId="{CC42D7BB-290C-4E63-A6A3-793AE976985D}" type="pres">
      <dgm:prSet presAssocID="{2BEFF4AC-194F-48FF-8DD9-E42916BF0F56}" presName="Accent1" presStyleLbl="parChTrans1D1" presStyleIdx="4" presStyleCnt="5"/>
      <dgm:spPr/>
    </dgm:pt>
    <dgm:pt modelId="{70BA070F-32A8-411F-B668-980DF2B509FD}" type="pres">
      <dgm:prSet presAssocID="{2BEFF4AC-194F-48FF-8DD9-E42916BF0F56}" presName="Image" presStyleLbl="alignImgPlace1" presStyleIdx="4" presStyleCnt="5"/>
      <dgm:spPr/>
    </dgm:pt>
  </dgm:ptLst>
  <dgm:cxnLst>
    <dgm:cxn modelId="{3337F504-CAA3-49D2-8D00-E33E0CDEA38E}" srcId="{96121117-59AF-4B0D-84AA-405989F0EEC1}" destId="{2E5DA51E-6E11-4987-9365-3A6F53C4C930}" srcOrd="0" destOrd="0" parTransId="{F870C6CB-4481-4738-AAA4-860C0ACC6207}" sibTransId="{F0231CAB-0A23-467F-89F4-8369D403A1BE}"/>
    <dgm:cxn modelId="{EC2CFA17-AEC6-4117-8A2B-90EC655B8424}" srcId="{96121117-59AF-4B0D-84AA-405989F0EEC1}" destId="{18A075B6-30B2-4F61-82FD-C2AB26806BF5}" srcOrd="1" destOrd="0" parTransId="{B804FE88-C12F-4166-B94D-8DBA5A84CD3B}" sibTransId="{349775A8-7B15-4EA4-83D0-E9B272EDC79F}"/>
    <dgm:cxn modelId="{B8CF515C-B3F7-4864-BB8F-567C94323D8E}" srcId="{96121117-59AF-4B0D-84AA-405989F0EEC1}" destId="{2BEFF4AC-194F-48FF-8DD9-E42916BF0F56}" srcOrd="4" destOrd="0" parTransId="{5CCA41C4-4BC1-47BA-B7B8-69A348BD457C}" sibTransId="{D8773E3E-1483-409D-9CFC-71CCC0860E82}"/>
    <dgm:cxn modelId="{FD4E8653-057A-44B5-94DE-D06488E33D3E}" type="presOf" srcId="{5B2D33E7-F91F-4792-81BE-6AA264A6A592}" destId="{D6813403-BF3C-4AB6-A036-216D8BF54E16}" srcOrd="0" destOrd="0" presId="urn:microsoft.com/office/officeart/2011/layout/Picture Frame"/>
    <dgm:cxn modelId="{6993CD53-B89C-4575-9523-01381742BAF7}" type="presOf" srcId="{96121117-59AF-4B0D-84AA-405989F0EEC1}" destId="{216BBA63-C482-4CAB-980F-C4AFF5320747}" srcOrd="0" destOrd="0" presId="urn:microsoft.com/office/officeart/2011/layout/Picture Frame"/>
    <dgm:cxn modelId="{A6340F55-B6DB-4292-96D3-5D1178C94A36}" type="presOf" srcId="{52BB1287-F7FE-4FF9-9678-9F10A9D1F1AA}" destId="{FA4B8A65-826C-4B46-83E8-093181F9DAAE}" srcOrd="0" destOrd="0" presId="urn:microsoft.com/office/officeart/2011/layout/Picture Frame"/>
    <dgm:cxn modelId="{29C59382-5704-429E-8F21-610FA2CF6F60}" type="presOf" srcId="{2E5DA51E-6E11-4987-9365-3A6F53C4C930}" destId="{C2075BA4-B787-46D8-8DA8-7AF32F45CC06}" srcOrd="0" destOrd="0" presId="urn:microsoft.com/office/officeart/2011/layout/Picture Frame"/>
    <dgm:cxn modelId="{CCC97B8F-EA7C-4A9A-A902-D86F78596420}" srcId="{96121117-59AF-4B0D-84AA-405989F0EEC1}" destId="{52BB1287-F7FE-4FF9-9678-9F10A9D1F1AA}" srcOrd="3" destOrd="0" parTransId="{9A4E5006-51CF-446A-B925-E18D46936D1C}" sibTransId="{EF6CD3B6-835A-4D2C-B6C0-7A8157C52F0E}"/>
    <dgm:cxn modelId="{DFBF56A7-020C-4955-86EF-8A02F3769D4D}" type="presOf" srcId="{2BEFF4AC-194F-48FF-8DD9-E42916BF0F56}" destId="{122F4F3C-92B4-42B4-9698-D28EC9FE1BAB}" srcOrd="0" destOrd="0" presId="urn:microsoft.com/office/officeart/2011/layout/Picture Frame"/>
    <dgm:cxn modelId="{C6FC16F7-5D2A-4D43-BAF1-D423FBCDF796}" srcId="{96121117-59AF-4B0D-84AA-405989F0EEC1}" destId="{5B2D33E7-F91F-4792-81BE-6AA264A6A592}" srcOrd="2" destOrd="0" parTransId="{7A1D3FAE-8FEB-4613-AC2E-C7B4EEA50BCF}" sibTransId="{01BA331D-4A49-4451-AEEF-164BAE02826A}"/>
    <dgm:cxn modelId="{D19A6EFC-6965-40D7-9F30-659F104F67EE}" type="presOf" srcId="{18A075B6-30B2-4F61-82FD-C2AB26806BF5}" destId="{C4622A39-882C-4077-9CDB-DFAF1BAA90C9}" srcOrd="0" destOrd="0" presId="urn:microsoft.com/office/officeart/2011/layout/Picture Frame"/>
    <dgm:cxn modelId="{2978D026-A947-41A7-9288-128C925E6E53}" type="presParOf" srcId="{216BBA63-C482-4CAB-980F-C4AFF5320747}" destId="{874CBA71-33E8-43DE-82EC-D61B2DD73AC0}" srcOrd="0" destOrd="0" presId="urn:microsoft.com/office/officeart/2011/layout/Picture Frame"/>
    <dgm:cxn modelId="{9B3BED33-B506-4ACF-BEA1-4BBF8B9BB9BC}" type="presParOf" srcId="{874CBA71-33E8-43DE-82EC-D61B2DD73AC0}" destId="{C2075BA4-B787-46D8-8DA8-7AF32F45CC06}" srcOrd="0" destOrd="0" presId="urn:microsoft.com/office/officeart/2011/layout/Picture Frame"/>
    <dgm:cxn modelId="{3697EAEC-F213-49F6-9A65-2FD7949ADE3A}" type="presParOf" srcId="{874CBA71-33E8-43DE-82EC-D61B2DD73AC0}" destId="{F6B1D250-561D-4A52-A210-BDFA6324EB74}" srcOrd="1" destOrd="0" presId="urn:microsoft.com/office/officeart/2011/layout/Picture Frame"/>
    <dgm:cxn modelId="{5FB6E292-0AFC-4479-829F-003CBE6A0CBE}" type="presParOf" srcId="{874CBA71-33E8-43DE-82EC-D61B2DD73AC0}" destId="{D810FCC4-D844-4A04-AC9A-5413B39EBC66}" srcOrd="2" destOrd="0" presId="urn:microsoft.com/office/officeart/2011/layout/Picture Frame"/>
    <dgm:cxn modelId="{FE49491C-613E-4BA4-8CD6-D811EA722C4C}" type="presParOf" srcId="{216BBA63-C482-4CAB-980F-C4AFF5320747}" destId="{3931B7AB-822B-4DAB-835C-09FF489A1558}" srcOrd="1" destOrd="0" presId="urn:microsoft.com/office/officeart/2011/layout/Picture Frame"/>
    <dgm:cxn modelId="{DBD6C40D-4FE3-4189-9197-CAF17238AE12}" type="presParOf" srcId="{216BBA63-C482-4CAB-980F-C4AFF5320747}" destId="{291E25DF-37B6-41D1-AE6E-AFA77331D832}" srcOrd="2" destOrd="0" presId="urn:microsoft.com/office/officeart/2011/layout/Picture Frame"/>
    <dgm:cxn modelId="{8EDB61B5-210D-4638-9FA3-8FFF403C8735}" type="presParOf" srcId="{291E25DF-37B6-41D1-AE6E-AFA77331D832}" destId="{C4622A39-882C-4077-9CDB-DFAF1BAA90C9}" srcOrd="0" destOrd="0" presId="urn:microsoft.com/office/officeart/2011/layout/Picture Frame"/>
    <dgm:cxn modelId="{B67FB31B-A218-44BC-8F0A-C76CA064DB93}" type="presParOf" srcId="{291E25DF-37B6-41D1-AE6E-AFA77331D832}" destId="{5947D354-233F-4D14-AEA9-EAB19985130C}" srcOrd="1" destOrd="0" presId="urn:microsoft.com/office/officeart/2011/layout/Picture Frame"/>
    <dgm:cxn modelId="{745CF03D-DEE3-4CC8-976C-784702FE4EAE}" type="presParOf" srcId="{291E25DF-37B6-41D1-AE6E-AFA77331D832}" destId="{FCAC976B-FAC8-46A9-854F-2D2D50D6A744}" srcOrd="2" destOrd="0" presId="urn:microsoft.com/office/officeart/2011/layout/Picture Frame"/>
    <dgm:cxn modelId="{8A803673-330A-4D29-8D73-E9C663A62174}" type="presParOf" srcId="{216BBA63-C482-4CAB-980F-C4AFF5320747}" destId="{8813E8DF-B43B-46EC-A62C-774DB0B68B87}" srcOrd="3" destOrd="0" presId="urn:microsoft.com/office/officeart/2011/layout/Picture Frame"/>
    <dgm:cxn modelId="{11860C68-8660-4EA8-977D-9B99DF56FD93}" type="presParOf" srcId="{216BBA63-C482-4CAB-980F-C4AFF5320747}" destId="{0CF45635-0EF3-4A67-BE5B-5AB06603402F}" srcOrd="4" destOrd="0" presId="urn:microsoft.com/office/officeart/2011/layout/Picture Frame"/>
    <dgm:cxn modelId="{800AD498-DABC-4470-9B93-B6CB0B6D511F}" type="presParOf" srcId="{0CF45635-0EF3-4A67-BE5B-5AB06603402F}" destId="{D6813403-BF3C-4AB6-A036-216D8BF54E16}" srcOrd="0" destOrd="0" presId="urn:microsoft.com/office/officeart/2011/layout/Picture Frame"/>
    <dgm:cxn modelId="{98DB955F-9FA4-4D4A-A4CB-0D192365D0FE}" type="presParOf" srcId="{0CF45635-0EF3-4A67-BE5B-5AB06603402F}" destId="{B5599412-42EE-4B0C-AEF4-398025D6FDBC}" srcOrd="1" destOrd="0" presId="urn:microsoft.com/office/officeart/2011/layout/Picture Frame"/>
    <dgm:cxn modelId="{AB3B2565-7C68-4C8C-BC8E-42D77D075E4B}" type="presParOf" srcId="{0CF45635-0EF3-4A67-BE5B-5AB06603402F}" destId="{0E974D4A-F7EA-41A9-815F-82CBDF4E9332}" srcOrd="2" destOrd="0" presId="urn:microsoft.com/office/officeart/2011/layout/Picture Frame"/>
    <dgm:cxn modelId="{B24593A6-1C4B-4143-BE8A-CD0EB065F077}" type="presParOf" srcId="{216BBA63-C482-4CAB-980F-C4AFF5320747}" destId="{66B670EF-9C8C-4F70-9BBA-B5A5FC78FD1A}" srcOrd="5" destOrd="0" presId="urn:microsoft.com/office/officeart/2011/layout/Picture Frame"/>
    <dgm:cxn modelId="{105BC20E-CC50-48A6-8B68-C439FE06C392}" type="presParOf" srcId="{216BBA63-C482-4CAB-980F-C4AFF5320747}" destId="{474B77A0-7B14-4356-B8F2-6750651EC987}" srcOrd="6" destOrd="0" presId="urn:microsoft.com/office/officeart/2011/layout/Picture Frame"/>
    <dgm:cxn modelId="{1FD54436-8D94-4F31-A228-BC309B7953C6}" type="presParOf" srcId="{474B77A0-7B14-4356-B8F2-6750651EC987}" destId="{FA4B8A65-826C-4B46-83E8-093181F9DAAE}" srcOrd="0" destOrd="0" presId="urn:microsoft.com/office/officeart/2011/layout/Picture Frame"/>
    <dgm:cxn modelId="{AA0312DB-452D-43A4-BAF6-0DDB98607A2E}" type="presParOf" srcId="{474B77A0-7B14-4356-B8F2-6750651EC987}" destId="{DC829B22-EBDF-4A66-BBD7-66F3BF110149}" srcOrd="1" destOrd="0" presId="urn:microsoft.com/office/officeart/2011/layout/Picture Frame"/>
    <dgm:cxn modelId="{E1F07C79-859E-400A-A86B-D77F8EE8083B}" type="presParOf" srcId="{474B77A0-7B14-4356-B8F2-6750651EC987}" destId="{62BCCEBC-6E25-411C-8754-C0671E4A6B10}" srcOrd="2" destOrd="0" presId="urn:microsoft.com/office/officeart/2011/layout/Picture Frame"/>
    <dgm:cxn modelId="{093449D0-3A1C-4E6A-81A0-827F8E38BD03}" type="presParOf" srcId="{216BBA63-C482-4CAB-980F-C4AFF5320747}" destId="{F827BC9A-3524-4F37-8B44-DFD967F70AB7}" srcOrd="7" destOrd="0" presId="urn:microsoft.com/office/officeart/2011/layout/Picture Frame"/>
    <dgm:cxn modelId="{D1E8D13C-AFAA-44B1-B30C-DC5D8EE8DBC2}" type="presParOf" srcId="{216BBA63-C482-4CAB-980F-C4AFF5320747}" destId="{259C0E59-3E85-4EC2-883E-DE2F18CE2D7A}" srcOrd="8" destOrd="0" presId="urn:microsoft.com/office/officeart/2011/layout/Picture Frame"/>
    <dgm:cxn modelId="{FC76AD2A-B738-41C9-9741-E086A860D7C7}" type="presParOf" srcId="{259C0E59-3E85-4EC2-883E-DE2F18CE2D7A}" destId="{122F4F3C-92B4-42B4-9698-D28EC9FE1BAB}" srcOrd="0" destOrd="0" presId="urn:microsoft.com/office/officeart/2011/layout/Picture Frame"/>
    <dgm:cxn modelId="{A808CB3E-2663-433A-B500-F72A73D36F30}" type="presParOf" srcId="{259C0E59-3E85-4EC2-883E-DE2F18CE2D7A}" destId="{CC42D7BB-290C-4E63-A6A3-793AE976985D}" srcOrd="1" destOrd="0" presId="urn:microsoft.com/office/officeart/2011/layout/Picture Frame"/>
    <dgm:cxn modelId="{FE0FFD8A-C7C4-4C2A-AF75-E4D0CCD14670}" type="presParOf" srcId="{259C0E59-3E85-4EC2-883E-DE2F18CE2D7A}" destId="{70BA070F-32A8-411F-B668-980DF2B509FD}" srcOrd="2" destOrd="0" presId="urn:microsoft.com/office/officeart/2011/layout/Picture Frame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FFFCD8A-FDD1-4248-8905-3F499EF0A54C}">
      <dsp:nvSpPr>
        <dsp:cNvPr id="0" name=""/>
        <dsp:cNvSpPr/>
      </dsp:nvSpPr>
      <dsp:spPr>
        <a:xfrm rot="5400000">
          <a:off x="2316886" y="91370"/>
          <a:ext cx="1277592" cy="1111505"/>
        </a:xfrm>
        <a:prstGeom prst="hexagon">
          <a:avLst>
            <a:gd name="adj" fmla="val 25000"/>
            <a:gd name="vf" fmla="val 115470"/>
          </a:avLst>
        </a:prstGeom>
        <a:solidFill>
          <a:schemeClr val="accen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200" b="1" kern="1200" dirty="0">
              <a:latin typeface="Sans-sarif"/>
              <a:ea typeface="+mn-ea"/>
              <a:cs typeface="+mn-cs"/>
            </a:rPr>
            <a:t>Title</a:t>
          </a:r>
        </a:p>
      </dsp:txBody>
      <dsp:txXfrm rot="-5400000">
        <a:off x="2573139" y="207418"/>
        <a:ext cx="765085" cy="879410"/>
      </dsp:txXfrm>
    </dsp:sp>
    <dsp:sp modelId="{C328ADE0-4B16-B047-B0ED-23E8136B4FE9}">
      <dsp:nvSpPr>
        <dsp:cNvPr id="0" name=""/>
        <dsp:cNvSpPr/>
      </dsp:nvSpPr>
      <dsp:spPr>
        <a:xfrm>
          <a:off x="3559002" y="256805"/>
          <a:ext cx="1425793" cy="76655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 dirty="0">
              <a:latin typeface="Sans-sarif"/>
              <a:ea typeface="+mn-ea"/>
              <a:cs typeface="+mn-cs"/>
            </a:rPr>
            <a:t>Process 1</a:t>
          </a:r>
        </a:p>
      </dsp:txBody>
      <dsp:txXfrm>
        <a:off x="3559002" y="256805"/>
        <a:ext cx="1425793" cy="766555"/>
      </dsp:txXfrm>
    </dsp:sp>
    <dsp:sp modelId="{F544604C-36B2-5C4B-9EC3-45285280E2C0}">
      <dsp:nvSpPr>
        <dsp:cNvPr id="0" name=""/>
        <dsp:cNvSpPr/>
      </dsp:nvSpPr>
      <dsp:spPr>
        <a:xfrm rot="5400000">
          <a:off x="1130299" y="84330"/>
          <a:ext cx="1277592" cy="1111505"/>
        </a:xfrm>
        <a:prstGeom prst="hexagon">
          <a:avLst>
            <a:gd name="adj" fmla="val 25000"/>
            <a:gd name="vf" fmla="val 115470"/>
          </a:avLst>
        </a:prstGeom>
        <a:solidFill>
          <a:schemeClr val="accent1">
            <a:alpha val="90000"/>
            <a:hueOff val="0"/>
            <a:satOff val="0"/>
            <a:lumOff val="0"/>
            <a:alphaOff val="-800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600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3600" kern="1200"/>
        </a:p>
      </dsp:txBody>
      <dsp:txXfrm rot="-5400000">
        <a:off x="1386552" y="200378"/>
        <a:ext cx="765085" cy="879410"/>
      </dsp:txXfrm>
    </dsp:sp>
    <dsp:sp modelId="{0A80CC5A-12D0-AE48-9202-6675802EA590}">
      <dsp:nvSpPr>
        <dsp:cNvPr id="0" name=""/>
        <dsp:cNvSpPr/>
      </dsp:nvSpPr>
      <dsp:spPr>
        <a:xfrm rot="5400000">
          <a:off x="1728212" y="1168750"/>
          <a:ext cx="1277592" cy="1111505"/>
        </a:xfrm>
        <a:prstGeom prst="hexagon">
          <a:avLst>
            <a:gd name="adj" fmla="val 25000"/>
            <a:gd name="vf" fmla="val 115470"/>
          </a:avLst>
        </a:prstGeom>
        <a:solidFill>
          <a:schemeClr val="accent1">
            <a:alpha val="90000"/>
            <a:hueOff val="0"/>
            <a:satOff val="0"/>
            <a:lumOff val="0"/>
            <a:alphaOff val="-1600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200" b="1" kern="1200" dirty="0">
              <a:latin typeface="Sans-sarif"/>
              <a:ea typeface="+mn-ea"/>
              <a:cs typeface="+mn-cs"/>
            </a:rPr>
            <a:t>Title</a:t>
          </a:r>
        </a:p>
      </dsp:txBody>
      <dsp:txXfrm rot="-5400000">
        <a:off x="1984465" y="1284798"/>
        <a:ext cx="765085" cy="879410"/>
      </dsp:txXfrm>
    </dsp:sp>
    <dsp:sp modelId="{66BB57FC-656E-1444-BC3A-27F3F5C0FBB4}">
      <dsp:nvSpPr>
        <dsp:cNvPr id="0" name=""/>
        <dsp:cNvSpPr/>
      </dsp:nvSpPr>
      <dsp:spPr>
        <a:xfrm>
          <a:off x="385462" y="1341225"/>
          <a:ext cx="1379799" cy="76655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 dirty="0">
              <a:latin typeface="Sans-sarif"/>
              <a:ea typeface="+mn-ea"/>
              <a:cs typeface="+mn-cs"/>
            </a:rPr>
            <a:t>Process</a:t>
          </a:r>
          <a:r>
            <a:rPr lang="en-GB" sz="2000" kern="1200" dirty="0">
              <a:latin typeface="Sans-sarif"/>
            </a:rPr>
            <a:t> 2</a:t>
          </a:r>
        </a:p>
      </dsp:txBody>
      <dsp:txXfrm>
        <a:off x="385462" y="1341225"/>
        <a:ext cx="1379799" cy="766555"/>
      </dsp:txXfrm>
    </dsp:sp>
    <dsp:sp modelId="{C3862AAA-46B0-9F4F-AEF4-F9A1F4C71567}">
      <dsp:nvSpPr>
        <dsp:cNvPr id="0" name=""/>
        <dsp:cNvSpPr/>
      </dsp:nvSpPr>
      <dsp:spPr>
        <a:xfrm rot="5400000">
          <a:off x="2928638" y="1168750"/>
          <a:ext cx="1277592" cy="1111505"/>
        </a:xfrm>
        <a:prstGeom prst="hexagon">
          <a:avLst>
            <a:gd name="adj" fmla="val 25000"/>
            <a:gd name="vf" fmla="val 115470"/>
          </a:avLst>
        </a:prstGeom>
        <a:solidFill>
          <a:schemeClr val="accent1">
            <a:alpha val="90000"/>
            <a:hueOff val="0"/>
            <a:satOff val="0"/>
            <a:lumOff val="0"/>
            <a:alphaOff val="-2400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3600" kern="1200"/>
        </a:p>
      </dsp:txBody>
      <dsp:txXfrm rot="-5400000">
        <a:off x="3184891" y="1284798"/>
        <a:ext cx="765085" cy="879410"/>
      </dsp:txXfrm>
    </dsp:sp>
    <dsp:sp modelId="{17926A5F-C9B7-AC47-B7FE-352E9916B422}">
      <dsp:nvSpPr>
        <dsp:cNvPr id="0" name=""/>
        <dsp:cNvSpPr/>
      </dsp:nvSpPr>
      <dsp:spPr>
        <a:xfrm rot="5400000">
          <a:off x="2330724" y="2253171"/>
          <a:ext cx="1277592" cy="1111505"/>
        </a:xfrm>
        <a:prstGeom prst="hexagon">
          <a:avLst>
            <a:gd name="adj" fmla="val 25000"/>
            <a:gd name="vf" fmla="val 115470"/>
          </a:avLst>
        </a:prstGeom>
        <a:solidFill>
          <a:schemeClr val="accent1">
            <a:alpha val="90000"/>
            <a:hueOff val="0"/>
            <a:satOff val="0"/>
            <a:lumOff val="0"/>
            <a:alphaOff val="-3200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200" b="1" kern="1200" dirty="0">
              <a:latin typeface="Sans-sarif"/>
              <a:ea typeface="+mn-ea"/>
              <a:cs typeface="+mn-cs"/>
            </a:rPr>
            <a:t>Title</a:t>
          </a:r>
        </a:p>
      </dsp:txBody>
      <dsp:txXfrm rot="-5400000">
        <a:off x="2586977" y="2369219"/>
        <a:ext cx="765085" cy="879410"/>
      </dsp:txXfrm>
    </dsp:sp>
    <dsp:sp modelId="{6194979E-4E3B-C143-AE61-9DFEB41A9843}">
      <dsp:nvSpPr>
        <dsp:cNvPr id="0" name=""/>
        <dsp:cNvSpPr/>
      </dsp:nvSpPr>
      <dsp:spPr>
        <a:xfrm>
          <a:off x="3559002" y="2425646"/>
          <a:ext cx="1425793" cy="76655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 dirty="0">
              <a:latin typeface="Sans-sarif"/>
              <a:ea typeface="+mn-ea"/>
              <a:cs typeface="+mn-cs"/>
            </a:rPr>
            <a:t>Process</a:t>
          </a:r>
          <a:r>
            <a:rPr lang="en-GB" sz="2000" kern="1200" dirty="0">
              <a:latin typeface="Sans-sarif"/>
            </a:rPr>
            <a:t> 3</a:t>
          </a:r>
        </a:p>
      </dsp:txBody>
      <dsp:txXfrm>
        <a:off x="3559002" y="2425646"/>
        <a:ext cx="1425793" cy="766555"/>
      </dsp:txXfrm>
    </dsp:sp>
    <dsp:sp modelId="{80A5E745-77E5-964C-898E-CC4BBE50C9C4}">
      <dsp:nvSpPr>
        <dsp:cNvPr id="0" name=""/>
        <dsp:cNvSpPr/>
      </dsp:nvSpPr>
      <dsp:spPr>
        <a:xfrm rot="5400000">
          <a:off x="1130299" y="2253171"/>
          <a:ext cx="1277592" cy="1111505"/>
        </a:xfrm>
        <a:prstGeom prst="hexagon">
          <a:avLst>
            <a:gd name="adj" fmla="val 25000"/>
            <a:gd name="vf" fmla="val 115470"/>
          </a:avLst>
        </a:prstGeom>
        <a:solidFill>
          <a:schemeClr val="accent1">
            <a:alpha val="90000"/>
            <a:hueOff val="0"/>
            <a:satOff val="0"/>
            <a:lumOff val="0"/>
            <a:alphaOff val="-4000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3600" kern="1200"/>
        </a:p>
      </dsp:txBody>
      <dsp:txXfrm rot="-5400000">
        <a:off x="1386552" y="2369219"/>
        <a:ext cx="765085" cy="879410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77C444F-9022-0249-B010-B053E81E3F35}">
      <dsp:nvSpPr>
        <dsp:cNvPr id="0" name=""/>
        <dsp:cNvSpPr/>
      </dsp:nvSpPr>
      <dsp:spPr>
        <a:xfrm>
          <a:off x="1331938" y="1758530"/>
          <a:ext cx="434570" cy="125639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17285" y="0"/>
              </a:lnTo>
              <a:lnTo>
                <a:pt x="217285" y="1256392"/>
              </a:lnTo>
              <a:lnTo>
                <a:pt x="434570" y="1256392"/>
              </a:lnTo>
            </a:path>
          </a:pathLst>
        </a:custGeom>
        <a:noFill/>
        <a:ln w="12700" cap="flat" cmpd="sng" algn="ctr">
          <a:solidFill>
            <a:schemeClr val="accent1">
              <a:tint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500" kern="1200"/>
        </a:p>
      </dsp:txBody>
      <dsp:txXfrm>
        <a:off x="1515988" y="2353490"/>
        <a:ext cx="66471" cy="66471"/>
      </dsp:txXfrm>
    </dsp:sp>
    <dsp:sp modelId="{566F60A2-8695-EA4F-8316-63CED4C086E7}">
      <dsp:nvSpPr>
        <dsp:cNvPr id="0" name=""/>
        <dsp:cNvSpPr/>
      </dsp:nvSpPr>
      <dsp:spPr>
        <a:xfrm>
          <a:off x="1331938" y="1758530"/>
          <a:ext cx="434570" cy="42109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17285" y="0"/>
              </a:lnTo>
              <a:lnTo>
                <a:pt x="217285" y="421090"/>
              </a:lnTo>
              <a:lnTo>
                <a:pt x="434570" y="421090"/>
              </a:lnTo>
            </a:path>
          </a:pathLst>
        </a:custGeom>
        <a:noFill/>
        <a:ln w="12700" cap="flat" cmpd="sng" algn="ctr">
          <a:solidFill>
            <a:schemeClr val="accent1">
              <a:tint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500" kern="1200"/>
        </a:p>
      </dsp:txBody>
      <dsp:txXfrm>
        <a:off x="1534095" y="1953947"/>
        <a:ext cx="30255" cy="30255"/>
      </dsp:txXfrm>
    </dsp:sp>
    <dsp:sp modelId="{6D4ABAC1-D0DB-874D-95E9-FD21C57CB19A}">
      <dsp:nvSpPr>
        <dsp:cNvPr id="0" name=""/>
        <dsp:cNvSpPr/>
      </dsp:nvSpPr>
      <dsp:spPr>
        <a:xfrm>
          <a:off x="1331938" y="1344319"/>
          <a:ext cx="434570" cy="414211"/>
        </a:xfrm>
        <a:custGeom>
          <a:avLst/>
          <a:gdLst/>
          <a:ahLst/>
          <a:cxnLst/>
          <a:rect l="0" t="0" r="0" b="0"/>
          <a:pathLst>
            <a:path>
              <a:moveTo>
                <a:pt x="0" y="414211"/>
              </a:moveTo>
              <a:lnTo>
                <a:pt x="217285" y="414211"/>
              </a:lnTo>
              <a:lnTo>
                <a:pt x="217285" y="0"/>
              </a:lnTo>
              <a:lnTo>
                <a:pt x="434570" y="0"/>
              </a:lnTo>
            </a:path>
          </a:pathLst>
        </a:custGeom>
        <a:noFill/>
        <a:ln w="12700" cap="flat" cmpd="sng" algn="ctr">
          <a:solidFill>
            <a:schemeClr val="accent1">
              <a:tint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500" kern="1200"/>
        </a:p>
      </dsp:txBody>
      <dsp:txXfrm>
        <a:off x="1534214" y="1536415"/>
        <a:ext cx="30017" cy="30017"/>
      </dsp:txXfrm>
    </dsp:sp>
    <dsp:sp modelId="{B22CCCBF-8A0E-434E-BB2E-C95A5A04B0ED}">
      <dsp:nvSpPr>
        <dsp:cNvPr id="0" name=""/>
        <dsp:cNvSpPr/>
      </dsp:nvSpPr>
      <dsp:spPr>
        <a:xfrm>
          <a:off x="1331938" y="509017"/>
          <a:ext cx="434570" cy="1249513"/>
        </a:xfrm>
        <a:custGeom>
          <a:avLst/>
          <a:gdLst/>
          <a:ahLst/>
          <a:cxnLst/>
          <a:rect l="0" t="0" r="0" b="0"/>
          <a:pathLst>
            <a:path>
              <a:moveTo>
                <a:pt x="0" y="1249513"/>
              </a:moveTo>
              <a:lnTo>
                <a:pt x="217285" y="1249513"/>
              </a:lnTo>
              <a:lnTo>
                <a:pt x="217285" y="0"/>
              </a:lnTo>
              <a:lnTo>
                <a:pt x="434570" y="0"/>
              </a:lnTo>
            </a:path>
          </a:pathLst>
        </a:custGeom>
        <a:noFill/>
        <a:ln w="12700" cap="flat" cmpd="sng" algn="ctr">
          <a:solidFill>
            <a:schemeClr val="accent1">
              <a:tint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500" kern="1200"/>
        </a:p>
      </dsp:txBody>
      <dsp:txXfrm>
        <a:off x="1516150" y="1100700"/>
        <a:ext cx="66146" cy="66146"/>
      </dsp:txXfrm>
    </dsp:sp>
    <dsp:sp modelId="{47EDD4C2-5DDE-4D41-BF14-A9B46564EF6C}">
      <dsp:nvSpPr>
        <dsp:cNvPr id="0" name=""/>
        <dsp:cNvSpPr/>
      </dsp:nvSpPr>
      <dsp:spPr>
        <a:xfrm rot="16200000">
          <a:off x="-760712" y="1424409"/>
          <a:ext cx="3517060" cy="668241"/>
        </a:xfrm>
        <a:prstGeom prst="rect">
          <a:avLst/>
        </a:prstGeom>
        <a:solidFill>
          <a:schemeClr val="accent1">
            <a:alpha val="8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4000" kern="1200" dirty="0">
              <a:latin typeface="Sans-sarif"/>
            </a:rPr>
            <a:t>Heading</a:t>
          </a:r>
        </a:p>
      </dsp:txBody>
      <dsp:txXfrm>
        <a:off x="-760712" y="1424409"/>
        <a:ext cx="3517060" cy="668241"/>
      </dsp:txXfrm>
    </dsp:sp>
    <dsp:sp modelId="{15CC0AF5-579D-4F4A-8C6A-B0C30C3B62CE}">
      <dsp:nvSpPr>
        <dsp:cNvPr id="0" name=""/>
        <dsp:cNvSpPr/>
      </dsp:nvSpPr>
      <dsp:spPr>
        <a:xfrm>
          <a:off x="1766509" y="174896"/>
          <a:ext cx="2781829" cy="668241"/>
        </a:xfrm>
        <a:prstGeom prst="rect">
          <a:avLst/>
        </a:prstGeom>
        <a:solidFill>
          <a:schemeClr val="accent1">
            <a:alpha val="7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kern="1200" dirty="0">
              <a:latin typeface="Sans-sarif"/>
            </a:rPr>
            <a:t>Sub heading one</a:t>
          </a:r>
        </a:p>
      </dsp:txBody>
      <dsp:txXfrm>
        <a:off x="1766509" y="174896"/>
        <a:ext cx="2781829" cy="668241"/>
      </dsp:txXfrm>
    </dsp:sp>
    <dsp:sp modelId="{19495BE0-B1E0-D447-9415-29FC23BE0FEB}">
      <dsp:nvSpPr>
        <dsp:cNvPr id="0" name=""/>
        <dsp:cNvSpPr/>
      </dsp:nvSpPr>
      <dsp:spPr>
        <a:xfrm>
          <a:off x="1766509" y="1010198"/>
          <a:ext cx="2781829" cy="668241"/>
        </a:xfrm>
        <a:prstGeom prst="rect">
          <a:avLst/>
        </a:prstGeom>
        <a:solidFill>
          <a:schemeClr val="accent1">
            <a:alpha val="7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kern="1200" dirty="0">
              <a:latin typeface="Sans-sarif"/>
            </a:rPr>
            <a:t>Sub heading two</a:t>
          </a:r>
        </a:p>
      </dsp:txBody>
      <dsp:txXfrm>
        <a:off x="1766509" y="1010198"/>
        <a:ext cx="2781829" cy="668241"/>
      </dsp:txXfrm>
    </dsp:sp>
    <dsp:sp modelId="{BB888442-F14C-DF4E-8682-F5C5BFC3EEF9}">
      <dsp:nvSpPr>
        <dsp:cNvPr id="0" name=""/>
        <dsp:cNvSpPr/>
      </dsp:nvSpPr>
      <dsp:spPr>
        <a:xfrm>
          <a:off x="1766509" y="1845500"/>
          <a:ext cx="2781829" cy="668241"/>
        </a:xfrm>
        <a:prstGeom prst="rect">
          <a:avLst/>
        </a:prstGeom>
        <a:solidFill>
          <a:schemeClr val="accent1">
            <a:alpha val="7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kern="1200" dirty="0">
              <a:latin typeface="Sans-sarif"/>
            </a:rPr>
            <a:t>Sub heading three</a:t>
          </a:r>
        </a:p>
      </dsp:txBody>
      <dsp:txXfrm>
        <a:off x="1766509" y="1845500"/>
        <a:ext cx="2781829" cy="668241"/>
      </dsp:txXfrm>
    </dsp:sp>
    <dsp:sp modelId="{336BF91F-D92D-924D-9FD1-24F82F4024AD}">
      <dsp:nvSpPr>
        <dsp:cNvPr id="0" name=""/>
        <dsp:cNvSpPr/>
      </dsp:nvSpPr>
      <dsp:spPr>
        <a:xfrm>
          <a:off x="1766509" y="2680802"/>
          <a:ext cx="2781829" cy="668241"/>
        </a:xfrm>
        <a:prstGeom prst="rect">
          <a:avLst/>
        </a:prstGeom>
        <a:solidFill>
          <a:schemeClr val="accent1">
            <a:alpha val="7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kern="1200" dirty="0">
              <a:latin typeface="Sans-sarif"/>
            </a:rPr>
            <a:t>Sub heading four</a:t>
          </a:r>
        </a:p>
      </dsp:txBody>
      <dsp:txXfrm>
        <a:off x="1766509" y="2680802"/>
        <a:ext cx="2781829" cy="668241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8D3F37E-8720-4759-9D33-4198FE7EE183}">
      <dsp:nvSpPr>
        <dsp:cNvPr id="0" name=""/>
        <dsp:cNvSpPr/>
      </dsp:nvSpPr>
      <dsp:spPr>
        <a:xfrm rot="5400000">
          <a:off x="-268347" y="810532"/>
          <a:ext cx="1195031" cy="144582"/>
        </a:xfrm>
        <a:prstGeom prst="rect">
          <a:avLst/>
        </a:prstGeom>
        <a:gradFill rotWithShape="0">
          <a:gsLst>
            <a:gs pos="0">
              <a:schemeClr val="accent1">
                <a:shade val="9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shade val="9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shade val="9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C42D359-3289-4EC2-85DC-118A033E4736}">
      <dsp:nvSpPr>
        <dsp:cNvPr id="0" name=""/>
        <dsp:cNvSpPr/>
      </dsp:nvSpPr>
      <dsp:spPr>
        <a:xfrm>
          <a:off x="2960" y="42542"/>
          <a:ext cx="1606476" cy="96388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shade val="5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shade val="5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shade val="5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0" kern="1200" dirty="0">
              <a:latin typeface="Sans-sarif"/>
              <a:cs typeface="Calibri" panose="020F0502020204030204" pitchFamily="34" charset="0"/>
            </a:rPr>
            <a:t>Visit Web Portal  </a:t>
          </a:r>
          <a:endParaRPr lang="en-US" sz="1600" b="0" kern="1200" dirty="0">
            <a:latin typeface="Sans-sarif"/>
          </a:endParaRPr>
        </a:p>
      </dsp:txBody>
      <dsp:txXfrm>
        <a:off x="31191" y="70773"/>
        <a:ext cx="1550014" cy="907424"/>
      </dsp:txXfrm>
    </dsp:sp>
    <dsp:sp modelId="{7EEEC43E-4852-4125-995A-4AB867C803D2}">
      <dsp:nvSpPr>
        <dsp:cNvPr id="0" name=""/>
        <dsp:cNvSpPr/>
      </dsp:nvSpPr>
      <dsp:spPr>
        <a:xfrm rot="5400000">
          <a:off x="-268347" y="2015390"/>
          <a:ext cx="1195031" cy="144582"/>
        </a:xfrm>
        <a:prstGeom prst="rect">
          <a:avLst/>
        </a:prstGeom>
        <a:gradFill rotWithShape="0">
          <a:gsLst>
            <a:gs pos="0">
              <a:schemeClr val="accent1">
                <a:shade val="90000"/>
                <a:hueOff val="87729"/>
                <a:satOff val="-804"/>
                <a:lumOff val="6938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shade val="90000"/>
                <a:hueOff val="87729"/>
                <a:satOff val="-804"/>
                <a:lumOff val="6938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shade val="90000"/>
                <a:hueOff val="87729"/>
                <a:satOff val="-804"/>
                <a:lumOff val="6938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9260A67-0A48-4F56-BB5F-415F4C6B531A}">
      <dsp:nvSpPr>
        <dsp:cNvPr id="0" name=""/>
        <dsp:cNvSpPr/>
      </dsp:nvSpPr>
      <dsp:spPr>
        <a:xfrm>
          <a:off x="2960" y="1247400"/>
          <a:ext cx="1606476" cy="96388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shade val="50000"/>
                <a:hueOff val="74280"/>
                <a:satOff val="1990"/>
                <a:lumOff val="8767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shade val="50000"/>
                <a:hueOff val="74280"/>
                <a:satOff val="1990"/>
                <a:lumOff val="8767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shade val="50000"/>
                <a:hueOff val="74280"/>
                <a:satOff val="1990"/>
                <a:lumOff val="8767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0" kern="1200" dirty="0">
              <a:latin typeface="Sans-sarif"/>
              <a:cs typeface="Calibri" panose="020F0502020204030204" pitchFamily="34" charset="0"/>
            </a:rPr>
            <a:t>User Registration with Department</a:t>
          </a:r>
          <a:endParaRPr lang="en-US" sz="1600" b="0" kern="1200" dirty="0">
            <a:latin typeface="Sans-sarif"/>
          </a:endParaRPr>
        </a:p>
      </dsp:txBody>
      <dsp:txXfrm>
        <a:off x="31191" y="1275631"/>
        <a:ext cx="1550014" cy="907424"/>
      </dsp:txXfrm>
    </dsp:sp>
    <dsp:sp modelId="{BD8FBA8A-C1D7-4129-B67A-BD395B08F150}">
      <dsp:nvSpPr>
        <dsp:cNvPr id="0" name=""/>
        <dsp:cNvSpPr/>
      </dsp:nvSpPr>
      <dsp:spPr>
        <a:xfrm>
          <a:off x="334081" y="2617818"/>
          <a:ext cx="2126787" cy="144582"/>
        </a:xfrm>
        <a:prstGeom prst="rect">
          <a:avLst/>
        </a:prstGeom>
        <a:gradFill rotWithShape="0">
          <a:gsLst>
            <a:gs pos="0">
              <a:schemeClr val="accent1">
                <a:shade val="90000"/>
                <a:hueOff val="175458"/>
                <a:satOff val="-1607"/>
                <a:lumOff val="13877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shade val="90000"/>
                <a:hueOff val="175458"/>
                <a:satOff val="-1607"/>
                <a:lumOff val="13877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shade val="90000"/>
                <a:hueOff val="175458"/>
                <a:satOff val="-1607"/>
                <a:lumOff val="13877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E22C4731-FCE9-43AD-AE16-3EBADE16602F}">
      <dsp:nvSpPr>
        <dsp:cNvPr id="0" name=""/>
        <dsp:cNvSpPr/>
      </dsp:nvSpPr>
      <dsp:spPr>
        <a:xfrm>
          <a:off x="2960" y="2452258"/>
          <a:ext cx="1606476" cy="96388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shade val="50000"/>
                <a:hueOff val="148559"/>
                <a:satOff val="3980"/>
                <a:lumOff val="17535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shade val="50000"/>
                <a:hueOff val="148559"/>
                <a:satOff val="3980"/>
                <a:lumOff val="17535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shade val="50000"/>
                <a:hueOff val="148559"/>
                <a:satOff val="3980"/>
                <a:lumOff val="17535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0" kern="1200" dirty="0">
              <a:latin typeface="Sans-sarif"/>
              <a:cs typeface="Calibri" panose="020F0502020204030204" pitchFamily="34" charset="0"/>
            </a:rPr>
            <a:t>User Approval from Admin</a:t>
          </a:r>
          <a:endParaRPr lang="en-US" sz="1600" b="0" kern="1200" dirty="0">
            <a:latin typeface="Sans-sarif"/>
          </a:endParaRPr>
        </a:p>
      </dsp:txBody>
      <dsp:txXfrm>
        <a:off x="31191" y="2480489"/>
        <a:ext cx="1550014" cy="907424"/>
      </dsp:txXfrm>
    </dsp:sp>
    <dsp:sp modelId="{0E2F8354-918F-485B-A419-3CB88FA5547B}">
      <dsp:nvSpPr>
        <dsp:cNvPr id="0" name=""/>
        <dsp:cNvSpPr/>
      </dsp:nvSpPr>
      <dsp:spPr>
        <a:xfrm rot="16200000">
          <a:off x="1868266" y="2015390"/>
          <a:ext cx="1195031" cy="144582"/>
        </a:xfrm>
        <a:prstGeom prst="rect">
          <a:avLst/>
        </a:prstGeom>
        <a:gradFill rotWithShape="0">
          <a:gsLst>
            <a:gs pos="0">
              <a:schemeClr val="accent1">
                <a:shade val="90000"/>
                <a:hueOff val="263186"/>
                <a:satOff val="-2411"/>
                <a:lumOff val="20815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shade val="90000"/>
                <a:hueOff val="263186"/>
                <a:satOff val="-2411"/>
                <a:lumOff val="20815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shade val="90000"/>
                <a:hueOff val="263186"/>
                <a:satOff val="-2411"/>
                <a:lumOff val="20815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55D1386-E57A-461A-9BD0-806FE2D26372}">
      <dsp:nvSpPr>
        <dsp:cNvPr id="0" name=""/>
        <dsp:cNvSpPr/>
      </dsp:nvSpPr>
      <dsp:spPr>
        <a:xfrm>
          <a:off x="2139574" y="2452258"/>
          <a:ext cx="1606476" cy="96388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shade val="50000"/>
                <a:hueOff val="222839"/>
                <a:satOff val="5970"/>
                <a:lumOff val="26302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shade val="50000"/>
                <a:hueOff val="222839"/>
                <a:satOff val="5970"/>
                <a:lumOff val="26302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shade val="50000"/>
                <a:hueOff val="222839"/>
                <a:satOff val="5970"/>
                <a:lumOff val="26302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0" kern="1200" dirty="0">
              <a:latin typeface="Sans-sarif"/>
              <a:cs typeface="Calibri" panose="020F0502020204030204" pitchFamily="34" charset="0"/>
            </a:rPr>
            <a:t>User Dashboard</a:t>
          </a:r>
          <a:endParaRPr lang="en-US" sz="1600" b="0" kern="1200" dirty="0">
            <a:latin typeface="Sans-sarif"/>
          </a:endParaRPr>
        </a:p>
      </dsp:txBody>
      <dsp:txXfrm>
        <a:off x="2167805" y="2480489"/>
        <a:ext cx="1550014" cy="907424"/>
      </dsp:txXfrm>
    </dsp:sp>
    <dsp:sp modelId="{4BE37EA5-14E2-4A81-9E97-00E1A2E9DB43}">
      <dsp:nvSpPr>
        <dsp:cNvPr id="0" name=""/>
        <dsp:cNvSpPr/>
      </dsp:nvSpPr>
      <dsp:spPr>
        <a:xfrm rot="16200000">
          <a:off x="1868266" y="810532"/>
          <a:ext cx="1195031" cy="144582"/>
        </a:xfrm>
        <a:prstGeom prst="rect">
          <a:avLst/>
        </a:prstGeom>
        <a:gradFill rotWithShape="0">
          <a:gsLst>
            <a:gs pos="0">
              <a:schemeClr val="accent1">
                <a:shade val="90000"/>
                <a:hueOff val="350915"/>
                <a:satOff val="-3215"/>
                <a:lumOff val="27754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shade val="90000"/>
                <a:hueOff val="350915"/>
                <a:satOff val="-3215"/>
                <a:lumOff val="27754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shade val="90000"/>
                <a:hueOff val="350915"/>
                <a:satOff val="-3215"/>
                <a:lumOff val="27754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D402500-D1E1-4C77-8F00-827941CDC91B}">
      <dsp:nvSpPr>
        <dsp:cNvPr id="0" name=""/>
        <dsp:cNvSpPr/>
      </dsp:nvSpPr>
      <dsp:spPr>
        <a:xfrm>
          <a:off x="2139574" y="1247400"/>
          <a:ext cx="1606476" cy="96388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shade val="50000"/>
                <a:hueOff val="297118"/>
                <a:satOff val="7960"/>
                <a:lumOff val="35069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shade val="50000"/>
                <a:hueOff val="297118"/>
                <a:satOff val="7960"/>
                <a:lumOff val="35069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shade val="50000"/>
                <a:hueOff val="297118"/>
                <a:satOff val="7960"/>
                <a:lumOff val="35069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0" kern="1200" dirty="0">
              <a:latin typeface="Sans-sarif"/>
              <a:cs typeface="Calibri" panose="020F0502020204030204" pitchFamily="34" charset="0"/>
            </a:rPr>
            <a:t>Select Presentation Elements</a:t>
          </a:r>
          <a:endParaRPr lang="en-US" sz="1600" b="0" kern="1200" dirty="0">
            <a:latin typeface="Sans-sarif"/>
          </a:endParaRPr>
        </a:p>
      </dsp:txBody>
      <dsp:txXfrm>
        <a:off x="2167805" y="1275631"/>
        <a:ext cx="1550014" cy="907424"/>
      </dsp:txXfrm>
    </dsp:sp>
    <dsp:sp modelId="{EF7896DD-C83E-49F4-9C32-DEBB9D73517A}">
      <dsp:nvSpPr>
        <dsp:cNvPr id="0" name=""/>
        <dsp:cNvSpPr/>
      </dsp:nvSpPr>
      <dsp:spPr>
        <a:xfrm>
          <a:off x="2470695" y="208103"/>
          <a:ext cx="2126787" cy="144582"/>
        </a:xfrm>
        <a:prstGeom prst="rect">
          <a:avLst/>
        </a:prstGeom>
        <a:gradFill rotWithShape="0">
          <a:gsLst>
            <a:gs pos="0">
              <a:schemeClr val="accent1">
                <a:shade val="90000"/>
                <a:hueOff val="263186"/>
                <a:satOff val="-2411"/>
                <a:lumOff val="20815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shade val="90000"/>
                <a:hueOff val="263186"/>
                <a:satOff val="-2411"/>
                <a:lumOff val="20815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shade val="90000"/>
                <a:hueOff val="263186"/>
                <a:satOff val="-2411"/>
                <a:lumOff val="20815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9093BF8-4AF0-4939-91AE-6A3A85D337E2}">
      <dsp:nvSpPr>
        <dsp:cNvPr id="0" name=""/>
        <dsp:cNvSpPr/>
      </dsp:nvSpPr>
      <dsp:spPr>
        <a:xfrm>
          <a:off x="2139574" y="42542"/>
          <a:ext cx="1606476" cy="96388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shade val="50000"/>
                <a:hueOff val="297118"/>
                <a:satOff val="7960"/>
                <a:lumOff val="35069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shade val="50000"/>
                <a:hueOff val="297118"/>
                <a:satOff val="7960"/>
                <a:lumOff val="35069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shade val="50000"/>
                <a:hueOff val="297118"/>
                <a:satOff val="7960"/>
                <a:lumOff val="35069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0" kern="1200" dirty="0">
              <a:latin typeface="Sans-sarif"/>
              <a:cs typeface="Calibri" panose="020F0502020204030204" pitchFamily="34" charset="0"/>
            </a:rPr>
            <a:t>Explore Elements</a:t>
          </a:r>
          <a:endParaRPr lang="en-US" sz="1600" b="0" kern="1200" dirty="0">
            <a:latin typeface="Sans-sarif"/>
          </a:endParaRPr>
        </a:p>
      </dsp:txBody>
      <dsp:txXfrm>
        <a:off x="2167805" y="70773"/>
        <a:ext cx="1550014" cy="907424"/>
      </dsp:txXfrm>
    </dsp:sp>
    <dsp:sp modelId="{BD329A57-037F-480A-8910-10595022CB4B}">
      <dsp:nvSpPr>
        <dsp:cNvPr id="0" name=""/>
        <dsp:cNvSpPr/>
      </dsp:nvSpPr>
      <dsp:spPr>
        <a:xfrm rot="5400000">
          <a:off x="4004880" y="810532"/>
          <a:ext cx="1195031" cy="144582"/>
        </a:xfrm>
        <a:prstGeom prst="rect">
          <a:avLst/>
        </a:prstGeom>
        <a:gradFill rotWithShape="0">
          <a:gsLst>
            <a:gs pos="0">
              <a:schemeClr val="accent1">
                <a:shade val="90000"/>
                <a:hueOff val="175458"/>
                <a:satOff val="-1607"/>
                <a:lumOff val="13877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shade val="90000"/>
                <a:hueOff val="175458"/>
                <a:satOff val="-1607"/>
                <a:lumOff val="13877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shade val="90000"/>
                <a:hueOff val="175458"/>
                <a:satOff val="-1607"/>
                <a:lumOff val="13877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D07DB07-F60E-4E38-8620-01DFADF62717}">
      <dsp:nvSpPr>
        <dsp:cNvPr id="0" name=""/>
        <dsp:cNvSpPr/>
      </dsp:nvSpPr>
      <dsp:spPr>
        <a:xfrm>
          <a:off x="4276188" y="42542"/>
          <a:ext cx="1606476" cy="96388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shade val="50000"/>
                <a:hueOff val="222839"/>
                <a:satOff val="5970"/>
                <a:lumOff val="26302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shade val="50000"/>
                <a:hueOff val="222839"/>
                <a:satOff val="5970"/>
                <a:lumOff val="26302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shade val="50000"/>
                <a:hueOff val="222839"/>
                <a:satOff val="5970"/>
                <a:lumOff val="26302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0" kern="1200" dirty="0">
              <a:latin typeface="Sans-sarif"/>
              <a:cs typeface="Calibri" panose="020F0502020204030204" pitchFamily="34" charset="0"/>
            </a:rPr>
            <a:t>Explore Elements</a:t>
          </a:r>
          <a:endParaRPr lang="en-US" sz="1600" b="0" kern="1200" dirty="0">
            <a:latin typeface="Sans-sarif"/>
          </a:endParaRPr>
        </a:p>
      </dsp:txBody>
      <dsp:txXfrm>
        <a:off x="4304419" y="70773"/>
        <a:ext cx="1550014" cy="907424"/>
      </dsp:txXfrm>
    </dsp:sp>
    <dsp:sp modelId="{2F6527F8-B580-4296-9549-61E12CE5E127}">
      <dsp:nvSpPr>
        <dsp:cNvPr id="0" name=""/>
        <dsp:cNvSpPr/>
      </dsp:nvSpPr>
      <dsp:spPr>
        <a:xfrm rot="5400000">
          <a:off x="4004880" y="2015390"/>
          <a:ext cx="1195031" cy="144582"/>
        </a:xfrm>
        <a:prstGeom prst="rect">
          <a:avLst/>
        </a:prstGeom>
        <a:gradFill rotWithShape="0">
          <a:gsLst>
            <a:gs pos="0">
              <a:schemeClr val="accent1">
                <a:shade val="90000"/>
                <a:hueOff val="87729"/>
                <a:satOff val="-804"/>
                <a:lumOff val="6938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shade val="90000"/>
                <a:hueOff val="87729"/>
                <a:satOff val="-804"/>
                <a:lumOff val="6938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shade val="90000"/>
                <a:hueOff val="87729"/>
                <a:satOff val="-804"/>
                <a:lumOff val="6938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C0FD86F-CB60-420A-B9F1-7FD27EECF808}">
      <dsp:nvSpPr>
        <dsp:cNvPr id="0" name=""/>
        <dsp:cNvSpPr/>
      </dsp:nvSpPr>
      <dsp:spPr>
        <a:xfrm>
          <a:off x="4276188" y="1247400"/>
          <a:ext cx="1606476" cy="96388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shade val="50000"/>
                <a:hueOff val="148559"/>
                <a:satOff val="3980"/>
                <a:lumOff val="17535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shade val="50000"/>
                <a:hueOff val="148559"/>
                <a:satOff val="3980"/>
                <a:lumOff val="17535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shade val="50000"/>
                <a:hueOff val="148559"/>
                <a:satOff val="3980"/>
                <a:lumOff val="17535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0" kern="1200" dirty="0">
              <a:latin typeface="Sans-sarif"/>
              <a:cs typeface="Calibri" panose="020F0502020204030204" pitchFamily="34" charset="0"/>
            </a:rPr>
            <a:t>Search/Filter  Elements</a:t>
          </a:r>
          <a:endParaRPr lang="en-US" sz="1600" b="0" kern="1200" dirty="0">
            <a:latin typeface="Sans-sarif"/>
          </a:endParaRPr>
        </a:p>
      </dsp:txBody>
      <dsp:txXfrm>
        <a:off x="4304419" y="1275631"/>
        <a:ext cx="1550014" cy="907424"/>
      </dsp:txXfrm>
    </dsp:sp>
    <dsp:sp modelId="{96B76D69-2E1B-4AC1-8A6D-277E2FAD6E6A}">
      <dsp:nvSpPr>
        <dsp:cNvPr id="0" name=""/>
        <dsp:cNvSpPr/>
      </dsp:nvSpPr>
      <dsp:spPr>
        <a:xfrm>
          <a:off x="4276188" y="2452258"/>
          <a:ext cx="1606476" cy="96388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shade val="50000"/>
                <a:hueOff val="74280"/>
                <a:satOff val="1990"/>
                <a:lumOff val="8767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shade val="50000"/>
                <a:hueOff val="74280"/>
                <a:satOff val="1990"/>
                <a:lumOff val="8767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shade val="50000"/>
                <a:hueOff val="74280"/>
                <a:satOff val="1990"/>
                <a:lumOff val="8767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0" kern="1200" dirty="0">
              <a:latin typeface="Sans-sarif"/>
              <a:cs typeface="Calibri" panose="020F0502020204030204" pitchFamily="34" charset="0"/>
            </a:rPr>
            <a:t>Download Now</a:t>
          </a:r>
          <a:endParaRPr lang="en-US" sz="1600" b="0" kern="1200" dirty="0">
            <a:latin typeface="Sans-sarif"/>
          </a:endParaRPr>
        </a:p>
      </dsp:txBody>
      <dsp:txXfrm>
        <a:off x="4304419" y="2480489"/>
        <a:ext cx="1550014" cy="90742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B071F57-8C63-CA4C-A5B5-CF7DF4ECC196}">
      <dsp:nvSpPr>
        <dsp:cNvPr id="0" name=""/>
        <dsp:cNvSpPr/>
      </dsp:nvSpPr>
      <dsp:spPr>
        <a:xfrm>
          <a:off x="0" y="908345"/>
          <a:ext cx="2808312" cy="1123324"/>
        </a:xfrm>
        <a:prstGeom prst="leftRightRibbon">
          <a:avLst/>
        </a:prstGeom>
        <a:solidFill>
          <a:schemeClr val="accent5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FF0E215-6503-8747-B9CD-9703477D63B2}">
      <dsp:nvSpPr>
        <dsp:cNvPr id="0" name=""/>
        <dsp:cNvSpPr/>
      </dsp:nvSpPr>
      <dsp:spPr>
        <a:xfrm>
          <a:off x="336997" y="1104926"/>
          <a:ext cx="926742" cy="550429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71120" rIns="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 dirty="0">
              <a:latin typeface="Sans-sarif"/>
            </a:rPr>
            <a:t>Option 1</a:t>
          </a:r>
        </a:p>
      </dsp:txBody>
      <dsp:txXfrm>
        <a:off x="336997" y="1104926"/>
        <a:ext cx="926742" cy="550429"/>
      </dsp:txXfrm>
    </dsp:sp>
    <dsp:sp modelId="{88E9C97E-7A6B-C047-B3D7-59365D382546}">
      <dsp:nvSpPr>
        <dsp:cNvPr id="0" name=""/>
        <dsp:cNvSpPr/>
      </dsp:nvSpPr>
      <dsp:spPr>
        <a:xfrm>
          <a:off x="1404156" y="1284658"/>
          <a:ext cx="1095241" cy="550429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71120" rIns="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 dirty="0">
              <a:latin typeface="Sans-sarif"/>
            </a:rPr>
            <a:t>Option 2</a:t>
          </a:r>
        </a:p>
      </dsp:txBody>
      <dsp:txXfrm>
        <a:off x="1404156" y="1284658"/>
        <a:ext cx="1095241" cy="55042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E5FFEF0-3C09-134A-8519-B54D16B9C25F}">
      <dsp:nvSpPr>
        <dsp:cNvPr id="0" name=""/>
        <dsp:cNvSpPr/>
      </dsp:nvSpPr>
      <dsp:spPr>
        <a:xfrm>
          <a:off x="3322770" y="1525301"/>
          <a:ext cx="2345599" cy="98302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50000"/>
              <a:hueOff val="334258"/>
              <a:satOff val="8955"/>
              <a:lumOff val="39453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IN" sz="1400" kern="1200" dirty="0">
              <a:latin typeface="Sans-sarif"/>
            </a:rPr>
            <a:t>Place subheading description here</a:t>
          </a:r>
        </a:p>
      </dsp:txBody>
      <dsp:txXfrm>
        <a:off x="4048044" y="1792650"/>
        <a:ext cx="1598731" cy="694077"/>
      </dsp:txXfrm>
    </dsp:sp>
    <dsp:sp modelId="{8AD3BE62-FA40-5E4B-885B-B471F87225B5}">
      <dsp:nvSpPr>
        <dsp:cNvPr id="0" name=""/>
        <dsp:cNvSpPr/>
      </dsp:nvSpPr>
      <dsp:spPr>
        <a:xfrm>
          <a:off x="386517" y="1497135"/>
          <a:ext cx="2345599" cy="98302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50000"/>
              <a:hueOff val="167129"/>
              <a:satOff val="4478"/>
              <a:lumOff val="19726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IN" sz="1400" kern="1200" dirty="0">
              <a:latin typeface="Sans-sarif"/>
            </a:rPr>
            <a:t>Place subheading description here</a:t>
          </a:r>
        </a:p>
      </dsp:txBody>
      <dsp:txXfrm>
        <a:off x="408111" y="1764484"/>
        <a:ext cx="1598731" cy="694077"/>
      </dsp:txXfrm>
    </dsp:sp>
    <dsp:sp modelId="{50A67D91-1353-4935-B8CF-3AA4124BFB2C}">
      <dsp:nvSpPr>
        <dsp:cNvPr id="0" name=""/>
        <dsp:cNvSpPr/>
      </dsp:nvSpPr>
      <dsp:spPr>
        <a:xfrm>
          <a:off x="3301705" y="-107355"/>
          <a:ext cx="2345599" cy="98302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50000"/>
              <a:hueOff val="167129"/>
              <a:satOff val="4478"/>
              <a:lumOff val="19726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IN" sz="1400" kern="1200" dirty="0">
              <a:latin typeface="Sans-sarif"/>
            </a:rPr>
            <a:t>Place subheading description here</a:t>
          </a:r>
        </a:p>
      </dsp:txBody>
      <dsp:txXfrm>
        <a:off x="4026979" y="-85761"/>
        <a:ext cx="1598731" cy="694077"/>
      </dsp:txXfrm>
    </dsp:sp>
    <dsp:sp modelId="{5E3E57E9-3D8D-FC48-8973-38BC64A99CA2}">
      <dsp:nvSpPr>
        <dsp:cNvPr id="0" name=""/>
        <dsp:cNvSpPr/>
      </dsp:nvSpPr>
      <dsp:spPr>
        <a:xfrm>
          <a:off x="363614" y="-107355"/>
          <a:ext cx="2345599" cy="98302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IN" sz="1400" kern="1200" dirty="0">
              <a:latin typeface="Sans-sarif"/>
            </a:rPr>
            <a:t>Place subheading description here</a:t>
          </a:r>
        </a:p>
      </dsp:txBody>
      <dsp:txXfrm>
        <a:off x="385208" y="-85761"/>
        <a:ext cx="1598731" cy="694077"/>
      </dsp:txXfrm>
    </dsp:sp>
    <dsp:sp modelId="{B0C586CE-2C26-4D51-BF62-1865E00FE5A5}">
      <dsp:nvSpPr>
        <dsp:cNvPr id="0" name=""/>
        <dsp:cNvSpPr/>
      </dsp:nvSpPr>
      <dsp:spPr>
        <a:xfrm>
          <a:off x="1877231" y="136855"/>
          <a:ext cx="1039618" cy="1039618"/>
        </a:xfrm>
        <a:prstGeom prst="pieWedge">
          <a:avLst/>
        </a:prstGeom>
        <a:solidFill>
          <a:schemeClr val="accent1">
            <a:shade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1200" kern="1200" dirty="0">
              <a:latin typeface="Sans-sarif"/>
            </a:rPr>
            <a:t>Sub heading one</a:t>
          </a:r>
        </a:p>
      </dsp:txBody>
      <dsp:txXfrm>
        <a:off x="2181728" y="441352"/>
        <a:ext cx="735121" cy="735121"/>
      </dsp:txXfrm>
    </dsp:sp>
    <dsp:sp modelId="{FD0EB669-8D70-47AA-8913-8B2EF3E57B85}">
      <dsp:nvSpPr>
        <dsp:cNvPr id="0" name=""/>
        <dsp:cNvSpPr/>
      </dsp:nvSpPr>
      <dsp:spPr>
        <a:xfrm rot="5400000">
          <a:off x="2964869" y="136855"/>
          <a:ext cx="1039618" cy="1039618"/>
        </a:xfrm>
        <a:prstGeom prst="pieWedge">
          <a:avLst/>
        </a:prstGeom>
        <a:solidFill>
          <a:schemeClr val="accent1">
            <a:shade val="50000"/>
            <a:hueOff val="167129"/>
            <a:satOff val="4478"/>
            <a:lumOff val="1972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1200" kern="1200" dirty="0">
              <a:latin typeface="Sans-sarif"/>
            </a:rPr>
            <a:t>Sub heading two</a:t>
          </a:r>
        </a:p>
      </dsp:txBody>
      <dsp:txXfrm rot="-5400000">
        <a:off x="2964869" y="441352"/>
        <a:ext cx="735121" cy="735121"/>
      </dsp:txXfrm>
    </dsp:sp>
    <dsp:sp modelId="{F33C9AA0-6846-45B9-B5C3-69D2C1CF7E46}">
      <dsp:nvSpPr>
        <dsp:cNvPr id="0" name=""/>
        <dsp:cNvSpPr/>
      </dsp:nvSpPr>
      <dsp:spPr>
        <a:xfrm rot="10800000">
          <a:off x="2964869" y="1224493"/>
          <a:ext cx="1039618" cy="1039618"/>
        </a:xfrm>
        <a:prstGeom prst="pieWedge">
          <a:avLst/>
        </a:prstGeom>
        <a:solidFill>
          <a:schemeClr val="accent1">
            <a:shade val="50000"/>
            <a:hueOff val="334258"/>
            <a:satOff val="8955"/>
            <a:lumOff val="3945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1200" kern="1200" dirty="0">
              <a:latin typeface="Sans-sarif"/>
            </a:rPr>
            <a:t>Sub heading three</a:t>
          </a:r>
        </a:p>
      </dsp:txBody>
      <dsp:txXfrm rot="10800000">
        <a:off x="2964869" y="1224493"/>
        <a:ext cx="735121" cy="735121"/>
      </dsp:txXfrm>
    </dsp:sp>
    <dsp:sp modelId="{6DFD1C79-1265-43B4-AD85-D9A23129839E}">
      <dsp:nvSpPr>
        <dsp:cNvPr id="0" name=""/>
        <dsp:cNvSpPr/>
      </dsp:nvSpPr>
      <dsp:spPr>
        <a:xfrm rot="16200000">
          <a:off x="1877231" y="1224493"/>
          <a:ext cx="1039618" cy="1039618"/>
        </a:xfrm>
        <a:prstGeom prst="pieWedge">
          <a:avLst/>
        </a:prstGeom>
        <a:solidFill>
          <a:schemeClr val="accent1">
            <a:shade val="50000"/>
            <a:hueOff val="167129"/>
            <a:satOff val="4478"/>
            <a:lumOff val="1972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1200" kern="1200" dirty="0">
              <a:latin typeface="Sans-sarif"/>
            </a:rPr>
            <a:t>Sub heading four</a:t>
          </a:r>
        </a:p>
      </dsp:txBody>
      <dsp:txXfrm rot="5400000">
        <a:off x="2181728" y="1224493"/>
        <a:ext cx="735121" cy="735121"/>
      </dsp:txXfrm>
    </dsp:sp>
    <dsp:sp modelId="{09DE21AA-E7FF-498A-ACF0-698FD6FED00B}">
      <dsp:nvSpPr>
        <dsp:cNvPr id="0" name=""/>
        <dsp:cNvSpPr/>
      </dsp:nvSpPr>
      <dsp:spPr>
        <a:xfrm>
          <a:off x="2761387" y="984396"/>
          <a:ext cx="358944" cy="312125"/>
        </a:xfrm>
        <a:prstGeom prst="circularArrow">
          <a:avLst/>
        </a:prstGeom>
        <a:solidFill>
          <a:schemeClr val="accent1">
            <a:tint val="55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E673B72-2C84-4A67-8984-DEDCD05EAD44}">
      <dsp:nvSpPr>
        <dsp:cNvPr id="0" name=""/>
        <dsp:cNvSpPr/>
      </dsp:nvSpPr>
      <dsp:spPr>
        <a:xfrm rot="10800000">
          <a:off x="2761387" y="1104444"/>
          <a:ext cx="358944" cy="312125"/>
        </a:xfrm>
        <a:prstGeom prst="circularArrow">
          <a:avLst/>
        </a:prstGeom>
        <a:solidFill>
          <a:schemeClr val="accent1">
            <a:tint val="55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98D6FB6-B090-434B-80B5-6EDEC6B30F9C}">
      <dsp:nvSpPr>
        <dsp:cNvPr id="0" name=""/>
        <dsp:cNvSpPr/>
      </dsp:nvSpPr>
      <dsp:spPr>
        <a:xfrm rot="2562741">
          <a:off x="2713880" y="2345719"/>
          <a:ext cx="505739" cy="39858"/>
        </a:xfrm>
        <a:custGeom>
          <a:avLst/>
          <a:gdLst/>
          <a:ahLst/>
          <a:cxnLst/>
          <a:rect l="0" t="0" r="0" b="0"/>
          <a:pathLst>
            <a:path>
              <a:moveTo>
                <a:pt x="0" y="19929"/>
              </a:moveTo>
              <a:lnTo>
                <a:pt x="505739" y="19929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F042DF5-A52C-4646-9FCF-30F097DEC210}">
      <dsp:nvSpPr>
        <dsp:cNvPr id="0" name=""/>
        <dsp:cNvSpPr/>
      </dsp:nvSpPr>
      <dsp:spPr>
        <a:xfrm>
          <a:off x="2780949" y="1654256"/>
          <a:ext cx="562540" cy="39858"/>
        </a:xfrm>
        <a:custGeom>
          <a:avLst/>
          <a:gdLst/>
          <a:ahLst/>
          <a:cxnLst/>
          <a:rect l="0" t="0" r="0" b="0"/>
          <a:pathLst>
            <a:path>
              <a:moveTo>
                <a:pt x="0" y="19929"/>
              </a:moveTo>
              <a:lnTo>
                <a:pt x="562540" y="19929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DE28A2E-0392-594D-A84C-82DFB697BEE2}">
      <dsp:nvSpPr>
        <dsp:cNvPr id="0" name=""/>
        <dsp:cNvSpPr/>
      </dsp:nvSpPr>
      <dsp:spPr>
        <a:xfrm rot="19037259">
          <a:off x="2713880" y="962794"/>
          <a:ext cx="505739" cy="39858"/>
        </a:xfrm>
        <a:custGeom>
          <a:avLst/>
          <a:gdLst/>
          <a:ahLst/>
          <a:cxnLst/>
          <a:rect l="0" t="0" r="0" b="0"/>
          <a:pathLst>
            <a:path>
              <a:moveTo>
                <a:pt x="0" y="19929"/>
              </a:moveTo>
              <a:lnTo>
                <a:pt x="505739" y="19929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D21F006-B274-FD4E-AA22-1E7F01D4A863}">
      <dsp:nvSpPr>
        <dsp:cNvPr id="0" name=""/>
        <dsp:cNvSpPr/>
      </dsp:nvSpPr>
      <dsp:spPr>
        <a:xfrm>
          <a:off x="1413163" y="869606"/>
          <a:ext cx="1609159" cy="1609159"/>
        </a:xfrm>
        <a:prstGeom prst="ellipse">
          <a:avLst/>
        </a:prstGeom>
        <a:solidFill>
          <a:schemeClr val="accen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CCC8DEE-6D2D-2346-9090-2688D65FFEFB}">
      <dsp:nvSpPr>
        <dsp:cNvPr id="0" name=""/>
        <dsp:cNvSpPr/>
      </dsp:nvSpPr>
      <dsp:spPr>
        <a:xfrm>
          <a:off x="3024510" y="993"/>
          <a:ext cx="965495" cy="965495"/>
        </a:xfrm>
        <a:prstGeom prst="ellipse">
          <a:avLst/>
        </a:prstGeom>
        <a:solidFill>
          <a:schemeClr val="accent1">
            <a:alpha val="90000"/>
            <a:hueOff val="0"/>
            <a:satOff val="0"/>
            <a:lumOff val="0"/>
            <a:alphaOff val="-13333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kern="1200" dirty="0">
              <a:latin typeface="Sans-sarif"/>
              <a:ea typeface="+mn-ea"/>
              <a:cs typeface="+mn-cs"/>
            </a:rPr>
            <a:t>Sub heading one</a:t>
          </a:r>
        </a:p>
      </dsp:txBody>
      <dsp:txXfrm>
        <a:off x="3165903" y="142386"/>
        <a:ext cx="682709" cy="682709"/>
      </dsp:txXfrm>
    </dsp:sp>
    <dsp:sp modelId="{1D5C7FD3-C7D9-F648-BB72-464376268177}">
      <dsp:nvSpPr>
        <dsp:cNvPr id="0" name=""/>
        <dsp:cNvSpPr/>
      </dsp:nvSpPr>
      <dsp:spPr>
        <a:xfrm>
          <a:off x="4086555" y="993"/>
          <a:ext cx="1448243" cy="96549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kern="1200" dirty="0">
              <a:solidFill>
                <a:srgbClr val="000000"/>
              </a:solidFill>
              <a:latin typeface="Sans-sarif"/>
              <a:ea typeface="HK Grotesk Regular" pitchFamily="34" charset="-122"/>
              <a:cs typeface="Calibri" panose="020F0502020204030204" pitchFamily="34" charset="0"/>
            </a:rPr>
            <a:t>Place sub-heading description  here.</a:t>
          </a:r>
          <a:endParaRPr lang="en-GB" sz="1200" kern="1200" dirty="0">
            <a:latin typeface="Sans-sarif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kern="1200" dirty="0">
              <a:solidFill>
                <a:srgbClr val="000000"/>
              </a:solidFill>
              <a:latin typeface="Sans-sarif"/>
              <a:ea typeface="HK Grotesk Regular" pitchFamily="34" charset="-122"/>
              <a:cs typeface="Calibri" panose="020F0502020204030204" pitchFamily="34" charset="0"/>
            </a:rPr>
            <a:t>Place sub-heading description  here.</a:t>
          </a:r>
          <a:endParaRPr lang="en-GB" sz="1200" kern="1200" dirty="0">
            <a:latin typeface="Sans-sarif"/>
          </a:endParaRPr>
        </a:p>
      </dsp:txBody>
      <dsp:txXfrm>
        <a:off x="4086555" y="993"/>
        <a:ext cx="1448243" cy="965495"/>
      </dsp:txXfrm>
    </dsp:sp>
    <dsp:sp modelId="{DA5ADFE9-3A4C-6542-820A-B5D27C598FC9}">
      <dsp:nvSpPr>
        <dsp:cNvPr id="0" name=""/>
        <dsp:cNvSpPr/>
      </dsp:nvSpPr>
      <dsp:spPr>
        <a:xfrm>
          <a:off x="3343489" y="1191438"/>
          <a:ext cx="965495" cy="965495"/>
        </a:xfrm>
        <a:prstGeom prst="ellipse">
          <a:avLst/>
        </a:prstGeom>
        <a:solidFill>
          <a:schemeClr val="accent1">
            <a:alpha val="90000"/>
            <a:hueOff val="0"/>
            <a:satOff val="0"/>
            <a:lumOff val="0"/>
            <a:alphaOff val="-26667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kern="1200" dirty="0">
              <a:latin typeface="Sans-sarif"/>
              <a:ea typeface="+mn-ea"/>
              <a:cs typeface="+mn-cs"/>
            </a:rPr>
            <a:t>Sub heading two</a:t>
          </a:r>
        </a:p>
      </dsp:txBody>
      <dsp:txXfrm>
        <a:off x="3484882" y="1332831"/>
        <a:ext cx="682709" cy="682709"/>
      </dsp:txXfrm>
    </dsp:sp>
    <dsp:sp modelId="{AA5907F8-47AC-E441-875E-32C18AE3AB33}">
      <dsp:nvSpPr>
        <dsp:cNvPr id="0" name=""/>
        <dsp:cNvSpPr/>
      </dsp:nvSpPr>
      <dsp:spPr>
        <a:xfrm>
          <a:off x="4405534" y="1191438"/>
          <a:ext cx="1448243" cy="96549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kern="1200" dirty="0">
              <a:solidFill>
                <a:srgbClr val="000000"/>
              </a:solidFill>
              <a:latin typeface="Sans-sarif"/>
              <a:ea typeface="HK Grotesk Regular" pitchFamily="34" charset="-122"/>
              <a:cs typeface="Calibri" panose="020F0502020204030204" pitchFamily="34" charset="0"/>
            </a:rPr>
            <a:t>Place sub-heading description  here.</a:t>
          </a:r>
          <a:r>
            <a:rPr lang="en-GB" sz="1200" kern="1200" dirty="0">
              <a:latin typeface="Sans-sarif"/>
            </a:rPr>
            <a:t> 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kern="1200" dirty="0">
              <a:solidFill>
                <a:srgbClr val="000000"/>
              </a:solidFill>
              <a:latin typeface="Sans-sarif"/>
              <a:ea typeface="HK Grotesk Regular" pitchFamily="34" charset="-122"/>
              <a:cs typeface="Calibri" panose="020F0502020204030204" pitchFamily="34" charset="0"/>
            </a:rPr>
            <a:t>Place sub-heading description  here.</a:t>
          </a:r>
          <a:endParaRPr lang="en-GB" sz="1200" kern="1200" dirty="0">
            <a:latin typeface="Sans-sarif"/>
          </a:endParaRPr>
        </a:p>
      </dsp:txBody>
      <dsp:txXfrm>
        <a:off x="4405534" y="1191438"/>
        <a:ext cx="1448243" cy="965495"/>
      </dsp:txXfrm>
    </dsp:sp>
    <dsp:sp modelId="{5D84D039-5EA7-F24D-A0D3-2670A8AEC8BF}">
      <dsp:nvSpPr>
        <dsp:cNvPr id="0" name=""/>
        <dsp:cNvSpPr/>
      </dsp:nvSpPr>
      <dsp:spPr>
        <a:xfrm>
          <a:off x="3024510" y="2381883"/>
          <a:ext cx="965495" cy="965495"/>
        </a:xfrm>
        <a:prstGeom prst="ellipse">
          <a:avLst/>
        </a:prstGeom>
        <a:solidFill>
          <a:schemeClr val="accent1">
            <a:alpha val="90000"/>
            <a:hueOff val="0"/>
            <a:satOff val="0"/>
            <a:lumOff val="0"/>
            <a:alphaOff val="-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kern="1200" dirty="0">
              <a:latin typeface="Sans-sarif"/>
              <a:ea typeface="+mn-ea"/>
              <a:cs typeface="+mn-cs"/>
            </a:rPr>
            <a:t>Sub heading three</a:t>
          </a:r>
        </a:p>
      </dsp:txBody>
      <dsp:txXfrm>
        <a:off x="3165903" y="2523276"/>
        <a:ext cx="682709" cy="682709"/>
      </dsp:txXfrm>
    </dsp:sp>
    <dsp:sp modelId="{C259A450-0778-2D4D-BC8A-44C0FB2F5FE0}">
      <dsp:nvSpPr>
        <dsp:cNvPr id="0" name=""/>
        <dsp:cNvSpPr/>
      </dsp:nvSpPr>
      <dsp:spPr>
        <a:xfrm>
          <a:off x="4086555" y="2381883"/>
          <a:ext cx="1448243" cy="96549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kern="1200" dirty="0">
              <a:solidFill>
                <a:srgbClr val="000000"/>
              </a:solidFill>
              <a:latin typeface="Sans-sarif"/>
              <a:ea typeface="HK Grotesk Regular" pitchFamily="34" charset="-122"/>
              <a:cs typeface="Calibri" panose="020F0502020204030204" pitchFamily="34" charset="0"/>
            </a:rPr>
            <a:t>Place sub-heading description  here.</a:t>
          </a:r>
          <a:endParaRPr lang="en-GB" sz="1200" kern="1200" dirty="0">
            <a:latin typeface="Sans-sarif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kern="1200" dirty="0">
              <a:solidFill>
                <a:srgbClr val="000000"/>
              </a:solidFill>
              <a:latin typeface="Sans-sarif"/>
              <a:ea typeface="HK Grotesk Regular" pitchFamily="34" charset="-122"/>
              <a:cs typeface="Calibri" panose="020F0502020204030204" pitchFamily="34" charset="0"/>
            </a:rPr>
            <a:t>Place sub-heading description  here.</a:t>
          </a:r>
          <a:endParaRPr lang="en-GB" sz="1200" kern="1200" dirty="0">
            <a:latin typeface="Sans-sarif"/>
          </a:endParaRPr>
        </a:p>
      </dsp:txBody>
      <dsp:txXfrm>
        <a:off x="4086555" y="2381883"/>
        <a:ext cx="1448243" cy="965495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B9279AF-AE57-6046-8E34-51B8F7E82891}">
      <dsp:nvSpPr>
        <dsp:cNvPr id="0" name=""/>
        <dsp:cNvSpPr/>
      </dsp:nvSpPr>
      <dsp:spPr>
        <a:xfrm>
          <a:off x="1653700" y="417607"/>
          <a:ext cx="2783186" cy="2783186"/>
        </a:xfrm>
        <a:prstGeom prst="blockArc">
          <a:avLst>
            <a:gd name="adj1" fmla="val 10800000"/>
            <a:gd name="adj2" fmla="val 16200000"/>
            <a:gd name="adj3" fmla="val 464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A78402B8-2537-B749-956A-43A7334319F8}">
      <dsp:nvSpPr>
        <dsp:cNvPr id="0" name=""/>
        <dsp:cNvSpPr/>
      </dsp:nvSpPr>
      <dsp:spPr>
        <a:xfrm>
          <a:off x="1653700" y="417607"/>
          <a:ext cx="2783186" cy="2783186"/>
        </a:xfrm>
        <a:prstGeom prst="blockArc">
          <a:avLst>
            <a:gd name="adj1" fmla="val 5400000"/>
            <a:gd name="adj2" fmla="val 10800000"/>
            <a:gd name="adj3" fmla="val 464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A5D65FC6-F153-1C4B-A655-5F2FFFFAF9BF}">
      <dsp:nvSpPr>
        <dsp:cNvPr id="0" name=""/>
        <dsp:cNvSpPr/>
      </dsp:nvSpPr>
      <dsp:spPr>
        <a:xfrm>
          <a:off x="1653700" y="417607"/>
          <a:ext cx="2783186" cy="2783186"/>
        </a:xfrm>
        <a:prstGeom prst="blockArc">
          <a:avLst>
            <a:gd name="adj1" fmla="val 0"/>
            <a:gd name="adj2" fmla="val 5400000"/>
            <a:gd name="adj3" fmla="val 464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B860FED7-AB33-2444-B4F3-5F79933FDC88}">
      <dsp:nvSpPr>
        <dsp:cNvPr id="0" name=""/>
        <dsp:cNvSpPr/>
      </dsp:nvSpPr>
      <dsp:spPr>
        <a:xfrm>
          <a:off x="1653700" y="417607"/>
          <a:ext cx="2783186" cy="2783186"/>
        </a:xfrm>
        <a:prstGeom prst="blockArc">
          <a:avLst>
            <a:gd name="adj1" fmla="val 16200000"/>
            <a:gd name="adj2" fmla="val 0"/>
            <a:gd name="adj3" fmla="val 464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7FB4549A-F506-1641-A283-E30496FE3B22}">
      <dsp:nvSpPr>
        <dsp:cNvPr id="0" name=""/>
        <dsp:cNvSpPr/>
      </dsp:nvSpPr>
      <dsp:spPr>
        <a:xfrm>
          <a:off x="2404413" y="1168321"/>
          <a:ext cx="1281759" cy="128175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100" kern="1200" dirty="0">
              <a:latin typeface="Sans-sarif"/>
            </a:rPr>
            <a:t>Process</a:t>
          </a:r>
        </a:p>
      </dsp:txBody>
      <dsp:txXfrm>
        <a:off x="2592122" y="1356030"/>
        <a:ext cx="906341" cy="906341"/>
      </dsp:txXfrm>
    </dsp:sp>
    <dsp:sp modelId="{B38984C8-B6F4-2B4E-ABE7-ED162E69488E}">
      <dsp:nvSpPr>
        <dsp:cNvPr id="0" name=""/>
        <dsp:cNvSpPr/>
      </dsp:nvSpPr>
      <dsp:spPr>
        <a:xfrm>
          <a:off x="2596677" y="1292"/>
          <a:ext cx="897231" cy="89723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 dirty="0">
              <a:latin typeface="Sans-sarif"/>
            </a:rPr>
            <a:t>Title1</a:t>
          </a:r>
        </a:p>
      </dsp:txBody>
      <dsp:txXfrm>
        <a:off x="2728073" y="132688"/>
        <a:ext cx="634439" cy="634439"/>
      </dsp:txXfrm>
    </dsp:sp>
    <dsp:sp modelId="{D1ED99F5-4AC6-294C-977A-0BC5CCDD0244}">
      <dsp:nvSpPr>
        <dsp:cNvPr id="0" name=""/>
        <dsp:cNvSpPr/>
      </dsp:nvSpPr>
      <dsp:spPr>
        <a:xfrm>
          <a:off x="3955970" y="1360585"/>
          <a:ext cx="897231" cy="89723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 dirty="0">
              <a:latin typeface="Sans-sarif"/>
            </a:rPr>
            <a:t>Title 2</a:t>
          </a:r>
        </a:p>
      </dsp:txBody>
      <dsp:txXfrm>
        <a:off x="4087366" y="1491981"/>
        <a:ext cx="634439" cy="634439"/>
      </dsp:txXfrm>
    </dsp:sp>
    <dsp:sp modelId="{B191C261-20DE-344D-B780-D1BE160E1037}">
      <dsp:nvSpPr>
        <dsp:cNvPr id="0" name=""/>
        <dsp:cNvSpPr/>
      </dsp:nvSpPr>
      <dsp:spPr>
        <a:xfrm>
          <a:off x="2596677" y="2719878"/>
          <a:ext cx="897231" cy="89723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 dirty="0">
              <a:latin typeface="Sans-sarif"/>
            </a:rPr>
            <a:t>Title 3</a:t>
          </a:r>
        </a:p>
      </dsp:txBody>
      <dsp:txXfrm>
        <a:off x="2728073" y="2851274"/>
        <a:ext cx="634439" cy="634439"/>
      </dsp:txXfrm>
    </dsp:sp>
    <dsp:sp modelId="{3910101E-310F-F24C-8663-16071E2A5E4D}">
      <dsp:nvSpPr>
        <dsp:cNvPr id="0" name=""/>
        <dsp:cNvSpPr/>
      </dsp:nvSpPr>
      <dsp:spPr>
        <a:xfrm>
          <a:off x="1237384" y="1360585"/>
          <a:ext cx="897231" cy="89723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 dirty="0">
              <a:latin typeface="Sans-sarif"/>
            </a:rPr>
            <a:t>Title 4</a:t>
          </a:r>
        </a:p>
      </dsp:txBody>
      <dsp:txXfrm>
        <a:off x="1368780" y="1491981"/>
        <a:ext cx="634439" cy="634439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C46A7D6-F6F1-2B49-8F48-5CC180B37123}">
      <dsp:nvSpPr>
        <dsp:cNvPr id="0" name=""/>
        <dsp:cNvSpPr/>
      </dsp:nvSpPr>
      <dsp:spPr>
        <a:xfrm>
          <a:off x="457199" y="0"/>
          <a:ext cx="5181600" cy="3294126"/>
        </a:xfrm>
        <a:prstGeom prst="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DE1D932-D10F-5A42-8D2F-23CE6144EF36}">
      <dsp:nvSpPr>
        <dsp:cNvPr id="0" name=""/>
        <dsp:cNvSpPr/>
      </dsp:nvSpPr>
      <dsp:spPr>
        <a:xfrm>
          <a:off x="1785" y="988237"/>
          <a:ext cx="1075134" cy="1317650"/>
        </a:xfrm>
        <a:prstGeom prst="roundRect">
          <a:avLst/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kern="1200" dirty="0">
              <a:latin typeface="Open Sans" pitchFamily="34" charset="0"/>
              <a:ea typeface="Open Sans" pitchFamily="34" charset="0"/>
              <a:cs typeface="Open Sans" pitchFamily="34" charset="0"/>
            </a:rPr>
            <a:t>Sub heading one</a:t>
          </a:r>
        </a:p>
      </dsp:txBody>
      <dsp:txXfrm>
        <a:off x="54269" y="1040721"/>
        <a:ext cx="970166" cy="1212682"/>
      </dsp:txXfrm>
    </dsp:sp>
    <dsp:sp modelId="{F665AD87-A420-1140-9656-AF261E53FE64}">
      <dsp:nvSpPr>
        <dsp:cNvPr id="0" name=""/>
        <dsp:cNvSpPr/>
      </dsp:nvSpPr>
      <dsp:spPr>
        <a:xfrm>
          <a:off x="1256109" y="988237"/>
          <a:ext cx="1075134" cy="1317650"/>
        </a:xfrm>
        <a:prstGeom prst="roundRect">
          <a:avLst/>
        </a:prstGeom>
        <a:solidFill>
          <a:schemeClr val="accent1">
            <a:shade val="80000"/>
            <a:hueOff val="67816"/>
            <a:satOff val="1294"/>
            <a:lumOff val="571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kern="1200" dirty="0">
              <a:latin typeface="Open Sans" pitchFamily="34" charset="0"/>
              <a:ea typeface="Open Sans" pitchFamily="34" charset="0"/>
              <a:cs typeface="Open Sans" pitchFamily="34" charset="0"/>
            </a:rPr>
            <a:t>Sub heading two</a:t>
          </a:r>
        </a:p>
      </dsp:txBody>
      <dsp:txXfrm>
        <a:off x="1308593" y="1040721"/>
        <a:ext cx="970166" cy="1212682"/>
      </dsp:txXfrm>
    </dsp:sp>
    <dsp:sp modelId="{A9754BF2-2B18-E448-96DB-B453A7286AEE}">
      <dsp:nvSpPr>
        <dsp:cNvPr id="0" name=""/>
        <dsp:cNvSpPr/>
      </dsp:nvSpPr>
      <dsp:spPr>
        <a:xfrm>
          <a:off x="2510432" y="988237"/>
          <a:ext cx="1075134" cy="1317650"/>
        </a:xfrm>
        <a:prstGeom prst="roundRect">
          <a:avLst/>
        </a:prstGeom>
        <a:solidFill>
          <a:schemeClr val="accent1">
            <a:shade val="80000"/>
            <a:hueOff val="135632"/>
            <a:satOff val="2588"/>
            <a:lumOff val="1142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kern="1200" dirty="0">
              <a:latin typeface="Open Sans" pitchFamily="34" charset="0"/>
              <a:ea typeface="Open Sans" pitchFamily="34" charset="0"/>
              <a:cs typeface="Open Sans" pitchFamily="34" charset="0"/>
            </a:rPr>
            <a:t>Sub heading three</a:t>
          </a:r>
        </a:p>
      </dsp:txBody>
      <dsp:txXfrm>
        <a:off x="2562916" y="1040721"/>
        <a:ext cx="970166" cy="1212682"/>
      </dsp:txXfrm>
    </dsp:sp>
    <dsp:sp modelId="{CA4AE9DA-6160-734F-BB5E-5046D87BB7DA}">
      <dsp:nvSpPr>
        <dsp:cNvPr id="0" name=""/>
        <dsp:cNvSpPr/>
      </dsp:nvSpPr>
      <dsp:spPr>
        <a:xfrm>
          <a:off x="3764756" y="988237"/>
          <a:ext cx="1075134" cy="1317650"/>
        </a:xfrm>
        <a:prstGeom prst="roundRect">
          <a:avLst/>
        </a:prstGeom>
        <a:solidFill>
          <a:schemeClr val="accent1">
            <a:shade val="80000"/>
            <a:hueOff val="203448"/>
            <a:satOff val="3881"/>
            <a:lumOff val="1714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kern="1200" dirty="0">
              <a:latin typeface="Open Sans" pitchFamily="34" charset="0"/>
              <a:ea typeface="Open Sans" pitchFamily="34" charset="0"/>
              <a:cs typeface="Open Sans" pitchFamily="34" charset="0"/>
            </a:rPr>
            <a:t>Sub heading four</a:t>
          </a:r>
        </a:p>
      </dsp:txBody>
      <dsp:txXfrm>
        <a:off x="3817240" y="1040721"/>
        <a:ext cx="970166" cy="1212682"/>
      </dsp:txXfrm>
    </dsp:sp>
    <dsp:sp modelId="{C99703E6-89CA-B84F-97DC-E11F82F0F0FB}">
      <dsp:nvSpPr>
        <dsp:cNvPr id="0" name=""/>
        <dsp:cNvSpPr/>
      </dsp:nvSpPr>
      <dsp:spPr>
        <a:xfrm>
          <a:off x="5019079" y="988237"/>
          <a:ext cx="1075134" cy="1317650"/>
        </a:xfrm>
        <a:prstGeom prst="roundRect">
          <a:avLst/>
        </a:prstGeom>
        <a:solidFill>
          <a:schemeClr val="accent1">
            <a:shade val="80000"/>
            <a:hueOff val="271263"/>
            <a:satOff val="5175"/>
            <a:lumOff val="2285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kern="1200" dirty="0">
              <a:latin typeface="Open Sans" pitchFamily="34" charset="0"/>
              <a:ea typeface="Open Sans" pitchFamily="34" charset="0"/>
              <a:cs typeface="Open Sans" pitchFamily="34" charset="0"/>
            </a:rPr>
            <a:t>Sub heading five</a:t>
          </a:r>
        </a:p>
      </dsp:txBody>
      <dsp:txXfrm>
        <a:off x="5071563" y="1040721"/>
        <a:ext cx="970166" cy="1212682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A00F071-5D86-F24F-99F2-1968D04D49C9}">
      <dsp:nvSpPr>
        <dsp:cNvPr id="0" name=""/>
        <dsp:cNvSpPr/>
      </dsp:nvSpPr>
      <dsp:spPr>
        <a:xfrm rot="16200000">
          <a:off x="-657926" y="659594"/>
          <a:ext cx="2955121" cy="1635932"/>
        </a:xfrm>
        <a:prstGeom prst="flowChartManualOperation">
          <a:avLst/>
        </a:prstGeom>
        <a:solidFill>
          <a:schemeClr val="accent1">
            <a:shade val="5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14300" tIns="0" rIns="114300" bIns="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b="1" kern="1200" dirty="0">
              <a:solidFill>
                <a:schemeClr val="bg1"/>
              </a:solidFill>
              <a:latin typeface="Sans-sarif"/>
            </a:rPr>
            <a:t>Sub heading one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 dirty="0">
              <a:solidFill>
                <a:schemeClr val="bg1"/>
              </a:solidFill>
              <a:latin typeface="Sans-sarif"/>
              <a:ea typeface="HK Grotesk Regular" pitchFamily="34" charset="-122"/>
              <a:cs typeface="Calibri" panose="020F0502020204030204" pitchFamily="34" charset="0"/>
            </a:rPr>
            <a:t>Place sub-heading description  here.</a:t>
          </a:r>
          <a:endParaRPr lang="en-GB" sz="1400" kern="1200" dirty="0">
            <a:solidFill>
              <a:schemeClr val="bg1"/>
            </a:solidFill>
            <a:latin typeface="Sans-sarif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 dirty="0">
              <a:solidFill>
                <a:schemeClr val="bg1"/>
              </a:solidFill>
              <a:latin typeface="Sans-sarif"/>
              <a:ea typeface="HK Grotesk Regular" pitchFamily="34" charset="-122"/>
              <a:cs typeface="Calibri" panose="020F0502020204030204" pitchFamily="34" charset="0"/>
            </a:rPr>
            <a:t>Place sub-heading description  here.</a:t>
          </a:r>
          <a:endParaRPr lang="en-GB" sz="1400" kern="1200" dirty="0">
            <a:solidFill>
              <a:schemeClr val="bg1"/>
            </a:solidFill>
            <a:latin typeface="Sans-sarif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GB" sz="1400" kern="1200" dirty="0">
            <a:solidFill>
              <a:schemeClr val="bg1"/>
            </a:solidFill>
            <a:latin typeface="Sans-sarif"/>
          </a:endParaRPr>
        </a:p>
      </dsp:txBody>
      <dsp:txXfrm rot="5400000">
        <a:off x="1668" y="591024"/>
        <a:ext cx="1635932" cy="1773073"/>
      </dsp:txXfrm>
    </dsp:sp>
    <dsp:sp modelId="{0CF164D6-7BE9-42C9-8258-6AE0E75F46B8}">
      <dsp:nvSpPr>
        <dsp:cNvPr id="0" name=""/>
        <dsp:cNvSpPr/>
      </dsp:nvSpPr>
      <dsp:spPr>
        <a:xfrm rot="16200000">
          <a:off x="1100700" y="659594"/>
          <a:ext cx="2955121" cy="1635932"/>
        </a:xfrm>
        <a:prstGeom prst="flowChartManualOperation">
          <a:avLst/>
        </a:prstGeom>
        <a:solidFill>
          <a:schemeClr val="accent1">
            <a:shade val="50000"/>
            <a:hueOff val="167129"/>
            <a:satOff val="4478"/>
            <a:lumOff val="19726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14300" tIns="0" rIns="114300" bIns="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b="1" kern="1200" dirty="0">
              <a:solidFill>
                <a:schemeClr val="bg1"/>
              </a:solidFill>
              <a:latin typeface="Sans-sarif"/>
            </a:rPr>
            <a:t>Sub heading two</a:t>
          </a:r>
          <a:endParaRPr lang="en-GB" sz="1800" kern="1200" dirty="0">
            <a:latin typeface="Sans-sarif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 dirty="0">
              <a:solidFill>
                <a:schemeClr val="bg1"/>
              </a:solidFill>
              <a:latin typeface="Sans-sarif"/>
              <a:ea typeface="HK Grotesk Regular" pitchFamily="34" charset="-122"/>
              <a:cs typeface="Calibri" panose="020F0502020204030204" pitchFamily="34" charset="0"/>
            </a:rPr>
            <a:t>Place sub-heading description  here.</a:t>
          </a:r>
          <a:endParaRPr lang="en-GB" sz="1400" kern="1200" dirty="0">
            <a:latin typeface="Sans-sarif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 dirty="0">
              <a:solidFill>
                <a:schemeClr val="bg1"/>
              </a:solidFill>
              <a:latin typeface="Sans-sarif"/>
              <a:ea typeface="HK Grotesk Regular" pitchFamily="34" charset="-122"/>
              <a:cs typeface="Calibri" panose="020F0502020204030204" pitchFamily="34" charset="0"/>
            </a:rPr>
            <a:t>Place sub-heading description  here.</a:t>
          </a:r>
          <a:endParaRPr lang="en-GB" sz="1400" kern="1200" dirty="0">
            <a:latin typeface="Sans-sarif"/>
          </a:endParaRPr>
        </a:p>
      </dsp:txBody>
      <dsp:txXfrm rot="5400000">
        <a:off x="1760294" y="591024"/>
        <a:ext cx="1635932" cy="1773073"/>
      </dsp:txXfrm>
    </dsp:sp>
    <dsp:sp modelId="{786FE105-E8B7-3D44-A134-098FC7E76181}">
      <dsp:nvSpPr>
        <dsp:cNvPr id="0" name=""/>
        <dsp:cNvSpPr/>
      </dsp:nvSpPr>
      <dsp:spPr>
        <a:xfrm rot="16200000">
          <a:off x="2859328" y="659594"/>
          <a:ext cx="2955121" cy="1635932"/>
        </a:xfrm>
        <a:prstGeom prst="flowChartManualOperation">
          <a:avLst/>
        </a:prstGeom>
        <a:solidFill>
          <a:schemeClr val="accent1">
            <a:shade val="50000"/>
            <a:hueOff val="334258"/>
            <a:satOff val="8955"/>
            <a:lumOff val="39453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14300" tIns="0" rIns="114300" bIns="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b="1" kern="1200" dirty="0">
              <a:latin typeface="Sans-sarif"/>
            </a:rPr>
            <a:t>Sub heading three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 dirty="0">
              <a:solidFill>
                <a:schemeClr val="bg1"/>
              </a:solidFill>
              <a:latin typeface="Sans-sarif"/>
              <a:ea typeface="HK Grotesk Regular" pitchFamily="34" charset="-122"/>
              <a:cs typeface="Calibri" panose="020F0502020204030204" pitchFamily="34" charset="0"/>
            </a:rPr>
            <a:t>Place sub-heading description  here.</a:t>
          </a:r>
          <a:endParaRPr lang="en-GB" sz="1400" kern="1200" dirty="0">
            <a:latin typeface="Sans-sarif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 dirty="0">
              <a:solidFill>
                <a:schemeClr val="bg1"/>
              </a:solidFill>
              <a:latin typeface="Sans-sarif"/>
              <a:ea typeface="HK Grotesk Regular" pitchFamily="34" charset="-122"/>
              <a:cs typeface="Calibri" panose="020F0502020204030204" pitchFamily="34" charset="0"/>
            </a:rPr>
            <a:t>Place sub-heading description  here.</a:t>
          </a:r>
          <a:endParaRPr lang="en-GB" sz="1400" kern="1200" dirty="0">
            <a:latin typeface="Sans-sarif"/>
          </a:endParaRPr>
        </a:p>
      </dsp:txBody>
      <dsp:txXfrm rot="5400000">
        <a:off x="3518922" y="591024"/>
        <a:ext cx="1635932" cy="1773073"/>
      </dsp:txXfrm>
    </dsp:sp>
    <dsp:sp modelId="{322AAD36-4326-6C4D-B4C8-F354AEB72BE0}">
      <dsp:nvSpPr>
        <dsp:cNvPr id="0" name=""/>
        <dsp:cNvSpPr/>
      </dsp:nvSpPr>
      <dsp:spPr>
        <a:xfrm rot="16200000">
          <a:off x="4617955" y="659594"/>
          <a:ext cx="2955121" cy="1635932"/>
        </a:xfrm>
        <a:prstGeom prst="flowChartManualOperation">
          <a:avLst/>
        </a:prstGeom>
        <a:solidFill>
          <a:schemeClr val="accent1">
            <a:shade val="50000"/>
            <a:hueOff val="167129"/>
            <a:satOff val="4478"/>
            <a:lumOff val="19726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14300" tIns="0" rIns="114300" bIns="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b="1" kern="1200" dirty="0">
              <a:latin typeface="Sans-sarif"/>
            </a:rPr>
            <a:t>Sub heading four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 dirty="0">
              <a:solidFill>
                <a:schemeClr val="bg1"/>
              </a:solidFill>
              <a:latin typeface="Sans-sarif"/>
              <a:ea typeface="HK Grotesk Regular" pitchFamily="34" charset="-122"/>
              <a:cs typeface="Calibri" panose="020F0502020204030204" pitchFamily="34" charset="0"/>
            </a:rPr>
            <a:t>Place sub-heading description  here.</a:t>
          </a:r>
          <a:endParaRPr lang="en-GB" sz="1400" kern="1200" dirty="0">
            <a:latin typeface="Sans-sarif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 dirty="0">
              <a:solidFill>
                <a:schemeClr val="bg1"/>
              </a:solidFill>
              <a:latin typeface="Sans-sarif"/>
              <a:ea typeface="HK Grotesk Regular" pitchFamily="34" charset="-122"/>
              <a:cs typeface="Calibri" panose="020F0502020204030204" pitchFamily="34" charset="0"/>
            </a:rPr>
            <a:t>Place sub-heading description  here.</a:t>
          </a:r>
          <a:endParaRPr lang="en-GB" sz="1400" kern="1200" dirty="0">
            <a:latin typeface="Sans-sarif"/>
          </a:endParaRPr>
        </a:p>
      </dsp:txBody>
      <dsp:txXfrm rot="5400000">
        <a:off x="5277549" y="591024"/>
        <a:ext cx="1635932" cy="1773073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EF48C70-CB24-4FAC-ADF0-49BEBF2C5940}">
      <dsp:nvSpPr>
        <dsp:cNvPr id="0" name=""/>
        <dsp:cNvSpPr/>
      </dsp:nvSpPr>
      <dsp:spPr>
        <a:xfrm>
          <a:off x="1035" y="689391"/>
          <a:ext cx="1348810" cy="1348810"/>
        </a:xfrm>
        <a:prstGeom prst="roundRect">
          <a:avLst>
            <a:gd name="adj" fmla="val 1000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945BCA9-4211-4179-AAE4-173DB982254A}">
      <dsp:nvSpPr>
        <dsp:cNvPr id="0" name=""/>
        <dsp:cNvSpPr/>
      </dsp:nvSpPr>
      <dsp:spPr>
        <a:xfrm>
          <a:off x="220609" y="1498677"/>
          <a:ext cx="1348810" cy="1348810"/>
        </a:xfrm>
        <a:prstGeom prst="roundRect">
          <a:avLst>
            <a:gd name="adj" fmla="val 10000"/>
          </a:avLst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1600" kern="1200" dirty="0"/>
            <a:t>Sub Heading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IN" sz="1200" kern="1200" dirty="0"/>
            <a:t>Item 1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IN" sz="1200" kern="1200" dirty="0"/>
            <a:t>Item 2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IN" sz="1200" kern="1200" dirty="0"/>
            <a:t>Item 3</a:t>
          </a:r>
        </a:p>
      </dsp:txBody>
      <dsp:txXfrm>
        <a:off x="260114" y="1538182"/>
        <a:ext cx="1269800" cy="1269800"/>
      </dsp:txXfrm>
    </dsp:sp>
    <dsp:sp modelId="{3841BEC8-0353-4296-A0DE-9FC27B1A8DAD}">
      <dsp:nvSpPr>
        <dsp:cNvPr id="0" name=""/>
        <dsp:cNvSpPr/>
      </dsp:nvSpPr>
      <dsp:spPr>
        <a:xfrm>
          <a:off x="1609657" y="1201746"/>
          <a:ext cx="259810" cy="324100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shade val="9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IN" sz="1300" kern="1200"/>
        </a:p>
      </dsp:txBody>
      <dsp:txXfrm>
        <a:off x="1609657" y="1266566"/>
        <a:ext cx="181867" cy="194460"/>
      </dsp:txXfrm>
    </dsp:sp>
    <dsp:sp modelId="{23EE8B3A-21AA-4DB8-8F95-5ADAE249ADAD}">
      <dsp:nvSpPr>
        <dsp:cNvPr id="0" name=""/>
        <dsp:cNvSpPr/>
      </dsp:nvSpPr>
      <dsp:spPr>
        <a:xfrm>
          <a:off x="2092163" y="689391"/>
          <a:ext cx="1348810" cy="1348810"/>
        </a:xfrm>
        <a:prstGeom prst="roundRect">
          <a:avLst>
            <a:gd name="adj" fmla="val 10000"/>
          </a:avLst>
        </a:prstGeom>
        <a:solidFill>
          <a:schemeClr val="accent1">
            <a:tint val="50000"/>
            <a:hueOff val="24112"/>
            <a:satOff val="-927"/>
            <a:lumOff val="325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0BD2D21-B592-4570-9C1F-922F157E3191}">
      <dsp:nvSpPr>
        <dsp:cNvPr id="0" name=""/>
        <dsp:cNvSpPr/>
      </dsp:nvSpPr>
      <dsp:spPr>
        <a:xfrm>
          <a:off x="2311736" y="1498677"/>
          <a:ext cx="1348810" cy="1348810"/>
        </a:xfrm>
        <a:prstGeom prst="roundRect">
          <a:avLst>
            <a:gd name="adj" fmla="val 10000"/>
          </a:avLst>
        </a:prstGeom>
        <a:solidFill>
          <a:schemeClr val="accent1">
            <a:shade val="80000"/>
            <a:hueOff val="90421"/>
            <a:satOff val="1725"/>
            <a:lumOff val="761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1600" kern="1200" dirty="0"/>
            <a:t>Sub Heading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IN" sz="1200" kern="1200" dirty="0"/>
            <a:t>Item 1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IN" sz="1200" kern="1200" dirty="0"/>
            <a:t>Item 2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IN" sz="1200" kern="1200" dirty="0"/>
            <a:t>Item 3</a:t>
          </a:r>
        </a:p>
      </dsp:txBody>
      <dsp:txXfrm>
        <a:off x="2351241" y="1538182"/>
        <a:ext cx="1269800" cy="1269800"/>
      </dsp:txXfrm>
    </dsp:sp>
    <dsp:sp modelId="{10A94801-0FF1-4DFC-851E-230C3BC62214}">
      <dsp:nvSpPr>
        <dsp:cNvPr id="0" name=""/>
        <dsp:cNvSpPr/>
      </dsp:nvSpPr>
      <dsp:spPr>
        <a:xfrm>
          <a:off x="3700784" y="1201746"/>
          <a:ext cx="259810" cy="324100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shade val="90000"/>
            <a:hueOff val="135647"/>
            <a:satOff val="-313"/>
            <a:lumOff val="9936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IN" sz="1300" kern="1200"/>
        </a:p>
      </dsp:txBody>
      <dsp:txXfrm>
        <a:off x="3700784" y="1266566"/>
        <a:ext cx="181867" cy="194460"/>
      </dsp:txXfrm>
    </dsp:sp>
    <dsp:sp modelId="{4E91418C-4F30-4E60-BCB2-3587FA02E99B}">
      <dsp:nvSpPr>
        <dsp:cNvPr id="0" name=""/>
        <dsp:cNvSpPr/>
      </dsp:nvSpPr>
      <dsp:spPr>
        <a:xfrm>
          <a:off x="4183290" y="689391"/>
          <a:ext cx="1348810" cy="1348810"/>
        </a:xfrm>
        <a:prstGeom prst="roundRect">
          <a:avLst>
            <a:gd name="adj" fmla="val 10000"/>
          </a:avLst>
        </a:prstGeom>
        <a:solidFill>
          <a:schemeClr val="accent1">
            <a:tint val="50000"/>
            <a:hueOff val="48224"/>
            <a:satOff val="-1853"/>
            <a:lumOff val="651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7512D9C-9470-4896-83A8-5325786A37AF}">
      <dsp:nvSpPr>
        <dsp:cNvPr id="0" name=""/>
        <dsp:cNvSpPr/>
      </dsp:nvSpPr>
      <dsp:spPr>
        <a:xfrm>
          <a:off x="4402864" y="1498677"/>
          <a:ext cx="1348810" cy="1348810"/>
        </a:xfrm>
        <a:prstGeom prst="roundRect">
          <a:avLst>
            <a:gd name="adj" fmla="val 10000"/>
          </a:avLst>
        </a:prstGeom>
        <a:solidFill>
          <a:schemeClr val="accent1">
            <a:shade val="80000"/>
            <a:hueOff val="180842"/>
            <a:satOff val="3450"/>
            <a:lumOff val="1523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1600" kern="1200" dirty="0"/>
            <a:t>Sub Heading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IN" sz="1200" kern="1200" dirty="0"/>
            <a:t>Item 1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IN" sz="1200" kern="1200" dirty="0"/>
            <a:t>Item 2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IN" sz="1200" kern="1200" dirty="0"/>
            <a:t>Item 3</a:t>
          </a:r>
        </a:p>
      </dsp:txBody>
      <dsp:txXfrm>
        <a:off x="4442369" y="1538182"/>
        <a:ext cx="1269800" cy="1269800"/>
      </dsp:txXfrm>
    </dsp:sp>
    <dsp:sp modelId="{93A7CE7D-08A1-4F7C-B0F9-BA5FAA3440A2}">
      <dsp:nvSpPr>
        <dsp:cNvPr id="0" name=""/>
        <dsp:cNvSpPr/>
      </dsp:nvSpPr>
      <dsp:spPr>
        <a:xfrm>
          <a:off x="5791911" y="1201746"/>
          <a:ext cx="259810" cy="324100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shade val="90000"/>
            <a:hueOff val="271295"/>
            <a:satOff val="-626"/>
            <a:lumOff val="19871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IN" sz="1300" kern="1200"/>
        </a:p>
      </dsp:txBody>
      <dsp:txXfrm>
        <a:off x="5791911" y="1266566"/>
        <a:ext cx="181867" cy="194460"/>
      </dsp:txXfrm>
    </dsp:sp>
    <dsp:sp modelId="{E095A5DF-820C-4578-AEE5-E7A6ECCB1B76}">
      <dsp:nvSpPr>
        <dsp:cNvPr id="0" name=""/>
        <dsp:cNvSpPr/>
      </dsp:nvSpPr>
      <dsp:spPr>
        <a:xfrm>
          <a:off x="6274417" y="689391"/>
          <a:ext cx="1348810" cy="1348810"/>
        </a:xfrm>
        <a:prstGeom prst="roundRect">
          <a:avLst>
            <a:gd name="adj" fmla="val 10000"/>
          </a:avLst>
        </a:prstGeom>
        <a:solidFill>
          <a:schemeClr val="accent1">
            <a:tint val="50000"/>
            <a:hueOff val="72337"/>
            <a:satOff val="-2780"/>
            <a:lumOff val="977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54A3D39-3692-4456-86D8-6179DBB65542}">
      <dsp:nvSpPr>
        <dsp:cNvPr id="0" name=""/>
        <dsp:cNvSpPr/>
      </dsp:nvSpPr>
      <dsp:spPr>
        <a:xfrm>
          <a:off x="6493991" y="1498677"/>
          <a:ext cx="1348810" cy="1348810"/>
        </a:xfrm>
        <a:prstGeom prst="roundRect">
          <a:avLst>
            <a:gd name="adj" fmla="val 10000"/>
          </a:avLst>
        </a:prstGeom>
        <a:solidFill>
          <a:schemeClr val="accent1">
            <a:shade val="80000"/>
            <a:hueOff val="271263"/>
            <a:satOff val="5175"/>
            <a:lumOff val="2285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1600" kern="1200" dirty="0"/>
            <a:t>Sub Heading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IN" sz="1200" kern="1200" dirty="0"/>
            <a:t>Item 1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IN" sz="1200" kern="1200" dirty="0"/>
            <a:t>Item 2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IN" sz="1200" kern="1200" dirty="0"/>
            <a:t>Item 3</a:t>
          </a:r>
        </a:p>
      </dsp:txBody>
      <dsp:txXfrm>
        <a:off x="6533496" y="1538182"/>
        <a:ext cx="1269800" cy="1269800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2BCCEBC-6E25-411C-8754-C0671E4A6B10}">
      <dsp:nvSpPr>
        <dsp:cNvPr id="0" name=""/>
        <dsp:cNvSpPr/>
      </dsp:nvSpPr>
      <dsp:spPr>
        <a:xfrm>
          <a:off x="1268540" y="1681634"/>
          <a:ext cx="1834730" cy="1132568"/>
        </a:xfrm>
        <a:prstGeom prst="rect">
          <a:avLst/>
        </a:prstGeom>
        <a:solidFill>
          <a:schemeClr val="accent1">
            <a:tint val="50000"/>
            <a:hueOff val="54253"/>
            <a:satOff val="-2085"/>
            <a:lumOff val="732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E974D4A-F7EA-41A9-815F-82CBDF4E9332}">
      <dsp:nvSpPr>
        <dsp:cNvPr id="0" name=""/>
        <dsp:cNvSpPr/>
      </dsp:nvSpPr>
      <dsp:spPr>
        <a:xfrm>
          <a:off x="4641069" y="159262"/>
          <a:ext cx="1834730" cy="1132568"/>
        </a:xfrm>
        <a:prstGeom prst="rect">
          <a:avLst/>
        </a:prstGeom>
        <a:solidFill>
          <a:schemeClr val="accent1">
            <a:tint val="50000"/>
            <a:hueOff val="36168"/>
            <a:satOff val="-1390"/>
            <a:lumOff val="488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CAC976B-FAC8-46A9-854F-2D2D50D6A744}">
      <dsp:nvSpPr>
        <dsp:cNvPr id="0" name=""/>
        <dsp:cNvSpPr/>
      </dsp:nvSpPr>
      <dsp:spPr>
        <a:xfrm>
          <a:off x="2409559" y="159262"/>
          <a:ext cx="1834730" cy="1132568"/>
        </a:xfrm>
        <a:prstGeom prst="rect">
          <a:avLst/>
        </a:prstGeom>
        <a:solidFill>
          <a:schemeClr val="accent1">
            <a:tint val="50000"/>
            <a:hueOff val="18084"/>
            <a:satOff val="-695"/>
            <a:lumOff val="244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0BA070F-32A8-411F-B668-980DF2B509FD}">
      <dsp:nvSpPr>
        <dsp:cNvPr id="0" name=""/>
        <dsp:cNvSpPr/>
      </dsp:nvSpPr>
      <dsp:spPr>
        <a:xfrm>
          <a:off x="3516893" y="1681634"/>
          <a:ext cx="1834730" cy="1132568"/>
        </a:xfrm>
        <a:prstGeom prst="rect">
          <a:avLst/>
        </a:prstGeom>
        <a:solidFill>
          <a:schemeClr val="accent1">
            <a:tint val="50000"/>
            <a:hueOff val="72337"/>
            <a:satOff val="-2780"/>
            <a:lumOff val="977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810FCC4-D844-4A04-AC9A-5413B39EBC66}">
      <dsp:nvSpPr>
        <dsp:cNvPr id="0" name=""/>
        <dsp:cNvSpPr/>
      </dsp:nvSpPr>
      <dsp:spPr>
        <a:xfrm>
          <a:off x="144363" y="159262"/>
          <a:ext cx="1834730" cy="1132568"/>
        </a:xfrm>
        <a:prstGeom prst="rect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2075BA4-B787-46D8-8DA8-7AF32F45CC06}">
      <dsp:nvSpPr>
        <dsp:cNvPr id="0" name=""/>
        <dsp:cNvSpPr/>
      </dsp:nvSpPr>
      <dsp:spPr>
        <a:xfrm>
          <a:off x="1800" y="1285208"/>
          <a:ext cx="1830973" cy="19379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0" rIns="53340" bIns="0" numCol="1" spcCol="1270" anchor="b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1400" kern="1200" dirty="0"/>
            <a:t>Sub heading one</a:t>
          </a:r>
        </a:p>
      </dsp:txBody>
      <dsp:txXfrm>
        <a:off x="1800" y="1285208"/>
        <a:ext cx="1830973" cy="193795"/>
      </dsp:txXfrm>
    </dsp:sp>
    <dsp:sp modelId="{F6B1D250-561D-4A52-A210-BDFA6324EB74}">
      <dsp:nvSpPr>
        <dsp:cNvPr id="0" name=""/>
        <dsp:cNvSpPr/>
      </dsp:nvSpPr>
      <dsp:spPr>
        <a:xfrm>
          <a:off x="1800" y="305503"/>
          <a:ext cx="1834137" cy="1178401"/>
        </a:xfrm>
        <a:prstGeom prst="rect">
          <a:avLst/>
        </a:pr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4622A39-882C-4077-9CDB-DFAF1BAA90C9}">
      <dsp:nvSpPr>
        <dsp:cNvPr id="0" name=""/>
        <dsp:cNvSpPr/>
      </dsp:nvSpPr>
      <dsp:spPr>
        <a:xfrm>
          <a:off x="2250153" y="1285208"/>
          <a:ext cx="1830973" cy="19379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0" rIns="53340" bIns="0" numCol="1" spcCol="1270" anchor="b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1400" kern="1200" dirty="0"/>
            <a:t>Sub heading two</a:t>
          </a:r>
        </a:p>
      </dsp:txBody>
      <dsp:txXfrm>
        <a:off x="2250153" y="1285208"/>
        <a:ext cx="1830973" cy="193795"/>
      </dsp:txXfrm>
    </dsp:sp>
    <dsp:sp modelId="{5947D354-233F-4D14-AEA9-EAB19985130C}">
      <dsp:nvSpPr>
        <dsp:cNvPr id="0" name=""/>
        <dsp:cNvSpPr/>
      </dsp:nvSpPr>
      <dsp:spPr>
        <a:xfrm>
          <a:off x="2250153" y="305503"/>
          <a:ext cx="1834137" cy="1178401"/>
        </a:xfrm>
        <a:prstGeom prst="rect">
          <a:avLst/>
        </a:pr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6813403-BF3C-4AB6-A036-216D8BF54E16}">
      <dsp:nvSpPr>
        <dsp:cNvPr id="0" name=""/>
        <dsp:cNvSpPr/>
      </dsp:nvSpPr>
      <dsp:spPr>
        <a:xfrm>
          <a:off x="4498506" y="1285208"/>
          <a:ext cx="1830973" cy="19379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0" rIns="53340" bIns="0" numCol="1" spcCol="1270" anchor="b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1400" kern="1200" dirty="0"/>
            <a:t>Sub heading three</a:t>
          </a:r>
        </a:p>
      </dsp:txBody>
      <dsp:txXfrm>
        <a:off x="4498506" y="1285208"/>
        <a:ext cx="1830973" cy="193795"/>
      </dsp:txXfrm>
    </dsp:sp>
    <dsp:sp modelId="{B5599412-42EE-4B0C-AEF4-398025D6FDBC}">
      <dsp:nvSpPr>
        <dsp:cNvPr id="0" name=""/>
        <dsp:cNvSpPr/>
      </dsp:nvSpPr>
      <dsp:spPr>
        <a:xfrm>
          <a:off x="4498506" y="305503"/>
          <a:ext cx="1834137" cy="1178401"/>
        </a:xfrm>
        <a:prstGeom prst="rect">
          <a:avLst/>
        </a:pr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A4B8A65-826C-4B46-83E8-093181F9DAAE}">
      <dsp:nvSpPr>
        <dsp:cNvPr id="0" name=""/>
        <dsp:cNvSpPr/>
      </dsp:nvSpPr>
      <dsp:spPr>
        <a:xfrm>
          <a:off x="1125977" y="2807579"/>
          <a:ext cx="1830973" cy="19379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0" rIns="53340" bIns="0" numCol="1" spcCol="1270" anchor="b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1400" kern="1200" dirty="0"/>
            <a:t>Sub heading four</a:t>
          </a:r>
        </a:p>
      </dsp:txBody>
      <dsp:txXfrm>
        <a:off x="1125977" y="2807579"/>
        <a:ext cx="1830973" cy="193795"/>
      </dsp:txXfrm>
    </dsp:sp>
    <dsp:sp modelId="{DC829B22-EBDF-4A66-BBD7-66F3BF110149}">
      <dsp:nvSpPr>
        <dsp:cNvPr id="0" name=""/>
        <dsp:cNvSpPr/>
      </dsp:nvSpPr>
      <dsp:spPr>
        <a:xfrm>
          <a:off x="1125977" y="1827874"/>
          <a:ext cx="1834137" cy="1178401"/>
        </a:xfrm>
        <a:prstGeom prst="rect">
          <a:avLst/>
        </a:pr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22F4F3C-92B4-42B4-9698-D28EC9FE1BAB}">
      <dsp:nvSpPr>
        <dsp:cNvPr id="0" name=""/>
        <dsp:cNvSpPr/>
      </dsp:nvSpPr>
      <dsp:spPr>
        <a:xfrm>
          <a:off x="3374330" y="2807579"/>
          <a:ext cx="1830973" cy="19379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0" rIns="53340" bIns="0" numCol="1" spcCol="1270" anchor="b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1400" kern="1200" dirty="0"/>
            <a:t>Sub heading five</a:t>
          </a:r>
        </a:p>
      </dsp:txBody>
      <dsp:txXfrm>
        <a:off x="3374330" y="2807579"/>
        <a:ext cx="1830973" cy="193795"/>
      </dsp:txXfrm>
    </dsp:sp>
    <dsp:sp modelId="{CC42D7BB-290C-4E63-A6A3-793AE976985D}">
      <dsp:nvSpPr>
        <dsp:cNvPr id="0" name=""/>
        <dsp:cNvSpPr/>
      </dsp:nvSpPr>
      <dsp:spPr>
        <a:xfrm>
          <a:off x="3374330" y="1827874"/>
          <a:ext cx="1834137" cy="1178401"/>
        </a:xfrm>
        <a:prstGeom prst="rect">
          <a:avLst/>
        </a:pr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AlternatingHexagons">
  <dgm:title val=""/>
  <dgm:desc val=""/>
  <dgm:catLst>
    <dgm:cat type="list" pri="1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1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chMax/>
      <dgm:chPref/>
      <dgm:dir/>
      <dgm:animLvl val="lvl"/>
    </dgm:varLst>
    <dgm:alg type="lin">
      <dgm:param type="linDir" val="fromT"/>
    </dgm:alg>
    <dgm:shape xmlns:r="http://schemas.openxmlformats.org/officeDocument/2006/relationships" r:blip="">
      <dgm:adjLst/>
    </dgm:shape>
    <dgm:constrLst>
      <dgm:constr type="primFontSz" for="des" forName="Parent1" val="65"/>
      <dgm:constr type="primFontSz" for="des" forName="Childtext1" refType="primFontSz" refFor="des" refForName="Parent1" op="lte"/>
      <dgm:constr type="w" for="ch" forName="composite" refType="w"/>
      <dgm:constr type="h" for="ch" forName="composite" refType="h"/>
      <dgm:constr type="h" for="ch" forName="spaceBetweenRectangles" refType="w" refFor="ch" refForName="composite" fact="-0.042"/>
      <dgm:constr type="sp" refType="h" refFor="ch" refForName="composite" op="equ" fact="0.1"/>
    </dgm:constrLst>
    <dgm:forEach name="nodesForEach" axis="ch" ptType="node">
      <dgm:layoutNode name="composite">
        <dgm:alg type="composite">
          <dgm:param type="ar" val="3.6"/>
        </dgm:alg>
        <dgm:shape xmlns:r="http://schemas.openxmlformats.org/officeDocument/2006/relationships" r:blip="">
          <dgm:adjLst/>
        </dgm:shape>
        <dgm:choose name="Name1">
          <dgm:if name="Name2" func="var" arg="dir" op="equ" val="norm">
            <dgm:choose name="Name3">
              <dgm:if name="Name4" axis="self" ptType="node" func="posOdd" op="equ" val="1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/>
                  <dgm:constr type="h" for="ch" forName="BalanceSpacing" refType="h" fact="0.1"/>
                  <dgm:constr type="l" for="ch" forName="BalanceSpacing1" refType="w" fact="0.69"/>
                  <dgm:constr type="t" for="ch" forName="BalanceSpacing1" refType="h" fact="0.2"/>
                  <dgm:constr type="w" for="ch" forName="BalanceSpacing1" refType="w" fact="0.31"/>
                  <dgm:constr type="h" for="ch" forName="BalanceSpacing1" refType="h" fact="0.6"/>
                </dgm:constrLst>
              </dgm:if>
              <dgm:else name="Name5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  <dgm:constr type="l" for="ch" forName="BalanceSpacing1" refType="w" fact="0"/>
                  <dgm:constr type="t" for="ch" forName="BalanceSpacing1" refType="h" fact="0.2"/>
                  <dgm:constr type="w" for="ch" forName="BalanceSpacing1" refType="w" fact="0.3"/>
                  <dgm:constr type="h" for="ch" forName="BalanceSpacing1" refType="h" fact="0.6"/>
                </dgm:constrLst>
              </dgm:else>
            </dgm:choose>
          </dgm:if>
          <dgm:else name="Name6">
            <dgm:choose name="Name7">
              <dgm:if name="Name8" axis="self" ptType="node" func="posOdd" op="equ" val="1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if>
              <dgm:else name="Name9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else>
            </dgm:choose>
          </dgm:else>
        </dgm:choose>
        <dgm:layoutNode name="Parent1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rot="90" type="hexagon" r:blip="">
            <dgm:adjLst>
              <dgm:adj idx="1" val="0.25"/>
              <dgm:adj idx="2" val="1.154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hildtext1" styleLbl="revTx">
          <dgm:varLst>
            <dgm:chMax val="0"/>
            <dgm:chPref val="0"/>
            <dgm:bulletEnabled val="1"/>
          </dgm:varLst>
          <dgm:choose name="Name10">
            <dgm:if name="Name11" func="var" arg="dir" op="equ" val="norm">
              <dgm:choose name="Name12">
                <dgm:if name="Name13" axis="self" ptType="node" func="posOdd" op="equ" val="1">
                  <dgm:alg type="tx">
                    <dgm:param type="parTxLTRAlign" val="l"/>
                  </dgm:alg>
                </dgm:if>
                <dgm:else name="Name14">
                  <dgm:alg type="tx">
                    <dgm:param type="parTxLTRAlign" val="r"/>
                  </dgm:alg>
                </dgm:else>
              </dgm:choose>
            </dgm:if>
            <dgm:else name="Name15">
              <dgm:choose name="Name16">
                <dgm:if name="Name17" axis="self" ptType="node" func="posOdd" op="equ" val="1">
                  <dgm:alg type="tx">
                    <dgm:param type="parTxLTRAlign" val="r"/>
                  </dgm:alg>
                </dgm:if>
                <dgm:else name="Name18">
                  <dgm:alg type="tx">
                    <dgm:param type="parTxLTRAlign" val="l"/>
                  </dgm:alg>
                </dgm:else>
              </dgm:choose>
            </dgm:else>
          </dgm:choose>
          <dgm:shape xmlns:r="http://schemas.openxmlformats.org/officeDocument/2006/relationships" type="rect" r:blip="">
            <dgm:adjLst/>
          </dgm:shape>
          <dgm:presOf axis="des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BalanceSpacing">
          <dgm:alg type="sp"/>
          <dgm:shape xmlns:r="http://schemas.openxmlformats.org/officeDocument/2006/relationships" r:blip="">
            <dgm:adjLst/>
          </dgm:shape>
        </dgm:layoutNode>
        <dgm:layoutNode name="BalanceSpacing1">
          <dgm:alg type="sp"/>
          <dgm:shape xmlns:r="http://schemas.openxmlformats.org/officeDocument/2006/relationships" r:blip="">
            <dgm:adjLst/>
          </dgm:shape>
        </dgm:layoutNode>
        <dgm:forEach name="Name19" axis="followSib" ptType="sibTrans" hideLastTrans="0" cnt="1">
          <dgm:layoutNode name="Accent1Text" styleLbl="node1">
            <dgm:alg type="tx"/>
            <dgm:shape xmlns:r="http://schemas.openxmlformats.org/officeDocument/2006/relationships" rot="90" type="hexagon" r:blip="">
              <dgm:adjLst>
                <dgm:adj idx="1" val="0.25"/>
                <dgm:adj idx="2" val="1.1547"/>
              </dgm:adjLst>
            </dgm:shape>
            <dgm:presOf axis="self" ptType="sibTrans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forEach>
      </dgm:layoutNode>
      <dgm:forEach name="Name2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8/layout/HorizontalMultiLevelHierarchy#1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begPts" val="midR"/>
                        <dgm:param type="endPts" val="midL"/>
                      </dgm:alg>
                    </dgm:if>
                    <dgm:else name="Name18">
                      <dgm:alg type="conn">
                        <dgm:param type="dim" val="1D"/>
                        <dgm:param type="endSty" val="noArr"/>
                        <dgm:param type="connRout" val="bend"/>
                        <dgm:param type="begPts" val="midL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bProcess4#1">
  <dgm:title val=""/>
  <dgm:desc val=""/>
  <dgm:catLst>
    <dgm:cat type="process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  <dgm:pt modelId="7">
          <dgm:prSet phldr="1"/>
        </dgm:pt>
        <dgm:pt modelId="8">
          <dgm:prSet phldr="1"/>
        </dgm:pt>
        <dgm:pt modelId="9">
          <dgm:prSet phldr="1"/>
        </dgm:pt>
      </dgm:ptLst>
      <dgm:cxnLst>
        <dgm:cxn modelId="10" srcId="0" destId="1" srcOrd="0" destOrd="0"/>
        <dgm:cxn modelId="11" srcId="0" destId="2" srcOrd="1" destOrd="0"/>
        <dgm:cxn modelId="12" srcId="0" destId="3" srcOrd="2" destOrd="0"/>
        <dgm:cxn modelId="13" srcId="0" destId="4" srcOrd="3" destOrd="0"/>
        <dgm:cxn modelId="14" srcId="0" destId="5" srcOrd="4" destOrd="0"/>
        <dgm:cxn modelId="15" srcId="0" destId="6" srcOrd="5" destOrd="0"/>
        <dgm:cxn modelId="16" srcId="0" destId="7" srcOrd="6" destOrd="0"/>
        <dgm:cxn modelId="17" srcId="0" destId="8" srcOrd="7" destOrd="0"/>
        <dgm:cxn modelId="18" srcId="0" destId="9" srcOrd="8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/>
    </dgm:varLst>
    <dgm:choose name="Name1">
      <dgm:if name="Name2" func="var" arg="dir" op="equ" val="norm">
        <dgm:alg type="snake">
          <dgm:param type="bkpt" val="bal"/>
          <dgm:param type="contDir" val="revDir"/>
          <dgm:param type="grDir" val="tL"/>
          <dgm:param type="flowDir" val="col"/>
        </dgm:alg>
      </dgm:if>
      <dgm:else name="Name3">
        <dgm:alg type="snake">
          <dgm:param type="bkpt" val="bal"/>
          <dgm:param type="contDir" val="revDir"/>
          <dgm:param type="grDir" val="tR"/>
          <dgm:param type="flowDir" val="col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w" fact="0.6"/>
      <dgm:constr type="h" for="ch" forName="sibTrans" refType="h" refFor="ch" refForName="compNode" op="equ" fact="0.25"/>
      <dgm:constr type="sp" refType="w" fact="0.33"/>
      <dgm:constr type="primFontSz" for="des" forName="node" op="equ" val="65"/>
    </dgm:constrLst>
    <dgm:ruleLst/>
    <dgm:forEach name="nodes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axis="self" func="var" arg="dir" op="equ" val="norm">
            <dgm:constrLst>
              <dgm:constr type="l" for="ch" forName="dummyConnPt" refType="w" fact="0.2"/>
              <dgm:constr type="t" for="ch" forName="dummyConnPt" refType="w" fact="0.145"/>
              <dgm:constr type="l" for="ch" forName="node"/>
              <dgm:constr type="t" for="ch" forName="node"/>
              <dgm:constr type="h" for="ch" forName="node" refType="h"/>
              <dgm:constr type="w" for="ch" forName="node" refType="w"/>
            </dgm:constrLst>
          </dgm:if>
          <dgm:else name="Name6">
            <dgm:constrLst>
              <dgm:constr type="l" for="ch" forName="dummyConnPt" refType="w" fact="0.8"/>
              <dgm:constr type="t" for="ch" forName="dummyConnPt" refType="w" fact="0.145"/>
              <dgm:constr type="l" for="ch" forName="node"/>
              <dgm:constr type="t" for="ch" forName="node"/>
              <dgm:constr type="h" for="ch" forName="node" refType="h"/>
              <dgm:constr type="w" for="ch" forName="node" refType="w"/>
            </dgm:constrLst>
          </dgm:else>
        </dgm:choose>
        <dgm:ruleLst/>
        <dgm:layoutNode name="dummyConnPt" styleLbl="node1" moveWith="node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node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  <dgm:constr type="primFontSz" val="65"/>
          </dgm:constrLst>
          <dgm:ruleLst>
            <dgm:rule type="primFontSz" val="5" fact="NaN" max="NaN"/>
          </dgm:ruleLst>
        </dgm:layoutNode>
      </dgm:layoutNode>
      <dgm:forEach name="sibTransForEach" axis="followSib" cnt="1">
        <dgm:layoutNode name="sibTrans" styleLbl="bgSibTrans2D1">
          <dgm:choose name="Name7">
            <dgm:if name="Name8" axis="self" func="var" arg="dir" op="equ" val="norm">
              <dgm:alg type="conn">
                <dgm:param type="srcNode" val="dummyConnPt"/>
                <dgm:param type="dstNode" val="dummyConnPt"/>
                <dgm:param type="begSty" val="noArr"/>
                <dgm:param type="endSty" val="noArr"/>
                <dgm:param type="begPts" val="auto auto tCtr"/>
                <dgm:param type="endPts" val="auto auto bCtr"/>
              </dgm:alg>
            </dgm:if>
            <dgm:else name="Name9">
              <dgm:alg type="conn">
                <dgm:param type="srcNode" val="dummyConnPt"/>
                <dgm:param type="dstNode" val="dummyConnPt"/>
                <dgm:param type="begSty" val="noArr"/>
                <dgm:param type="endSty" val="noArr"/>
                <dgm:param type="begPts" val="auto auto tCtr"/>
                <dgm:param type="endPts" val="auto auto bCt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/>
            <dgm:constr type="endPad"/>
          </dgm:constrLst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arrow6#1">
  <dgm:title val=""/>
  <dgm:desc val=""/>
  <dgm:catLst>
    <dgm:cat type="relationship" pri="4000"/>
    <dgm:cat type="process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compositeShape">
    <dgm:varLst>
      <dgm:chMax val="2"/>
      <dgm:dir/>
      <dgm:resizeHandles val="exact"/>
    </dgm:varLst>
    <dgm:alg type="composite">
      <dgm:param type="ar" val="2.5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primFontSz" for="des" ptType="node" op="equ"/>
      <dgm:constr type="w" for="ch" forName="ribbon" refType="h" refFor="ch" refForName="ribbon" fact="2.5"/>
      <dgm:constr type="h" for="ch" forName="leftArrowText" refType="h" fact="0.49"/>
      <dgm:constr type="ctrY" for="ch" forName="leftArrowText" refType="ctrY" refFor="ch" refForName="ribbon"/>
      <dgm:constr type="ctrYOff" for="ch" forName="leftArrowText" refType="h" refFor="ch" refForName="ribbon" fact="-0.08"/>
      <dgm:constr type="l" for="ch" forName="leftArrowText" refType="w" refFor="ch" refForName="ribbon" fact="0.12"/>
      <dgm:constr type="r" for="ch" forName="leftArrowText" refType="w" refFor="ch" refForName="ribbon" fact="0.45"/>
      <dgm:constr type="h" for="ch" forName="rightArrowText" refType="h" fact="0.49"/>
      <dgm:constr type="ctrY" for="ch" forName="rightArrowText" refType="ctrY" refFor="ch" refForName="ribbon"/>
      <dgm:constr type="ctrYOff" for="ch" forName="rightArrowText" refType="h" refFor="ch" refForName="ribbon" fact="0.08"/>
      <dgm:constr type="l" for="ch" forName="rightArrowText" refType="w" refFor="ch" refForName="ribbon" fact="0.5"/>
      <dgm:constr type="r" for="ch" forName="rightArrowText" refType="w" refFor="ch" refForName="ribbon" fact="0.89"/>
    </dgm:constrLst>
    <dgm:ruleLst/>
    <dgm:choose name="Name0">
      <dgm:if name="Name1" axis="ch" ptType="node" func="cnt" op="gte" val="1">
        <dgm:layoutNode name="ribbon" styleLbl="node1">
          <dgm:alg type="sp"/>
          <dgm:shape xmlns:r="http://schemas.openxmlformats.org/officeDocument/2006/relationships" type="leftRightRibbon" r:blip="">
            <dgm:adjLst/>
          </dgm:shape>
          <dgm:presOf/>
          <dgm:constrLst/>
          <dgm:ruleLst/>
        </dgm:layoutNode>
        <dgm:layoutNode name="leftArrowText" styleLbl="node1">
          <dgm:varLst>
            <dgm:chMax val="0"/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rect" r:blip="" hideGeom="1">
            <dgm:adjLst/>
          </dgm:shape>
          <dgm:choose name="Name2">
            <dgm:if name="Name3" func="var" arg="dir" op="equ" val="norm">
              <dgm:presOf axis="ch desOrSelf" ptType="node node" st="1 1" cnt="1 0"/>
            </dgm:if>
            <dgm:else name="Name4">
              <dgm:presOf axis="ch desOrSelf" ptType="node node" st="2 1" cnt="1 0"/>
            </dgm:else>
          </dgm:choose>
          <dgm:constrLst>
            <dgm:constr type="primFontSz" val="65"/>
            <dgm:constr type="tMarg" refType="primFontSz" fact="0.28"/>
            <dgm:constr type="lMarg"/>
            <dgm:constr type="bMarg" refType="primFontSz" fact="0.3"/>
            <dgm:constr type="rMarg"/>
          </dgm:constrLst>
          <dgm:ruleLst>
            <dgm:rule type="primFontSz" val="5" fact="NaN" max="NaN"/>
          </dgm:ruleLst>
        </dgm:layoutNode>
        <dgm:layoutNode name="rightArrowText" styleLbl="node1">
          <dgm:varLst>
            <dgm:chMax val="0"/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rect" r:blip="" hideGeom="1">
            <dgm:adjLst/>
          </dgm:shape>
          <dgm:choose name="Name5">
            <dgm:if name="Name6" func="var" arg="dir" op="equ" val="norm">
              <dgm:presOf axis="ch desOrSelf" ptType="node node" st="2 1" cnt="1 0"/>
            </dgm:if>
            <dgm:else name="Name7">
              <dgm:presOf axis="ch desOrSelf" ptType="node node" st="1 1" cnt="1 0"/>
            </dgm:else>
          </dgm:choose>
          <dgm:constrLst>
            <dgm:constr type="primFontSz" val="65"/>
            <dgm:constr type="tMarg" refType="primFontSz" fact="0.28"/>
            <dgm:constr type="lMarg"/>
            <dgm:constr type="bMarg" refType="primFontSz" fact="0.3"/>
            <dgm:constr type="rMarg"/>
          </dgm:constrLst>
          <dgm:ruleLst>
            <dgm:rule type="primFontSz" val="5" fact="NaN" max="NaN"/>
          </dgm:ruleLst>
        </dgm:layoutNode>
      </dgm:if>
      <dgm:else name="Name8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ycle4#1">
  <dgm:title val=""/>
  <dgm:desc val=""/>
  <dgm:catLst>
    <dgm:cat type="relationship" pri="26000"/>
    <dgm:cat type="cycle" pri="13000"/>
    <dgm:cat type="matrix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cycleMatrixDiagram">
    <dgm:varLst>
      <dgm:chMax val="1"/>
      <dgm:dir/>
      <dgm:animLvl val="lvl"/>
      <dgm:resizeHandles val="exact"/>
    </dgm:varLst>
    <dgm:alg type="composite">
      <dgm:param type="ar" val="1.3"/>
    </dgm:alg>
    <dgm:shape xmlns:r="http://schemas.openxmlformats.org/officeDocument/2006/relationships" r:blip="">
      <dgm:adjLst/>
    </dgm:shape>
    <dgm:presOf/>
    <dgm:constrLst>
      <dgm:constr type="w" for="ch" forName="children" refType="w"/>
      <dgm:constr type="h" for="ch" forName="children" refType="w" refFor="ch" refForName="children" fact="0.77"/>
      <dgm:constr type="ctrX" for="ch" forName="children" refType="w" fact="0.5"/>
      <dgm:constr type="ctrY" for="ch" forName="children" refType="h" fact="0.5"/>
      <dgm:constr type="w" for="ch" forName="circle" refType="w"/>
      <dgm:constr type="h" for="ch" forName="circle" refType="h"/>
      <dgm:constr type="ctrX" for="ch" forName="circle" refType="w" fact="0.5"/>
      <dgm:constr type="ctrY" for="ch" forName="circle" refType="h" fact="0.5"/>
      <dgm:constr type="w" for="ch" forName="center1" refType="w" fact="0.115"/>
      <dgm:constr type="h" for="ch" forName="center1" refType="w" fact="0.1"/>
      <dgm:constr type="ctrX" for="ch" forName="center1" refType="w" fact="0.5"/>
      <dgm:constr type="ctrY" for="ch" forName="center1" refType="h" fact="0.475"/>
      <dgm:constr type="w" for="ch" forName="center2" refType="w" fact="0.115"/>
      <dgm:constr type="h" for="ch" forName="center2" refType="w" fact="0.1"/>
      <dgm:constr type="ctrX" for="ch" forName="center2" refType="w" fact="0.5"/>
      <dgm:constr type="ctrY" for="ch" forName="center2" refType="h" fact="0.525"/>
    </dgm:constrLst>
    <dgm:ruleLst/>
    <dgm:choose name="Name0">
      <dgm:if name="Name1" axis="ch" ptType="node" func="cnt" op="gte" val="1">
        <dgm:layoutNode name="children">
          <dgm:alg type="composite">
            <dgm:param type="ar" val="1.3"/>
          </dgm:alg>
          <dgm:shape xmlns:r="http://schemas.openxmlformats.org/officeDocument/2006/relationships" r:blip="">
            <dgm:adjLst/>
          </dgm:shape>
          <dgm:presOf/>
          <dgm:choose name="Name2">
            <dgm:if name="Name3" func="var" arg="dir" op="equ" val="norm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l" for="ch" forName="child1group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r" for="ch" forName="child2group" refType="w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r" for="ch" forName="child3group" refType="w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l" for="ch" forName="child4group"/>
              </dgm:constrLst>
            </dgm:if>
            <dgm:else name="Name4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r" for="ch" forName="child1group" refType="w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l" for="ch" forName="child2group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l" for="ch" forName="child3group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r" for="ch" forName="child4group" refType="w"/>
              </dgm:constrLst>
            </dgm:else>
          </dgm:choose>
          <dgm:ruleLst/>
          <dgm:choose name="Name5">
            <dgm:if name="Name6" axis="ch ch" ptType="node node" st="1 1" cnt="1 0" func="cnt" op="gte" val="1">
              <dgm:layoutNode name="child1group">
                <dgm:alg type="composite">
                  <dgm:param type="vertAlign" val="none"/>
                  <dgm:param type="horz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7">
                  <dgm:if name="Name8" func="var" arg="dir" op="equ" val="norm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l" for="ch" forName="child1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l" for="ch" forName="child1Text"/>
                    </dgm:constrLst>
                  </dgm:if>
                  <dgm:else name="Name9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r" for="ch" forName="child1" refType="w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r" for="ch" forName="child1Text" refType="w"/>
                    </dgm:constrLst>
                  </dgm:else>
                </dgm:choose>
                <dgm:ruleLst/>
                <dgm:layoutNode name="child1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1 1" cnt="1 0"/>
                  <dgm:constrLst/>
                  <dgm:ruleLst/>
                </dgm:layoutNode>
                <dgm:layoutNode name="child1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1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0"/>
          </dgm:choose>
          <dgm:choose name="Name11">
            <dgm:if name="Name12" axis="ch ch" ptType="node node" st="2 1" cnt="1 0" func="cnt" op="gte" val="1">
              <dgm:layoutNode name="child2group">
                <dgm:alg type="composite">
                  <dgm:param type="vertAlign" val="none"/>
                  <dgm:param type="horzAlign" val="none"/>
                </dgm:alg>
                <dgm:shape xmlns:r="http://schemas.openxmlformats.org/officeDocument/2006/relationships" r:blip="">
                  <dgm:adjLst/>
                </dgm:shape>
                <dgm:choose name="Name13">
                  <dgm:if name="Name14" func="var" arg="dir" op="equ" val="norm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r" for="ch" forName="child2" refType="w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r" for="ch" forName="child2Text" refType="w"/>
                    </dgm:constrLst>
                  </dgm:if>
                  <dgm:else name="Name15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l" for="ch" forName="child2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l" for="ch" forName="child2Text"/>
                    </dgm:constrLst>
                  </dgm:else>
                </dgm:choose>
                <dgm:ruleLst/>
                <dgm:layoutNode name="child2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2 1" cnt="1 0"/>
                  <dgm:constrLst/>
                  <dgm:ruleLst/>
                </dgm:layoutNode>
                <dgm:layoutNode name="child2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2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6"/>
          </dgm:choose>
          <dgm:choose name="Name17">
            <dgm:if name="Name18" axis="ch ch" ptType="node node" st="3 1" cnt="1 0" func="cnt" op="gte" val="1">
              <dgm:layoutNode name="child3group">
                <dgm:alg type="composite">
                  <dgm:param type="vertAlign" val="none"/>
                  <dgm:param type="horz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19">
                  <dgm:if name="Name20" func="var" arg="dir" op="equ" val="norm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r" for="ch" forName="child3" refType="w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r" for="ch" forName="child3Text" refType="w"/>
                    </dgm:constrLst>
                  </dgm:if>
                  <dgm:else name="Name21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l" for="ch" forName="child3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l" for="ch" forName="child3Text"/>
                    </dgm:constrLst>
                  </dgm:else>
                </dgm:choose>
                <dgm:ruleLst/>
                <dgm:layoutNode name="child3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3 1" cnt="1 0"/>
                  <dgm:constrLst/>
                  <dgm:ruleLst/>
                </dgm:layoutNode>
                <dgm:layoutNode name="child3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3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2"/>
          </dgm:choose>
          <dgm:choose name="Name23">
            <dgm:if name="Name24" axis="ch ch" ptType="node node" st="4 1" cnt="1 0" func="cnt" op="gte" val="1">
              <dgm:layoutNode name="child4group">
                <dgm:alg type="composite">
                  <dgm:param type="vertAlign" val="none"/>
                  <dgm:param type="horz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25">
                  <dgm:if name="Name26" func="var" arg="dir" op="equ" val="norm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l" for="ch" forName="child4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l" for="ch" forName="child4Text"/>
                    </dgm:constrLst>
                  </dgm:if>
                  <dgm:else name="Name27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r" for="ch" forName="child4" refType="w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r" for="ch" forName="child4Text" refType="w"/>
                    </dgm:constrLst>
                  </dgm:else>
                </dgm:choose>
                <dgm:ruleLst/>
                <dgm:layoutNode name="child4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4 1" cnt="1 0"/>
                  <dgm:constrLst/>
                  <dgm:ruleLst/>
                </dgm:layoutNode>
                <dgm:layoutNode name="child4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4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8"/>
          </dgm:choose>
          <dgm:layoutNode name="child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ircle">
          <dgm:alg type="composite">
            <dgm:param type="ar" val="1"/>
          </dgm:alg>
          <dgm:shape xmlns:r="http://schemas.openxmlformats.org/officeDocument/2006/relationships" r:blip="">
            <dgm:adjLst/>
          </dgm:shape>
          <dgm:presOf/>
          <dgm:choose name="Name29">
            <dgm:if name="Name30" func="var" arg="dir" op="equ" val="norm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r" for="ch" forName="quadrant1" refType="w" fact="0.5"/>
                <dgm:constr type="rOff" for="ch" forName="quadrant1" refType="w" fact="-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l" for="ch" forName="quadrant2" refType="w" fact="0.5"/>
                <dgm:constr type="lOff" for="ch" forName="quadrant2" refType="w" fact="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l" for="ch" forName="quadrant3" refType="w" fact="0.5"/>
                <dgm:constr type="lOff" for="ch" forName="quadrant3" refType="w" fact="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r" for="ch" forName="quadrant4" refType="w" fact="0.5"/>
                <dgm:constr type="rOff" for="ch" forName="quadrant4" refType="w" fact="-0.01"/>
              </dgm:constrLst>
            </dgm:if>
            <dgm:else name="Name31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l" for="ch" forName="quadrant1" refType="w" fact="0.5"/>
                <dgm:constr type="lOff" for="ch" forName="quadrant1" refType="w" fact="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r" for="ch" forName="quadrant2" refType="w" fact="0.5"/>
                <dgm:constr type="rOff" for="ch" forName="quadrant2" refType="w" fact="-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r" for="ch" forName="quadrant3" refType="w" fact="0.5"/>
                <dgm:constr type="rOff" for="ch" forName="quadrant3" refType="w" fact="-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l" for="ch" forName="quadrant4" refType="w" fact="0.5"/>
                <dgm:constr type="lOff" for="ch" forName="quadrant4" refType="w" fact="0.01"/>
              </dgm:constrLst>
            </dgm:else>
          </dgm:choose>
          <dgm:ruleLst/>
          <dgm:layoutNode name="quadrant1" styleLbl="node1">
            <dgm:varLst>
              <dgm:chMax val="1"/>
              <dgm:bulletEnabled val="1"/>
            </dgm:varLst>
            <dgm:alg type="tx"/>
            <dgm:choose name="Name32">
              <dgm:if name="Name33" func="var" arg="dir" op="equ" val="norm">
                <dgm:shape xmlns:r="http://schemas.openxmlformats.org/officeDocument/2006/relationships" type="pieWedge" r:blip="">
                  <dgm:adjLst/>
                </dgm:shape>
              </dgm:if>
              <dgm:else name="Name34">
                <dgm:shape xmlns:r="http://schemas.openxmlformats.org/officeDocument/2006/relationships" rot="90" type="pieWedge" r:blip="">
                  <dgm:adjLst/>
                </dgm:shape>
              </dgm:else>
            </dgm:choose>
            <dgm:presOf axis="ch" ptType="node" cnt="1"/>
            <dgm:constrLst/>
            <dgm:ruleLst>
              <dgm:rule type="primFontSz" val="5" fact="NaN" max="NaN"/>
            </dgm:ruleLst>
          </dgm:layoutNode>
          <dgm:layoutNode name="quadrant2" styleLbl="node1">
            <dgm:varLst>
              <dgm:chMax val="1"/>
              <dgm:bulletEnabled val="1"/>
            </dgm:varLst>
            <dgm:alg type="tx"/>
            <dgm:choose name="Name35">
              <dgm:if name="Name36" func="var" arg="dir" op="equ" val="norm">
                <dgm:shape xmlns:r="http://schemas.openxmlformats.org/officeDocument/2006/relationships" rot="90" type="pieWedge" r:blip="">
                  <dgm:adjLst/>
                </dgm:shape>
              </dgm:if>
              <dgm:else name="Name37">
                <dgm:shape xmlns:r="http://schemas.openxmlformats.org/officeDocument/2006/relationships" type="pieWedge" r:blip="">
                  <dgm:adjLst/>
                </dgm:shape>
              </dgm:else>
            </dgm:choose>
            <dgm:presOf axis="ch" ptType="node" st="2" cnt="1"/>
            <dgm:constrLst/>
            <dgm:ruleLst>
              <dgm:rule type="primFontSz" val="5" fact="NaN" max="NaN"/>
            </dgm:ruleLst>
          </dgm:layoutNode>
          <dgm:layoutNode name="quadrant3" styleLbl="node1">
            <dgm:varLst>
              <dgm:chMax val="1"/>
              <dgm:bulletEnabled val="1"/>
            </dgm:varLst>
            <dgm:alg type="tx"/>
            <dgm:choose name="Name38">
              <dgm:if name="Name39" func="var" arg="dir" op="equ" val="norm">
                <dgm:shape xmlns:r="http://schemas.openxmlformats.org/officeDocument/2006/relationships" rot="180" type="pieWedge" r:blip="">
                  <dgm:adjLst/>
                </dgm:shape>
              </dgm:if>
              <dgm:else name="Name40">
                <dgm:shape xmlns:r="http://schemas.openxmlformats.org/officeDocument/2006/relationships" rot="270" type="pieWedge" r:blip="">
                  <dgm:adjLst/>
                </dgm:shape>
              </dgm:else>
            </dgm:choose>
            <dgm:presOf axis="ch" ptType="node" st="3" cnt="1"/>
            <dgm:constrLst/>
            <dgm:ruleLst>
              <dgm:rule type="primFontSz" val="5" fact="NaN" max="NaN"/>
            </dgm:ruleLst>
          </dgm:layoutNode>
          <dgm:layoutNode name="quadrant4" styleLbl="node1">
            <dgm:varLst>
              <dgm:chMax val="1"/>
              <dgm:bulletEnabled val="1"/>
            </dgm:varLst>
            <dgm:alg type="tx"/>
            <dgm:choose name="Name41">
              <dgm:if name="Name42" func="var" arg="dir" op="equ" val="norm">
                <dgm:shape xmlns:r="http://schemas.openxmlformats.org/officeDocument/2006/relationships" rot="270" type="pieWedge" r:blip="">
                  <dgm:adjLst/>
                </dgm:shape>
              </dgm:if>
              <dgm:else name="Name43">
                <dgm:shape xmlns:r="http://schemas.openxmlformats.org/officeDocument/2006/relationships" rot="180" type="pieWedge" r:blip="">
                  <dgm:adjLst/>
                </dgm:shape>
              </dgm:else>
            </dgm:choose>
            <dgm:presOf axis="ch" ptType="node" st="4" cnt="1"/>
            <dgm:constrLst/>
            <dgm:ruleLst>
              <dgm:rule type="primFontSz" val="5" fact="NaN" max="NaN"/>
            </dgm:ruleLst>
          </dgm:layoutNode>
          <dgm:layoutNode name="quadrant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enter1" styleLbl="fgShp">
          <dgm:alg type="sp"/>
          <dgm:choose name="Name44">
            <dgm:if name="Name45" func="var" arg="dir" op="equ" val="norm">
              <dgm:shape xmlns:r="http://schemas.openxmlformats.org/officeDocument/2006/relationships" type="circularArrow" r:blip="" zOrderOff="16">
                <dgm:adjLst/>
              </dgm:shape>
            </dgm:if>
            <dgm:else name="Name46">
              <dgm:shape xmlns:r="http://schemas.openxmlformats.org/officeDocument/2006/relationships" rot="180" type="leftCircularArrow" r:blip="" zOrderOff="16">
                <dgm:adjLst/>
              </dgm:shape>
            </dgm:else>
          </dgm:choose>
          <dgm:presOf/>
          <dgm:constrLst/>
          <dgm:ruleLst/>
        </dgm:layoutNode>
        <dgm:layoutNode name="center2" styleLbl="fgShp">
          <dgm:alg type="sp"/>
          <dgm:choose name="Name47">
            <dgm:if name="Name48" func="var" arg="dir" op="equ" val="norm">
              <dgm:shape xmlns:r="http://schemas.openxmlformats.org/officeDocument/2006/relationships" rot="180" type="circularArrow" r:blip="" zOrderOff="16">
                <dgm:adjLst/>
              </dgm:shape>
            </dgm:if>
            <dgm:else name="Name49">
              <dgm:shape xmlns:r="http://schemas.openxmlformats.org/officeDocument/2006/relationships" type="leftCircularArrow" r:blip="" zOrderOff="16">
                <dgm:adjLst/>
              </dgm:shape>
            </dgm:else>
          </dgm:choose>
          <dgm:presOf/>
          <dgm:constrLst/>
          <dgm:ruleLst/>
        </dgm:layoutNode>
      </dgm:if>
      <dgm:else name="Name50"/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radial2#1">
  <dgm:title val=""/>
  <dgm:desc val=""/>
  <dgm:catLst>
    <dgm:cat type="relationship" pri="20000"/>
    <dgm:cat type="conver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ite">
    <dgm:varLst>
      <dgm:chMax val="5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cycle" refType="w"/>
      <dgm:constr type="h" for="ch" forName="cycle" refType="h"/>
    </dgm:constrLst>
    <dgm:ruleLst/>
    <dgm:layoutNode name="cycle">
      <dgm:choose name="Name0">
        <dgm:if name="Name1" func="var" arg="dir" op="equ" val="norm">
          <dgm:choose name="Name2">
            <dgm:if name="Name3" axis="ch" ptType="node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if name="Name4" axis="ch" ptType="node" func="cnt" op="equ" val="2">
              <dgm:alg type="cycle">
                <dgm:param type="stAng" val="70"/>
                <dgm:param type="spanAng" val="40"/>
                <dgm:param type="ctrShpMap" val="fNode"/>
              </dgm:alg>
            </dgm:if>
            <dgm:if name="Name5" axis="ch" ptType="node" func="cnt" op="equ" val="3">
              <dgm:alg type="cycle">
                <dgm:param type="stAng" val="60"/>
                <dgm:param type="spanAng" val="60"/>
                <dgm:param type="ctrShpMap" val="fNode"/>
              </dgm:alg>
            </dgm:if>
            <dgm:else name="Name6">
              <dgm:alg type="cycle">
                <dgm:param type="stAng" val="45"/>
                <dgm:param type="spanAng" val="90"/>
                <dgm:param type="ctrShpMap" val="fNode"/>
              </dgm:alg>
            </dgm:else>
          </dgm:choose>
        </dgm:if>
        <dgm:else name="Name7">
          <dgm:choose name="Name8">
            <dgm:if name="Name9" axis="ch" ptType="node" func="cnt" op="lte" val="1">
              <dgm:alg type="cycle">
                <dgm:param type="stAng" val="-90"/>
                <dgm:param type="spanAng" val="-360"/>
                <dgm:param type="ctrShpMap" val="fNode"/>
              </dgm:alg>
            </dgm:if>
            <dgm:if name="Name10" axis="ch" ptType="node" func="cnt" op="equ" val="2">
              <dgm:alg type="cycle">
                <dgm:param type="stAng" val="-70"/>
                <dgm:param type="spanAng" val="-40"/>
                <dgm:param type="ctrShpMap" val="fNode"/>
              </dgm:alg>
            </dgm:if>
            <dgm:if name="Name11" axis="ch" ptType="node" func="cnt" op="equ" val="3">
              <dgm:alg type="cycle">
                <dgm:param type="stAng" val="-60"/>
                <dgm:param type="spanAng" val="-60"/>
                <dgm:param type="ctrShpMap" val="fNode"/>
              </dgm:alg>
            </dgm:if>
            <dgm:else name="Name12">
              <dgm:alg type="cycle">
                <dgm:param type="stAng" val="-45"/>
                <dgm:param type="spanAng" val="-90"/>
                <dgm:param type="ctrShpMap" val="fNode"/>
              </dgm:alg>
            </dgm:else>
          </dgm:choose>
        </dgm:else>
      </dgm:choose>
      <dgm:shape xmlns:r="http://schemas.openxmlformats.org/officeDocument/2006/relationships" r:blip="">
        <dgm:adjLst/>
      </dgm:shape>
      <dgm:presOf/>
      <dgm:constrLst>
        <dgm:constr type="sp" val="20"/>
        <dgm:constr type="w" for="ch" forName="centerShape" refType="w"/>
        <dgm:constr type="w" for="ch" forName="node" refType="w" refFor="ch" refForName="centerShape" fact="1.5"/>
        <dgm:constr type="sibSp" refType="w" refFor="ch" refForName="centerShape" op="equ" fact="0.08"/>
        <dgm:constr type="primFontSz" for="des" forName="parentNode" op="equ" val="65"/>
        <dgm:constr type="secFontSz" for="des" forName="childNode" op="equ" val="65"/>
      </dgm:constrLst>
      <dgm:ruleLst/>
      <dgm:choose name="Name13">
        <dgm:if name="Name14" axis="ch" ptType="node" hideLastTrans="0" func="cnt" op="gte" val="1">
          <dgm:layoutNode name="centerShape" styleLbl="node0">
            <dgm:alg type="composite"/>
            <dgm:shape xmlns:r="http://schemas.openxmlformats.org/officeDocument/2006/relationships" r:blip="">
              <dgm:adjLst/>
            </dgm:shape>
            <dgm:presOf axis="ch" ptType="node" cnt="1"/>
            <dgm:constrLst>
              <dgm:constr type="w" for="ch" forName="connSite" refType="w" fact="0.7"/>
              <dgm:constr type="h" for="ch" forName="connSite" refType="w" fact="0.7"/>
              <dgm:constr type="ctrX" for="ch" forName="connSite" refType="w" fact="0.5"/>
              <dgm:constr type="ctrY" for="ch" forName="connSite" refType="h" fact="0.5"/>
              <dgm:constr type="w" for="ch" forName="visible" refType="w"/>
              <dgm:constr type="h" for="ch" forName="visible" refType="w"/>
              <dgm:constr type="ctrX" for="ch" forName="visible" refType="w" fact="0.5"/>
              <dgm:constr type="ctrY" for="ch" forName="visible" refType="h" fact="0.5"/>
            </dgm:constrLst>
            <dgm:ruleLst/>
            <dgm:layoutNode name="connSite">
              <dgm:alg type="sp"/>
              <dgm:shape xmlns:r="http://schemas.openxmlformats.org/officeDocument/2006/relationships" type="ellipse" r:blip="" hideGeom="1">
                <dgm:adjLst/>
              </dgm:shape>
              <dgm:presOf/>
              <dgm:constrLst/>
              <dgm:ruleLst/>
            </dgm:layoutNode>
            <dgm:layoutNode name="visible">
              <dgm:alg type="sp"/>
              <dgm:shape xmlns:r="http://schemas.openxmlformats.org/officeDocument/2006/relationships" type="ellipse" r:blip="" blipPhldr="1">
                <dgm:adjLst/>
              </dgm:shape>
              <dgm:presOf/>
              <dgm:constrLst/>
              <dgm:ruleLst/>
            </dgm:layoutNode>
          </dgm:layoutNode>
        </dgm:if>
        <dgm:else name="Name15"/>
      </dgm:choose>
      <dgm:forEach name="Name16" axis="ch">
        <dgm:forEach name="Name17" axis="self" ptType="node">
          <dgm:layoutNode name="node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func="var" arg="dir" op="equ" val="norm">
                <dgm:constrLst>
                  <dgm:constr type="t" for="ch" forName="parentNode"/>
                  <dgm:constr type="l" for="ch" forName="parentNode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 refType="w" refFor="ch" refForName="parentNode" op="equ" fact="1.1"/>
                  <dgm:constr type="w" for="ch" forName="childNode" refType="w" fact="0.6"/>
                  <dgm:constr type="h" for="ch" forName="childNode" refType="h" refFor="ch" refForName="parentNode"/>
                </dgm:constrLst>
              </dgm:if>
              <dgm:else name="Name20">
                <dgm:constrLst>
                  <dgm:constr type="t" for="ch" forName="parentNode"/>
                  <dgm:constr type="r" for="ch" forName="parentNode" refType="w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/>
                  <dgm:constr type="w" for="ch" forName="childNode" refType="w" fact="0.6"/>
                  <dgm:constr type="h" for="ch" forName="childNode" refType="h" refFor="ch" refForName="parentNode"/>
                </dgm:constrLst>
              </dgm:else>
            </dgm:choose>
            <dgm:ruleLst/>
            <dgm:layoutNode name="parentNode" styleLbl="node1">
              <dgm:varLst>
                <dgm:chMax val="1"/>
                <dgm:bulletEnabled val="1"/>
              </dgm:varLst>
              <dgm:alg type="tx"/>
              <dgm:shape xmlns:r="http://schemas.openxmlformats.org/officeDocument/2006/relationships" type="ellipse" r:blip="">
                <dgm:adjLst/>
              </dgm:shape>
              <dgm:presOf axis="self"/>
              <dgm:constrLst>
                <dgm:constr type="tMarg" refType="primFontSz" fact="0.05"/>
                <dgm:constr type="bMarg" refType="primFontSz" fact="0.05"/>
                <dgm:constr type="lMarg" refType="primFontSz" fact="0.05"/>
                <dgm:constr type="rMarg" refType="primFontSz" fact="0.05"/>
              </dgm:constrLst>
              <dgm:ruleLst>
                <dgm:rule type="primFontSz" val="5" fact="NaN" max="NaN"/>
              </dgm:ruleLst>
            </dgm:layoutNode>
            <dgm:layoutNode name="childNode" styleLbl="revTx" moveWith="parentNode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21">
                <dgm:if name="Name22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23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tMarg"/>
                <dgm:constr type="bMarg"/>
                <dgm:constr type="lMarg"/>
                <dgm:constr type="rMarg"/>
              </dgm:constrLst>
              <dgm:ruleLst>
                <dgm:rule type="secFontSz" val="5" fact="NaN" max="NaN"/>
              </dgm:ruleLst>
            </dgm:layoutNode>
          </dgm:layoutNode>
        </dgm:forEach>
        <dgm:forEach name="Name24" axis="self" ptType="parTrans" cnt="1">
          <dgm:layoutNode name="Name25">
            <dgm:alg type="conn">
              <dgm:param type="srcNode" val="connSite"/>
              <dgm:param type="dstNode" val="parentNode"/>
              <dgm:param type="dim" val="1D"/>
              <dgm:param type="endSty" val="noArr"/>
              <dgm:param type="begPts" val="auto"/>
              <dgm:param type="endPts" val="auto"/>
            </dgm:alg>
            <dgm:shape xmlns:r="http://schemas.openxmlformats.org/officeDocument/2006/relationships" type="conn" r:blip="" zOrderOff="-99">
              <dgm:adjLst/>
            </dgm:shape>
            <dgm:presOf axis="self"/>
            <dgm:constrLst>
              <dgm:constr type="connDist"/>
              <dgm:constr type="w" val="1"/>
              <dgm:constr type="h" val="5"/>
              <dgm:constr type="begPad"/>
              <dgm:constr type="endPad"/>
            </dgm:constrLst>
            <dgm:ruleLst/>
          </dgm:layoutNode>
        </dgm:forEach>
      </dgm:forEach>
    </dgm:layoutNod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radial6#1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dstNode" val="node"/>
                    <dgm:param type="begSty" val="noArr"/>
                    <dgm:param type="endSty" val="noArr"/>
                    <dgm:param type="connRout" val="curve"/>
                    <dgm:param type="begPts" val="ctr"/>
                    <dgm:param type="endPts" val="ctr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srcNode" val="dummyConnPt"/>
                    <dgm:param type="dstNode" val="dummyConnPt"/>
                    <dgm:param type="begSty" val="noArr"/>
                    <dgm:param type="endSty" val="noArr"/>
                    <dgm:param type="connRout" val="longCurve"/>
                    <dgm:param type="begPts" val="bCtr"/>
                    <dgm:param type="endPts" val="tCtr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Process9#1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hProcess10">
  <dgm:title val=""/>
  <dgm:desc val=""/>
  <dgm:catLst>
    <dgm:cat type="process" pri="3000"/>
    <dgm:cat type="picture" pri="30000"/>
    <dgm:cat type="pictureconvert" pri="3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" refType="w"/>
      <dgm:constr type="w" for="ch" ptType="sibTrans" refType="w" refFor="ch" refForName="composite" op="equ" fact="0.3333"/>
      <dgm:constr type="primFontSz" for="des" forName="txNode" op="equ" val="65"/>
      <dgm:constr type="primFontSz" for="des" forName="connTx" op="equ" val="55"/>
      <dgm:constr type="primFontSz" for="des" forName="connTx" refType="primFontSz" refFor="des" refForName="txNode" op="lte" fact="0.8"/>
    </dgm:constrLst>
    <dgm:ruleLst/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l" for="ch" forName="imagSh"/>
              <dgm:constr type="w" for="ch" forName="imagSh" refType="w" fact="0.86"/>
              <dgm:constr type="t" for="ch" forName="imagSh"/>
              <dgm:constr type="h" for="ch" forName="imagSh" refType="w" refFor="ch" refForName="imagSh"/>
              <dgm:constr type="l" for="ch" forName="txNode" refType="w" fact="0.14"/>
              <dgm:constr type="w" for="ch" forName="txNode" refType="w" refFor="ch" refForName="imagSh"/>
              <dgm:constr type="t" for="ch" forName="txNode" refType="h" refFor="ch" refForName="imagSh" fact="0.6"/>
              <dgm:constr type="h" for="ch" forName="txNode" refType="h" refFor="ch" refForName="imagSh"/>
            </dgm:constrLst>
          </dgm:if>
          <dgm:else name="Name7">
            <dgm:constrLst>
              <dgm:constr type="l" for="ch" forName="imagSh" refType="w" fact="0.14"/>
              <dgm:constr type="w" for="ch" forName="imagSh" refType="w" fact="0.86"/>
              <dgm:constr type="t" for="ch" forName="imagSh"/>
              <dgm:constr type="h" for="ch" forName="imagSh" refType="w" refFor="ch" refForName="imagSh"/>
              <dgm:constr type="l" for="ch" forName="txNode"/>
              <dgm:constr type="w" for="ch" forName="txNode" refType="w" refFor="ch" refForName="imagSh"/>
              <dgm:constr type="t" for="ch" forName="txNode" refType="h" refFor="ch" refForName="imagSh" fact="0.6"/>
              <dgm:constr type="h" for="ch" forName="txNode" refType="h" refFor="ch" refForName="imagSh"/>
            </dgm:constrLst>
          </dgm:else>
        </dgm:choose>
        <dgm:ruleLst/>
        <dgm:layoutNode name="imagSh" styleLbl="b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x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  <dgm:param type="srcNode" val="imagSh"/>
            <dgm:param type="dstNode" val="imagSh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35"/>
            <dgm:constr type="endPad" refType="connDist" fact="0.3"/>
          </dgm:constrLst>
          <dgm:ruleLst/>
          <dgm:layoutNode name="connTx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11/layout/Picture Frame">
  <dgm:title val="Picture Frame"/>
  <dgm:desc val="Use to show pictures and the corresponding Level 1 text, both displayed in an offset frame. Works best with Level 1 text only."/>
  <dgm:catLst>
    <dgm:cat type="picture" pri="6500"/>
    <dgm:cat type="officeonline" pri="10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chMax/>
      <dgm:chPref/>
      <dgm:dir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grDir" val="tR"/>
          <dgm:param type="off" val="c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h"/>
      <dgm:constr type="sp" refType="w" refFor="ch" refForName="composite" op="equ" fact="0.1"/>
      <dgm:constr type="w" for="ch" forName="sibTrans" refType="w" refFor="ch" refForName="composite" op="equ" fact="0.1"/>
      <dgm:constr type="h" for="ch" forName="sibTrans" refType="w" refFor="ch" refForName="sibTrans" op="equ"/>
    </dgm:constrLst>
    <dgm:forEach name="nodesForEach" axis="ch" ptType="node">
      <dgm:layoutNode name="composite">
        <dgm:alg type="composite">
          <dgm:param type="ar" val="1.4927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ParentText" refType="w" fact="0"/>
              <dgm:constr type="t" for="ch" forName="ParentText" refType="h" fact="0.85"/>
              <dgm:constr type="w" for="ch" forName="ParentText" refType="w" fact="0.926"/>
              <dgm:constr type="h" for="ch" forName="ParentText" refType="h" fact="0.1463"/>
              <dgm:constr type="l" for="ch" forName="Accent1" refType="w" fact="0"/>
              <dgm:constr type="t" for="ch" forName="Accent1" refType="h" fact="0.1104"/>
              <dgm:constr type="w" for="ch" forName="Accent1" refType="w" fact="0.9276"/>
              <dgm:constr type="h" for="ch" forName="Accent1" refType="h" fact="0.8896"/>
              <dgm:constr type="l" for="ch" forName="Image" refType="w" fact="0.0721"/>
              <dgm:constr type="t" for="ch" forName="Image" refType="h" fact="0"/>
              <dgm:constr type="w" for="ch" forName="Image" refType="w" fact="0.9279"/>
              <dgm:constr type="h" for="ch" forName="Image" refType="h" fact="0.855"/>
            </dgm:constrLst>
          </dgm:if>
          <dgm:else name="Name6">
            <dgm:constrLst>
              <dgm:constr type="l" for="ch" forName="ParentText" refType="w" fact="0.0837"/>
              <dgm:constr type="t" for="ch" forName="ParentText" refType="h" fact="0.84"/>
              <dgm:constr type="w" for="ch" forName="ParentText" refType="w" fact="0.9163"/>
              <dgm:constr type="h" for="ch" forName="ParentText" refType="h" fact="0.1463"/>
              <dgm:constr type="l" for="ch" forName="Accent1" refType="w" fact="0.0724"/>
              <dgm:constr type="t" for="ch" forName="Accent1" refType="h" fact="0.1104"/>
              <dgm:constr type="w" for="ch" forName="Accent1" refType="w" fact="0.9276"/>
              <dgm:constr type="h" for="ch" forName="Accent1" refType="h" fact="0.8896"/>
              <dgm:constr type="l" for="ch" forName="Image" refType="w" fact="0"/>
              <dgm:constr type="t" for="ch" forName="Image" refType="h" fact="0"/>
              <dgm:constr type="w" for="ch" forName="Image" refType="w" fact="0.9279"/>
              <dgm:constr type="h" for="ch" forName="Image" refType="h" fact="0.855"/>
            </dgm:constrLst>
          </dgm:else>
        </dgm:choose>
        <dgm:layoutNode name="ParentText" styleLbl="revTx">
          <dgm:varLst>
            <dgm:chMax val="0"/>
            <dgm:chPref val="0"/>
            <dgm:bulletEnabled val="1"/>
          </dgm:varLst>
          <dgm:alg type="tx">
            <dgm:param type="parTxLTRAlign" val="l"/>
            <dgm:param type="parTxRTLAlign" val="l"/>
            <dgm:param type="txAnchorVert" val="b"/>
            <dgm:param type="txAnchorVertCh" val="b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"/>
            <dgm:constr type="bMarg" refType="primFontSz" fact="0"/>
          </dgm:constrLst>
          <dgm:ruleLst>
            <dgm:rule type="primFontSz" val="5" fact="NaN" max="NaN"/>
          </dgm:ruleLst>
        </dgm:layoutNode>
        <dgm:layoutNode name="Accent1" styleLbl="parChTrans1D1">
          <dgm:alg type="sp"/>
          <dgm:shape xmlns:r="http://schemas.openxmlformats.org/officeDocument/2006/relationships" type="rect" r:blip="" zOrderOff="10">
            <dgm:adjLst/>
          </dgm:shape>
          <dgm:presOf/>
        </dgm:layoutNode>
        <dgm:layoutNode name="Image" styleLbl="alignImgPlace1">
          <dgm:alg type="sp"/>
          <dgm:shape xmlns:r="http://schemas.openxmlformats.org/officeDocument/2006/relationships" type="rect" r:blip="" zOrderOff="-15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#8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4#1">
  <dgm:title val=""/>
  <dgm:desc val=""/>
  <dgm:catLst>
    <dgm:cat type="simple" pri="104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#1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#2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#3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#5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2#1">
  <dgm:title val=""/>
  <dgm:desc val=""/>
  <dgm:catLst>
    <dgm:cat type="simple" pri="102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DACAA68-2318-8D41-9DA1-0D001DCB52C4}" type="datetimeFigureOut">
              <a:rPr lang="en-US" smtClean="0"/>
              <a:t>8/3/2022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C62F402-D177-7449-8E4F-F0A4CCEE12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FCF43BD-2C6F-4DDD-ACE6-F22F30DA98F4}" type="datetimeFigureOut">
              <a:rPr lang="en-IN" smtClean="0"/>
              <a:t>03-08-2022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A602422-307E-4AF8-87BB-9E8442696F19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8469876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0"/>
          <p:cNvSpPr>
            <a:spLocks noGrp="1" noChangeArrowheads="1"/>
          </p:cNvSpPr>
          <p:nvPr>
            <p:ph type="sldNum"/>
          </p:nvPr>
        </p:nvSpPr>
        <p:spPr/>
        <p:txBody>
          <a:bodyPr/>
          <a:lstStyle/>
          <a:p>
            <a:fld id="{77BD35B7-DAF1-5B4D-94FA-36B61FD74AC4}" type="slidenum">
              <a:rPr lang="en-US" altLang="x-none"/>
              <a:t>2</a:t>
            </a:fld>
            <a:endParaRPr lang="en-US" altLang="x-none"/>
          </a:p>
        </p:txBody>
      </p:sp>
      <p:sp>
        <p:nvSpPr>
          <p:cNvPr id="18433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371600" y="1143000"/>
            <a:ext cx="4110038" cy="30813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18434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400550"/>
            <a:ext cx="5481638" cy="3595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x-none" altLang="x-none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 1: ma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1" name="Text Placeholder 10"/>
          <p:cNvSpPr>
            <a:spLocks noGrp="1"/>
          </p:cNvSpPr>
          <p:nvPr>
            <p:ph type="body" sz="quarter" idx="13" hasCustomPrompt="1"/>
          </p:nvPr>
        </p:nvSpPr>
        <p:spPr>
          <a:xfrm>
            <a:off x="1813199" y="2509200"/>
            <a:ext cx="5517603" cy="584775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1800" b="1">
                <a:latin typeface="+mn-lt"/>
              </a:defRPr>
            </a:lvl1pPr>
            <a:lvl2pPr>
              <a:defRPr sz="1200">
                <a:latin typeface="HK Grotesk"/>
              </a:defRPr>
            </a:lvl2pPr>
            <a:lvl3pPr>
              <a:defRPr sz="1200">
                <a:latin typeface="HK Grotesk"/>
              </a:defRPr>
            </a:lvl3pPr>
            <a:lvl4pPr>
              <a:defRPr sz="1200">
                <a:latin typeface="HK Grotesk"/>
              </a:defRPr>
            </a:lvl4pPr>
            <a:lvl5pPr>
              <a:defRPr sz="1200">
                <a:latin typeface="HK Grotesk"/>
              </a:defRPr>
            </a:lvl5pPr>
          </a:lstStyle>
          <a:p>
            <a:r>
              <a:rPr lang="en-US" dirty="0"/>
              <a:t>Ministry of Culture &amp; Tourism</a:t>
            </a:r>
            <a:endParaRPr lang="en-IN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4" hasCustomPrompt="1"/>
          </p:nvPr>
        </p:nvSpPr>
        <p:spPr>
          <a:xfrm>
            <a:off x="395536" y="3160800"/>
            <a:ext cx="8352928" cy="57613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3800" b="1"/>
            </a:lvl1pPr>
          </a:lstStyle>
          <a:p>
            <a:r>
              <a:rPr lang="en-US" dirty="0"/>
              <a:t>Title of Your Presentation</a:t>
            </a:r>
            <a:endParaRPr lang="en-IN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5" hasCustomPrompt="1"/>
          </p:nvPr>
        </p:nvSpPr>
        <p:spPr>
          <a:xfrm>
            <a:off x="395536" y="3841200"/>
            <a:ext cx="8352928" cy="43217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 b="1"/>
            </a:lvl1pPr>
          </a:lstStyle>
          <a:p>
            <a:pPr lvl="0"/>
            <a:r>
              <a:rPr lang="en-US" dirty="0"/>
              <a:t>A longer Subtitle that gives the audience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6" hasCustomPrompt="1"/>
          </p:nvPr>
        </p:nvSpPr>
        <p:spPr>
          <a:xfrm>
            <a:off x="395536" y="4946400"/>
            <a:ext cx="8352928" cy="79216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00" b="1">
                <a:latin typeface="+mn-lt"/>
              </a:defRPr>
            </a:lvl1pPr>
          </a:lstStyle>
          <a:p>
            <a:pPr lvl="0"/>
            <a:r>
              <a:rPr lang="en-US" dirty="0"/>
              <a:t>Presenter Details</a:t>
            </a:r>
          </a:p>
        </p:txBody>
      </p:sp>
      <p:sp>
        <p:nvSpPr>
          <p:cNvPr id="10" name="Picture Placeholder 13">
            <a:extLst>
              <a:ext uri="{FF2B5EF4-FFF2-40B4-BE49-F238E27FC236}">
                <a16:creationId xmlns:a16="http://schemas.microsoft.com/office/drawing/2014/main" id="{EDBE72F0-9FA9-5514-5751-AF7559D79198}"/>
              </a:ext>
            </a:extLst>
          </p:cNvPr>
          <p:cNvSpPr>
            <a:spLocks noGrp="1" noChangeAspect="1"/>
          </p:cNvSpPr>
          <p:nvPr>
            <p:ph type="pic" sz="quarter" idx="20" hasCustomPrompt="1"/>
          </p:nvPr>
        </p:nvSpPr>
        <p:spPr>
          <a:xfrm>
            <a:off x="4262353" y="1412776"/>
            <a:ext cx="619294" cy="100800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marL="0" indent="0" algn="ctr">
              <a:buNone/>
              <a:defRPr sz="1600" b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Picture</a:t>
            </a:r>
            <a:endParaRPr lang="en-IN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 10: title with two o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en-IN" dirty="0"/>
          </a:p>
        </p:txBody>
      </p:sp>
      <p:sp>
        <p:nvSpPr>
          <p:cNvPr id="16" name="Shape 15"/>
          <p:cNvSpPr/>
          <p:nvPr userDrawn="1"/>
        </p:nvSpPr>
        <p:spPr>
          <a:xfrm>
            <a:off x="2400481" y="2270857"/>
            <a:ext cx="4343039" cy="2316287"/>
          </a:xfrm>
          <a:prstGeom prst="leftRightRibbon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6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9" name="Title 1"/>
          <p:cNvSpPr>
            <a:spLocks noGrp="1"/>
          </p:cNvSpPr>
          <p:nvPr>
            <p:ph type="title" hasCustomPrompt="1"/>
          </p:nvPr>
        </p:nvSpPr>
        <p:spPr>
          <a:xfrm>
            <a:off x="1277634" y="365126"/>
            <a:ext cx="5778642" cy="975643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685800">
              <a:lnSpc>
                <a:spcPct val="90000"/>
              </a:lnSpc>
              <a:spcBef>
                <a:spcPct val="0"/>
              </a:spcBef>
              <a:defRPr sz="2400"/>
            </a:lvl1pPr>
          </a:lstStyle>
          <a:p>
            <a:pPr algn="ctr" defTabSz="914400">
              <a:lnSpc>
                <a:spcPct val="90000"/>
              </a:lnSpc>
              <a:spcBef>
                <a:spcPct val="0"/>
              </a:spcBef>
            </a:pPr>
            <a:r>
              <a:rPr lang="en-US" sz="2400" b="1" dirty="0">
                <a:latin typeface="HK Grotesk" pitchFamily="2" charset="77"/>
                <a:ea typeface="+mj-ea"/>
                <a:cs typeface="+mj-cs"/>
              </a:rPr>
              <a:t>Table of content Section appears here. </a:t>
            </a:r>
            <a:br>
              <a:rPr lang="en-US" sz="2400" b="1" dirty="0">
                <a:latin typeface="HK Grotesk" pitchFamily="2" charset="77"/>
                <a:ea typeface="+mj-ea"/>
                <a:cs typeface="+mj-cs"/>
              </a:rPr>
            </a:br>
            <a:endParaRPr lang="en-US" sz="2400" b="1" dirty="0">
              <a:latin typeface="HK Grotesk" pitchFamily="2" charset="77"/>
              <a:ea typeface="+mj-ea"/>
              <a:cs typeface="+mj-cs"/>
            </a:endParaRPr>
          </a:p>
        </p:txBody>
      </p:sp>
      <p:sp>
        <p:nvSpPr>
          <p:cNvPr id="20" name="Text Placeholder 2"/>
          <p:cNvSpPr>
            <a:spLocks noGrp="1"/>
          </p:cNvSpPr>
          <p:nvPr>
            <p:ph type="body" sz="quarter" idx="11" hasCustomPrompt="1"/>
          </p:nvPr>
        </p:nvSpPr>
        <p:spPr>
          <a:xfrm>
            <a:off x="628650" y="2492375"/>
            <a:ext cx="1771650" cy="273685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r">
              <a:buNone/>
              <a:defRPr sz="1350"/>
            </a:lvl1pPr>
            <a:lvl2pPr algn="r">
              <a:defRPr/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pPr algn="r"/>
            <a:r>
              <a:rPr lang="en-US" sz="27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HK Grotesk" pitchFamily="2" charset="77"/>
              </a:rPr>
              <a:t>Option 01</a:t>
            </a:r>
          </a:p>
          <a:p>
            <a:pPr algn="r"/>
            <a:endParaRPr lang="en-US" dirty="0">
              <a:solidFill>
                <a:schemeClr val="tx1">
                  <a:lumMod val="75000"/>
                  <a:lumOff val="25000"/>
                </a:schemeClr>
              </a:solidFill>
              <a:latin typeface="HK Grotesk" pitchFamily="2" charset="77"/>
            </a:endParaRPr>
          </a:p>
          <a:p>
            <a:pPr algn="r"/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HK Grotesk" pitchFamily="2" charset="77"/>
              </a:rPr>
              <a:t>Place the text of option 01 here. The font used for this text is HK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K Grotesk" pitchFamily="2" charset="77"/>
              </a:rPr>
              <a:t>Grotesk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HK Grotesk" pitchFamily="2" charset="77"/>
              </a:rPr>
              <a:t>, which is an open source free font. The font size is 18 pt. </a:t>
            </a:r>
          </a:p>
          <a:p>
            <a:pPr algn="r"/>
            <a:endParaRPr lang="en-US" dirty="0">
              <a:solidFill>
                <a:schemeClr val="tx1">
                  <a:lumMod val="75000"/>
                  <a:lumOff val="25000"/>
                </a:schemeClr>
              </a:solidFill>
              <a:latin typeface="HK Grotesk" pitchFamily="2" charset="77"/>
            </a:endParaRPr>
          </a:p>
        </p:txBody>
      </p:sp>
      <p:sp>
        <p:nvSpPr>
          <p:cNvPr id="21" name="Text Placeholder 10"/>
          <p:cNvSpPr>
            <a:spLocks noGrp="1"/>
          </p:cNvSpPr>
          <p:nvPr>
            <p:ph type="body" sz="quarter" idx="12" hasCustomPrompt="1"/>
          </p:nvPr>
        </p:nvSpPr>
        <p:spPr>
          <a:xfrm>
            <a:off x="6743519" y="2390890"/>
            <a:ext cx="1890713" cy="273685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350"/>
            </a:lvl1pPr>
          </a:lstStyle>
          <a:p>
            <a:r>
              <a:rPr lang="en-US" sz="27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HK Grotesk" pitchFamily="2" charset="77"/>
              </a:rPr>
              <a:t>Option 02</a:t>
            </a:r>
          </a:p>
          <a:p>
            <a:endParaRPr lang="en-US" dirty="0">
              <a:solidFill>
                <a:schemeClr val="tx1">
                  <a:lumMod val="75000"/>
                  <a:lumOff val="25000"/>
                </a:schemeClr>
              </a:solidFill>
              <a:latin typeface="HK Grotesk" pitchFamily="2" charset="77"/>
            </a:endParaRPr>
          </a:p>
          <a:p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HK Grotesk" pitchFamily="2" charset="77"/>
              </a:rPr>
              <a:t>Place the text of option 02 here. The font used for this text is HK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K Grotesk" pitchFamily="2" charset="77"/>
              </a:rPr>
              <a:t>Grotesk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HK Grotesk" pitchFamily="2" charset="77"/>
              </a:rPr>
              <a:t>, which is an open source free font. The font size is 18 pt. </a:t>
            </a:r>
          </a:p>
        </p:txBody>
      </p:sp>
      <p:sp>
        <p:nvSpPr>
          <p:cNvPr id="22" name="Text Placeholder 12"/>
          <p:cNvSpPr>
            <a:spLocks noGrp="1"/>
          </p:cNvSpPr>
          <p:nvPr>
            <p:ph type="body" sz="quarter" idx="13" hasCustomPrompt="1"/>
          </p:nvPr>
        </p:nvSpPr>
        <p:spPr>
          <a:xfrm>
            <a:off x="2789803" y="2924176"/>
            <a:ext cx="1673852" cy="720725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2800">
                <a:solidFill>
                  <a:schemeClr val="bg1"/>
                </a:solidFill>
              </a:defRPr>
            </a:lvl1pPr>
            <a:lvl2pPr algn="ctr">
              <a:defRPr sz="3150"/>
            </a:lvl2pPr>
            <a:lvl3pPr algn="ctr">
              <a:defRPr sz="3150"/>
            </a:lvl3pPr>
            <a:lvl4pPr algn="ctr">
              <a:defRPr sz="3150"/>
            </a:lvl4pPr>
            <a:lvl5pPr algn="ctr">
              <a:defRPr sz="3150"/>
            </a:lvl5pPr>
          </a:lstStyle>
          <a:p>
            <a:pPr lvl="0"/>
            <a:r>
              <a:rPr lang="en-GB" dirty="0">
                <a:latin typeface="HK Grotesk" pitchFamily="2" charset="77"/>
              </a:rPr>
              <a:t>Option 1</a:t>
            </a:r>
          </a:p>
        </p:txBody>
      </p:sp>
      <p:sp>
        <p:nvSpPr>
          <p:cNvPr id="23" name="Text Placeholder 12"/>
          <p:cNvSpPr>
            <a:spLocks noGrp="1"/>
          </p:cNvSpPr>
          <p:nvPr>
            <p:ph type="body" sz="quarter" idx="14" hasCustomPrompt="1"/>
          </p:nvPr>
        </p:nvSpPr>
        <p:spPr>
          <a:xfrm>
            <a:off x="4573032" y="3241194"/>
            <a:ext cx="1673852" cy="720725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2800">
                <a:solidFill>
                  <a:schemeClr val="bg1"/>
                </a:solidFill>
              </a:defRPr>
            </a:lvl1pPr>
            <a:lvl2pPr algn="ctr">
              <a:defRPr sz="3150"/>
            </a:lvl2pPr>
            <a:lvl3pPr algn="ctr">
              <a:defRPr sz="3150"/>
            </a:lvl3pPr>
            <a:lvl4pPr algn="ctr">
              <a:defRPr sz="3150"/>
            </a:lvl4pPr>
            <a:lvl5pPr algn="ctr">
              <a:defRPr sz="3150"/>
            </a:lvl5pPr>
          </a:lstStyle>
          <a:p>
            <a:pPr lvl="0"/>
            <a:r>
              <a:rPr lang="en-GB" dirty="0">
                <a:latin typeface="HK Grotesk" pitchFamily="2" charset="77"/>
              </a:rPr>
              <a:t>Option 2</a:t>
            </a:r>
          </a:p>
        </p:txBody>
      </p:sp>
      <p:sp>
        <p:nvSpPr>
          <p:cNvPr id="24" name="Slide Number Placeholder 5"/>
          <p:cNvSpPr>
            <a:spLocks noGrp="1"/>
          </p:cNvSpPr>
          <p:nvPr>
            <p:ph type="sldNum" sz="quarter" idx="15"/>
          </p:nvPr>
        </p:nvSpPr>
        <p:spPr>
          <a:xfrm>
            <a:off x="6985262" y="6366298"/>
            <a:ext cx="2039256" cy="355014"/>
          </a:xfrm>
          <a:prstGeom prst="rect">
            <a:avLst/>
          </a:prstGeom>
        </p:spPr>
        <p:txBody>
          <a:bodyPr/>
          <a:lstStyle/>
          <a:p>
            <a:fld id="{15D79CB0-29A5-470B-A303-015B39029378}" type="slidenum">
              <a:rPr lang="en-IN" smtClean="0"/>
              <a:t>‹#›</a:t>
            </a:fld>
            <a:endParaRPr lang="en-IN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 11: title with six options and smart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28650" y="6366298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en-IN" dirty="0"/>
          </a:p>
        </p:txBody>
      </p:sp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1277634" y="387962"/>
            <a:ext cx="5778642" cy="975643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685800">
              <a:lnSpc>
                <a:spcPct val="90000"/>
              </a:lnSpc>
              <a:spcBef>
                <a:spcPct val="0"/>
              </a:spcBef>
              <a:defRPr sz="2400"/>
            </a:lvl1pPr>
          </a:lstStyle>
          <a:p>
            <a:pPr algn="ctr" defTabSz="914400">
              <a:lnSpc>
                <a:spcPct val="90000"/>
              </a:lnSpc>
              <a:spcBef>
                <a:spcPct val="0"/>
              </a:spcBef>
            </a:pPr>
            <a:r>
              <a:rPr lang="en-US" sz="2400" b="1" dirty="0">
                <a:latin typeface="HK Grotesk" pitchFamily="2" charset="77"/>
                <a:ea typeface="+mj-ea"/>
                <a:cs typeface="+mj-cs"/>
              </a:rPr>
              <a:t>Table of content Section appears here. </a:t>
            </a:r>
            <a:br>
              <a:rPr lang="en-US" sz="2400" b="1" dirty="0">
                <a:latin typeface="HK Grotesk" pitchFamily="2" charset="77"/>
                <a:ea typeface="+mj-ea"/>
                <a:cs typeface="+mj-cs"/>
              </a:rPr>
            </a:br>
            <a:endParaRPr lang="en-US" sz="2400" b="1" dirty="0">
              <a:latin typeface="HK Grotesk" pitchFamily="2" charset="77"/>
              <a:ea typeface="+mj-ea"/>
              <a:cs typeface="+mj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67118" y="6366298"/>
            <a:ext cx="2057400" cy="365125"/>
          </a:xfrm>
          <a:prstGeom prst="rect">
            <a:avLst/>
          </a:prstGeom>
        </p:spPr>
        <p:txBody>
          <a:bodyPr/>
          <a:lstStyle/>
          <a:p>
            <a:fld id="{15D79CB0-29A5-470B-A303-015B39029378}" type="slidenum">
              <a:rPr lang="en-IN" smtClean="0"/>
              <a:t>‹#›</a:t>
            </a:fld>
            <a:endParaRPr lang="en-IN"/>
          </a:p>
        </p:txBody>
      </p:sp>
      <p:sp>
        <p:nvSpPr>
          <p:cNvPr id="33" name="Text Placeholder 32"/>
          <p:cNvSpPr>
            <a:spLocks noGrp="1"/>
          </p:cNvSpPr>
          <p:nvPr>
            <p:ph type="body" sz="quarter" idx="13" hasCustomPrompt="1"/>
          </p:nvPr>
        </p:nvSpPr>
        <p:spPr>
          <a:xfrm>
            <a:off x="1113031" y="2033022"/>
            <a:ext cx="1889522" cy="76271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200">
                <a:latin typeface="HK Grotesk"/>
              </a:defRPr>
            </a:lvl1pPr>
            <a:lvl2pPr>
              <a:defRPr sz="1200">
                <a:latin typeface="HK Grotesk"/>
              </a:defRPr>
            </a:lvl2pPr>
            <a:lvl3pPr>
              <a:defRPr sz="1200">
                <a:latin typeface="HK Grotesk"/>
              </a:defRPr>
            </a:lvl3pPr>
            <a:lvl4pPr>
              <a:defRPr sz="1200">
                <a:latin typeface="HK Grotesk"/>
              </a:defRPr>
            </a:lvl4pPr>
            <a:lvl5pPr>
              <a:defRPr sz="1200">
                <a:latin typeface="HK Grotesk"/>
              </a:defRPr>
            </a:lvl5pPr>
          </a:lstStyle>
          <a:p>
            <a:r>
              <a:rPr lang="en-IN" sz="1200" dirty="0">
                <a:latin typeface="HK Grotesk" pitchFamily="2" charset="77"/>
              </a:rPr>
              <a:t>Title description appears here. The font size is 16 pt. </a:t>
            </a:r>
            <a:endParaRPr lang="en-US" sz="1200" dirty="0">
              <a:latin typeface="HK Grotesk" pitchFamily="2" charset="77"/>
            </a:endParaRPr>
          </a:p>
        </p:txBody>
      </p:sp>
      <p:sp>
        <p:nvSpPr>
          <p:cNvPr id="35" name="Text Placeholder 34"/>
          <p:cNvSpPr>
            <a:spLocks noGrp="1"/>
          </p:cNvSpPr>
          <p:nvPr>
            <p:ph type="body" sz="quarter" idx="14" hasCustomPrompt="1"/>
          </p:nvPr>
        </p:nvSpPr>
        <p:spPr>
          <a:xfrm>
            <a:off x="1113031" y="1587311"/>
            <a:ext cx="1025128" cy="42545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defTabSz="700088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  <a:defRPr sz="1800">
                <a:latin typeface="HK Grotesk"/>
              </a:defRPr>
            </a:lvl1pPr>
            <a:lvl2pPr>
              <a:defRPr sz="1800">
                <a:latin typeface="HK Grotesk"/>
              </a:defRPr>
            </a:lvl2pPr>
            <a:lvl3pPr>
              <a:defRPr sz="1800">
                <a:latin typeface="HK Grotesk"/>
              </a:defRPr>
            </a:lvl3pPr>
            <a:lvl4pPr>
              <a:defRPr sz="1800">
                <a:latin typeface="HK Grotesk"/>
              </a:defRPr>
            </a:lvl4pPr>
            <a:lvl5pPr>
              <a:defRPr sz="1800">
                <a:latin typeface="HK Grotesk"/>
              </a:defRPr>
            </a:lvl5pPr>
          </a:lstStyle>
          <a:p>
            <a:pPr defTabSz="933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800" b="1" dirty="0">
                <a:latin typeface="HK Grotesk" pitchFamily="2" charset="77"/>
                <a:cs typeface="Calibri" panose="020F0502020204030204" pitchFamily="34" charset="0"/>
              </a:rPr>
              <a:t>Title 1</a:t>
            </a:r>
          </a:p>
        </p:txBody>
      </p:sp>
      <p:sp>
        <p:nvSpPr>
          <p:cNvPr id="36" name="Text Placeholder 32"/>
          <p:cNvSpPr>
            <a:spLocks noGrp="1"/>
          </p:cNvSpPr>
          <p:nvPr>
            <p:ph type="body" sz="quarter" idx="15" hasCustomPrompt="1"/>
          </p:nvPr>
        </p:nvSpPr>
        <p:spPr>
          <a:xfrm>
            <a:off x="1113031" y="3605576"/>
            <a:ext cx="1889522" cy="76271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200">
                <a:latin typeface="HK Grotesk"/>
              </a:defRPr>
            </a:lvl1pPr>
            <a:lvl2pPr>
              <a:defRPr sz="1200">
                <a:latin typeface="HK Grotesk"/>
              </a:defRPr>
            </a:lvl2pPr>
            <a:lvl3pPr>
              <a:defRPr sz="1200">
                <a:latin typeface="HK Grotesk"/>
              </a:defRPr>
            </a:lvl3pPr>
            <a:lvl4pPr>
              <a:defRPr sz="1200">
                <a:latin typeface="HK Grotesk"/>
              </a:defRPr>
            </a:lvl4pPr>
            <a:lvl5pPr>
              <a:defRPr sz="1200">
                <a:latin typeface="HK Grotesk"/>
              </a:defRPr>
            </a:lvl5pPr>
          </a:lstStyle>
          <a:p>
            <a:r>
              <a:rPr lang="en-IN" sz="1200" dirty="0">
                <a:latin typeface="HK Grotesk" pitchFamily="2" charset="77"/>
              </a:rPr>
              <a:t>Title description appears here. The font size is 16 pt. </a:t>
            </a:r>
            <a:endParaRPr lang="en-US" sz="1200" dirty="0">
              <a:latin typeface="HK Grotesk" pitchFamily="2" charset="77"/>
            </a:endParaRPr>
          </a:p>
        </p:txBody>
      </p:sp>
      <p:sp>
        <p:nvSpPr>
          <p:cNvPr id="37" name="Text Placeholder 34"/>
          <p:cNvSpPr>
            <a:spLocks noGrp="1"/>
          </p:cNvSpPr>
          <p:nvPr>
            <p:ph type="body" sz="quarter" idx="16" hasCustomPrompt="1"/>
          </p:nvPr>
        </p:nvSpPr>
        <p:spPr>
          <a:xfrm>
            <a:off x="1113031" y="3159865"/>
            <a:ext cx="1025128" cy="42545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defTabSz="700088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  <a:defRPr sz="1800">
                <a:latin typeface="HK Grotesk"/>
              </a:defRPr>
            </a:lvl1pPr>
            <a:lvl2pPr>
              <a:defRPr sz="1800">
                <a:latin typeface="HK Grotesk"/>
              </a:defRPr>
            </a:lvl2pPr>
            <a:lvl3pPr>
              <a:defRPr sz="1800">
                <a:latin typeface="HK Grotesk"/>
              </a:defRPr>
            </a:lvl3pPr>
            <a:lvl4pPr>
              <a:defRPr sz="1800">
                <a:latin typeface="HK Grotesk"/>
              </a:defRPr>
            </a:lvl4pPr>
            <a:lvl5pPr>
              <a:defRPr sz="1800">
                <a:latin typeface="HK Grotesk"/>
              </a:defRPr>
            </a:lvl5pPr>
          </a:lstStyle>
          <a:p>
            <a:pPr defTabSz="933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800" b="1" dirty="0">
                <a:latin typeface="HK Grotesk" pitchFamily="2" charset="77"/>
                <a:cs typeface="Calibri" panose="020F0502020204030204" pitchFamily="34" charset="0"/>
              </a:rPr>
              <a:t>Title 1</a:t>
            </a:r>
          </a:p>
        </p:txBody>
      </p:sp>
      <p:sp>
        <p:nvSpPr>
          <p:cNvPr id="38" name="Text Placeholder 32"/>
          <p:cNvSpPr>
            <a:spLocks noGrp="1"/>
          </p:cNvSpPr>
          <p:nvPr>
            <p:ph type="body" sz="quarter" idx="17" hasCustomPrompt="1"/>
          </p:nvPr>
        </p:nvSpPr>
        <p:spPr>
          <a:xfrm>
            <a:off x="1113031" y="5138275"/>
            <a:ext cx="1889522" cy="76271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200">
                <a:latin typeface="HK Grotesk"/>
              </a:defRPr>
            </a:lvl1pPr>
            <a:lvl2pPr>
              <a:defRPr sz="1200">
                <a:latin typeface="HK Grotesk"/>
              </a:defRPr>
            </a:lvl2pPr>
            <a:lvl3pPr>
              <a:defRPr sz="1200">
                <a:latin typeface="HK Grotesk"/>
              </a:defRPr>
            </a:lvl3pPr>
            <a:lvl4pPr>
              <a:defRPr sz="1200">
                <a:latin typeface="HK Grotesk"/>
              </a:defRPr>
            </a:lvl4pPr>
            <a:lvl5pPr>
              <a:defRPr sz="1200">
                <a:latin typeface="HK Grotesk"/>
              </a:defRPr>
            </a:lvl5pPr>
          </a:lstStyle>
          <a:p>
            <a:r>
              <a:rPr lang="en-IN" sz="1200" dirty="0">
                <a:latin typeface="HK Grotesk" pitchFamily="2" charset="77"/>
              </a:rPr>
              <a:t>Title description appears here. The font size is 16 pt. </a:t>
            </a:r>
            <a:endParaRPr lang="en-US" sz="1200" dirty="0">
              <a:latin typeface="HK Grotesk" pitchFamily="2" charset="77"/>
            </a:endParaRPr>
          </a:p>
        </p:txBody>
      </p:sp>
      <p:sp>
        <p:nvSpPr>
          <p:cNvPr id="39" name="Text Placeholder 34"/>
          <p:cNvSpPr>
            <a:spLocks noGrp="1"/>
          </p:cNvSpPr>
          <p:nvPr>
            <p:ph type="body" sz="quarter" idx="18" hasCustomPrompt="1"/>
          </p:nvPr>
        </p:nvSpPr>
        <p:spPr>
          <a:xfrm>
            <a:off x="1113031" y="4692564"/>
            <a:ext cx="1025128" cy="42545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defTabSz="700088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  <a:defRPr sz="1800">
                <a:latin typeface="HK Grotesk"/>
              </a:defRPr>
            </a:lvl1pPr>
            <a:lvl2pPr>
              <a:defRPr sz="1800">
                <a:latin typeface="HK Grotesk"/>
              </a:defRPr>
            </a:lvl2pPr>
            <a:lvl3pPr>
              <a:defRPr sz="1800">
                <a:latin typeface="HK Grotesk"/>
              </a:defRPr>
            </a:lvl3pPr>
            <a:lvl4pPr>
              <a:defRPr sz="1800">
                <a:latin typeface="HK Grotesk"/>
              </a:defRPr>
            </a:lvl4pPr>
            <a:lvl5pPr>
              <a:defRPr sz="1800">
                <a:latin typeface="HK Grotesk"/>
              </a:defRPr>
            </a:lvl5pPr>
          </a:lstStyle>
          <a:p>
            <a:pPr defTabSz="933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800" b="1" dirty="0">
                <a:latin typeface="HK Grotesk" pitchFamily="2" charset="77"/>
                <a:cs typeface="Calibri" panose="020F0502020204030204" pitchFamily="34" charset="0"/>
              </a:rPr>
              <a:t>Title 1</a:t>
            </a:r>
          </a:p>
        </p:txBody>
      </p:sp>
      <p:sp>
        <p:nvSpPr>
          <p:cNvPr id="40" name="Text Placeholder 32"/>
          <p:cNvSpPr>
            <a:spLocks noGrp="1"/>
          </p:cNvSpPr>
          <p:nvPr>
            <p:ph type="body" sz="quarter" idx="19" hasCustomPrompt="1"/>
          </p:nvPr>
        </p:nvSpPr>
        <p:spPr>
          <a:xfrm>
            <a:off x="6597718" y="2033022"/>
            <a:ext cx="1889522" cy="76271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200">
                <a:latin typeface="HK Grotesk"/>
              </a:defRPr>
            </a:lvl1pPr>
            <a:lvl2pPr>
              <a:defRPr sz="1200">
                <a:latin typeface="HK Grotesk"/>
              </a:defRPr>
            </a:lvl2pPr>
            <a:lvl3pPr>
              <a:defRPr sz="1200">
                <a:latin typeface="HK Grotesk"/>
              </a:defRPr>
            </a:lvl3pPr>
            <a:lvl4pPr>
              <a:defRPr sz="1200">
                <a:latin typeface="HK Grotesk"/>
              </a:defRPr>
            </a:lvl4pPr>
            <a:lvl5pPr>
              <a:defRPr sz="1200">
                <a:latin typeface="HK Grotesk"/>
              </a:defRPr>
            </a:lvl5pPr>
          </a:lstStyle>
          <a:p>
            <a:r>
              <a:rPr lang="en-IN" sz="1200" dirty="0">
                <a:latin typeface="HK Grotesk" pitchFamily="2" charset="77"/>
              </a:rPr>
              <a:t>Title description appears here. The font size is 16 pt. </a:t>
            </a:r>
            <a:endParaRPr lang="en-US" sz="1200" dirty="0">
              <a:latin typeface="HK Grotesk" pitchFamily="2" charset="77"/>
            </a:endParaRPr>
          </a:p>
        </p:txBody>
      </p:sp>
      <p:sp>
        <p:nvSpPr>
          <p:cNvPr id="41" name="Text Placeholder 34"/>
          <p:cNvSpPr>
            <a:spLocks noGrp="1"/>
          </p:cNvSpPr>
          <p:nvPr>
            <p:ph type="body" sz="quarter" idx="20" hasCustomPrompt="1"/>
          </p:nvPr>
        </p:nvSpPr>
        <p:spPr>
          <a:xfrm>
            <a:off x="6597718" y="1587311"/>
            <a:ext cx="1025128" cy="42545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defTabSz="700088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  <a:defRPr sz="1800">
                <a:latin typeface="HK Grotesk"/>
              </a:defRPr>
            </a:lvl1pPr>
            <a:lvl2pPr>
              <a:defRPr sz="1800">
                <a:latin typeface="HK Grotesk"/>
              </a:defRPr>
            </a:lvl2pPr>
            <a:lvl3pPr>
              <a:defRPr sz="1800">
                <a:latin typeface="HK Grotesk"/>
              </a:defRPr>
            </a:lvl3pPr>
            <a:lvl4pPr>
              <a:defRPr sz="1800">
                <a:latin typeface="HK Grotesk"/>
              </a:defRPr>
            </a:lvl4pPr>
            <a:lvl5pPr>
              <a:defRPr sz="1800">
                <a:latin typeface="HK Grotesk"/>
              </a:defRPr>
            </a:lvl5pPr>
          </a:lstStyle>
          <a:p>
            <a:pPr defTabSz="933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800" b="1" dirty="0">
                <a:latin typeface="HK Grotesk" pitchFamily="2" charset="77"/>
                <a:cs typeface="Calibri" panose="020F0502020204030204" pitchFamily="34" charset="0"/>
              </a:rPr>
              <a:t>Title 1</a:t>
            </a:r>
          </a:p>
        </p:txBody>
      </p:sp>
      <p:sp>
        <p:nvSpPr>
          <p:cNvPr id="42" name="Text Placeholder 32"/>
          <p:cNvSpPr>
            <a:spLocks noGrp="1"/>
          </p:cNvSpPr>
          <p:nvPr>
            <p:ph type="body" sz="quarter" idx="21" hasCustomPrompt="1"/>
          </p:nvPr>
        </p:nvSpPr>
        <p:spPr>
          <a:xfrm>
            <a:off x="6597718" y="3605576"/>
            <a:ext cx="1889522" cy="76271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200">
                <a:latin typeface="HK Grotesk"/>
              </a:defRPr>
            </a:lvl1pPr>
            <a:lvl2pPr>
              <a:defRPr sz="1200">
                <a:latin typeface="HK Grotesk"/>
              </a:defRPr>
            </a:lvl2pPr>
            <a:lvl3pPr>
              <a:defRPr sz="1200">
                <a:latin typeface="HK Grotesk"/>
              </a:defRPr>
            </a:lvl3pPr>
            <a:lvl4pPr>
              <a:defRPr sz="1200">
                <a:latin typeface="HK Grotesk"/>
              </a:defRPr>
            </a:lvl4pPr>
            <a:lvl5pPr>
              <a:defRPr sz="1200">
                <a:latin typeface="HK Grotesk"/>
              </a:defRPr>
            </a:lvl5pPr>
          </a:lstStyle>
          <a:p>
            <a:r>
              <a:rPr lang="en-IN" sz="1200" dirty="0">
                <a:latin typeface="HK Grotesk" pitchFamily="2" charset="77"/>
              </a:rPr>
              <a:t>Title description appears here. The font size is 16 pt. </a:t>
            </a:r>
            <a:endParaRPr lang="en-US" sz="1200" dirty="0">
              <a:latin typeface="HK Grotesk" pitchFamily="2" charset="77"/>
            </a:endParaRPr>
          </a:p>
        </p:txBody>
      </p:sp>
      <p:sp>
        <p:nvSpPr>
          <p:cNvPr id="43" name="Text Placeholder 34"/>
          <p:cNvSpPr>
            <a:spLocks noGrp="1"/>
          </p:cNvSpPr>
          <p:nvPr>
            <p:ph type="body" sz="quarter" idx="22" hasCustomPrompt="1"/>
          </p:nvPr>
        </p:nvSpPr>
        <p:spPr>
          <a:xfrm>
            <a:off x="6597718" y="3159865"/>
            <a:ext cx="1025128" cy="42545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defTabSz="700088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  <a:defRPr sz="1800">
                <a:latin typeface="HK Grotesk"/>
              </a:defRPr>
            </a:lvl1pPr>
            <a:lvl2pPr>
              <a:defRPr sz="1800">
                <a:latin typeface="HK Grotesk"/>
              </a:defRPr>
            </a:lvl2pPr>
            <a:lvl3pPr>
              <a:defRPr sz="1800">
                <a:latin typeface="HK Grotesk"/>
              </a:defRPr>
            </a:lvl3pPr>
            <a:lvl4pPr>
              <a:defRPr sz="1800">
                <a:latin typeface="HK Grotesk"/>
              </a:defRPr>
            </a:lvl4pPr>
            <a:lvl5pPr>
              <a:defRPr sz="1800">
                <a:latin typeface="HK Grotesk"/>
              </a:defRPr>
            </a:lvl5pPr>
          </a:lstStyle>
          <a:p>
            <a:pPr defTabSz="933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800" b="1" dirty="0">
                <a:latin typeface="HK Grotesk" pitchFamily="2" charset="77"/>
                <a:cs typeface="Calibri" panose="020F0502020204030204" pitchFamily="34" charset="0"/>
              </a:rPr>
              <a:t>Title 1</a:t>
            </a:r>
          </a:p>
        </p:txBody>
      </p:sp>
      <p:sp>
        <p:nvSpPr>
          <p:cNvPr id="44" name="Text Placeholder 32"/>
          <p:cNvSpPr>
            <a:spLocks noGrp="1"/>
          </p:cNvSpPr>
          <p:nvPr>
            <p:ph type="body" sz="quarter" idx="23" hasCustomPrompt="1"/>
          </p:nvPr>
        </p:nvSpPr>
        <p:spPr>
          <a:xfrm>
            <a:off x="6597718" y="5138275"/>
            <a:ext cx="1889522" cy="76271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200">
                <a:latin typeface="HK Grotesk"/>
              </a:defRPr>
            </a:lvl1pPr>
            <a:lvl2pPr>
              <a:defRPr sz="1200">
                <a:latin typeface="HK Grotesk"/>
              </a:defRPr>
            </a:lvl2pPr>
            <a:lvl3pPr>
              <a:defRPr sz="1200">
                <a:latin typeface="HK Grotesk"/>
              </a:defRPr>
            </a:lvl3pPr>
            <a:lvl4pPr>
              <a:defRPr sz="1200">
                <a:latin typeface="HK Grotesk"/>
              </a:defRPr>
            </a:lvl4pPr>
            <a:lvl5pPr>
              <a:defRPr sz="1200">
                <a:latin typeface="HK Grotesk"/>
              </a:defRPr>
            </a:lvl5pPr>
          </a:lstStyle>
          <a:p>
            <a:r>
              <a:rPr lang="en-IN" sz="1200" dirty="0">
                <a:latin typeface="HK Grotesk" pitchFamily="2" charset="77"/>
              </a:rPr>
              <a:t>Title description appears here. The font size is 16 pt. </a:t>
            </a:r>
            <a:endParaRPr lang="en-US" sz="1200" dirty="0">
              <a:latin typeface="HK Grotesk" pitchFamily="2" charset="77"/>
            </a:endParaRPr>
          </a:p>
        </p:txBody>
      </p:sp>
      <p:sp>
        <p:nvSpPr>
          <p:cNvPr id="45" name="Text Placeholder 34"/>
          <p:cNvSpPr>
            <a:spLocks noGrp="1"/>
          </p:cNvSpPr>
          <p:nvPr>
            <p:ph type="body" sz="quarter" idx="24" hasCustomPrompt="1"/>
          </p:nvPr>
        </p:nvSpPr>
        <p:spPr>
          <a:xfrm>
            <a:off x="6597718" y="4692564"/>
            <a:ext cx="1025128" cy="42545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defTabSz="700088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  <a:defRPr sz="1800">
                <a:latin typeface="HK Grotesk"/>
              </a:defRPr>
            </a:lvl1pPr>
            <a:lvl2pPr>
              <a:defRPr sz="1800">
                <a:latin typeface="HK Grotesk"/>
              </a:defRPr>
            </a:lvl2pPr>
            <a:lvl3pPr>
              <a:defRPr sz="1800">
                <a:latin typeface="HK Grotesk"/>
              </a:defRPr>
            </a:lvl3pPr>
            <a:lvl4pPr>
              <a:defRPr sz="1800">
                <a:latin typeface="HK Grotesk"/>
              </a:defRPr>
            </a:lvl4pPr>
            <a:lvl5pPr>
              <a:defRPr sz="1800">
                <a:latin typeface="HK Grotesk"/>
              </a:defRPr>
            </a:lvl5pPr>
          </a:lstStyle>
          <a:p>
            <a:pPr defTabSz="933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800" b="1" dirty="0">
                <a:latin typeface="HK Grotesk" pitchFamily="2" charset="77"/>
                <a:cs typeface="Calibri" panose="020F0502020204030204" pitchFamily="34" charset="0"/>
              </a:rPr>
              <a:t>Title 1</a:t>
            </a:r>
          </a:p>
        </p:txBody>
      </p:sp>
      <p:sp>
        <p:nvSpPr>
          <p:cNvPr id="48" name="SmartArt Placeholder 47"/>
          <p:cNvSpPr>
            <a:spLocks noGrp="1"/>
          </p:cNvSpPr>
          <p:nvPr>
            <p:ph type="pic" sz="quarter" idx="25"/>
          </p:nvPr>
        </p:nvSpPr>
        <p:spPr>
          <a:xfrm>
            <a:off x="3278475" y="2033588"/>
            <a:ext cx="3052040" cy="3699668"/>
          </a:xfrm>
          <a:prstGeom prst="rect">
            <a:avLst/>
          </a:prstGeom>
        </p:spPr>
        <p:txBody>
          <a:bodyPr/>
          <a:lstStyle/>
          <a:p>
            <a:endParaRPr lang="en-IN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 12: Blank with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2"/>
          <p:cNvSpPr>
            <a:spLocks noGrp="1"/>
          </p:cNvSpPr>
          <p:nvPr>
            <p:ph type="dt" sz="half" idx="10"/>
          </p:nvPr>
        </p:nvSpPr>
        <p:spPr>
          <a:xfrm>
            <a:off x="628650" y="6366298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en-IN" dirty="0"/>
          </a:p>
        </p:txBody>
      </p:sp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1277634" y="387962"/>
            <a:ext cx="5778642" cy="975643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685800">
              <a:lnSpc>
                <a:spcPct val="90000"/>
              </a:lnSpc>
              <a:spcBef>
                <a:spcPct val="0"/>
              </a:spcBef>
              <a:defRPr sz="2400"/>
            </a:lvl1pPr>
          </a:lstStyle>
          <a:p>
            <a:pPr algn="ctr" defTabSz="914400">
              <a:lnSpc>
                <a:spcPct val="90000"/>
              </a:lnSpc>
              <a:spcBef>
                <a:spcPct val="0"/>
              </a:spcBef>
            </a:pPr>
            <a:r>
              <a:rPr lang="en-US" sz="2400" b="1" dirty="0">
                <a:latin typeface="HK Grotesk" pitchFamily="2" charset="77"/>
                <a:ea typeface="+mj-ea"/>
                <a:cs typeface="+mj-cs"/>
              </a:rPr>
              <a:t>Table of content Section appears here. </a:t>
            </a:r>
            <a:br>
              <a:rPr lang="en-US" sz="2400" b="1" dirty="0">
                <a:latin typeface="HK Grotesk" pitchFamily="2" charset="77"/>
                <a:ea typeface="+mj-ea"/>
                <a:cs typeface="+mj-cs"/>
              </a:rPr>
            </a:br>
            <a:endParaRPr lang="en-US" sz="2400" b="1" dirty="0">
              <a:latin typeface="HK Grotesk" pitchFamily="2" charset="77"/>
              <a:ea typeface="+mj-ea"/>
              <a:cs typeface="+mj-cs"/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67118" y="6366298"/>
            <a:ext cx="2057400" cy="365125"/>
          </a:xfrm>
          <a:prstGeom prst="rect">
            <a:avLst/>
          </a:prstGeom>
        </p:spPr>
        <p:txBody>
          <a:bodyPr/>
          <a:lstStyle/>
          <a:p>
            <a:fld id="{15D79CB0-29A5-470B-A303-015B39029378}" type="slidenum">
              <a:rPr lang="en-IN" smtClean="0"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ustom layout 13: Title Slide v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04664" y="1122363"/>
            <a:ext cx="8134672" cy="2387600"/>
          </a:xfrm>
          <a:prstGeom prst="rect">
            <a:avLst/>
          </a:prstGeom>
        </p:spPr>
        <p:txBody>
          <a:bodyPr anchor="b"/>
          <a:lstStyle>
            <a:lvl1pPr algn="ctr">
              <a:defRPr sz="5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45024"/>
            <a:ext cx="6858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11560" y="6356351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en-IN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IN" dirty="0"/>
              <a:t>Footer Text will come Here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IN"/>
              <a:t>Slide Number </a:t>
            </a:r>
            <a:fld id="{15D79CB0-29A5-470B-A303-015B39029378}" type="slidenum">
              <a:rPr lang="en-IN" smtClean="0"/>
              <a:t>‹#›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3276922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ustom layout 14: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 dirty="0"/>
              <a:t>Click to edit Master text style</a:t>
            </a:r>
            <a:r>
              <a:rPr lang="en-US" dirty="0"/>
              <a:t>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IN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AC9C91BE-14B5-4720-946B-8D05DA48C948}" type="datetimeFigureOut">
              <a:rPr lang="en-IN" smtClean="0"/>
              <a:t>03-08-2022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IN" dirty="0"/>
              <a:t>Footer Text will come Here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762FC5-7439-4008-B4CF-485D33948C15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24298024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 15: 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628650" y="13557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en-IN" dirty="0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r>
              <a:rPr lang="en-IN"/>
              <a:t>Footer Text will come Here</a:t>
            </a:r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80644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IN" dirty="0"/>
              <a:t>Slide Number </a:t>
            </a:r>
            <a:fld id="{15D79CB0-29A5-470B-A303-015B39029378}" type="slidenum">
              <a:rPr lang="en-IN" smtClean="0"/>
              <a:t>‹#›</a:t>
            </a:fld>
            <a:endParaRPr lang="en-IN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ustom layout 16: 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AC9C91BE-14B5-4720-946B-8D05DA48C948}" type="datetimeFigureOut">
              <a:rPr lang="en-IN" smtClean="0"/>
              <a:t>03-08-2022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762FC5-7439-4008-B4CF-485D33948C15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18607320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17:  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AC9C91BE-14B5-4720-946B-8D05DA48C948}" type="datetimeFigureOut">
              <a:rPr lang="en-IN" smtClean="0"/>
              <a:t>03-08-2022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762FC5-7439-4008-B4CF-485D33948C15}" type="slidenum">
              <a:rPr lang="en-IN" smtClean="0"/>
              <a:t>‹#›</a:t>
            </a:fld>
            <a:endParaRPr lang="en-IN"/>
          </a:p>
        </p:txBody>
      </p:sp>
      <p:sp>
        <p:nvSpPr>
          <p:cNvPr id="5" name="Picture Placeholder 13">
            <a:extLst>
              <a:ext uri="{FF2B5EF4-FFF2-40B4-BE49-F238E27FC236}">
                <a16:creationId xmlns:a16="http://schemas.microsoft.com/office/drawing/2014/main" id="{8B9456D3-E747-84BD-E7C5-0149FE9131D4}"/>
              </a:ext>
            </a:extLst>
          </p:cNvPr>
          <p:cNvSpPr>
            <a:spLocks noGrp="1" noChangeAspect="1"/>
          </p:cNvSpPr>
          <p:nvPr>
            <p:ph type="pic" sz="quarter" idx="33" hasCustomPrompt="1"/>
          </p:nvPr>
        </p:nvSpPr>
        <p:spPr>
          <a:xfrm>
            <a:off x="364391" y="188712"/>
            <a:ext cx="396135" cy="64800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marL="0" indent="0" algn="ctr">
              <a:buNone/>
              <a:defRPr sz="1000" b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Picture</a:t>
            </a:r>
            <a:endParaRPr lang="en-IN" dirty="0"/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18097CB4-D881-0EA5-E353-5D95BFBD8F2B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-24680" y="908720"/>
            <a:ext cx="1284312" cy="645158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spcBef>
                <a:spcPts val="500"/>
              </a:spcBef>
              <a:buNone/>
              <a:defRPr sz="1100" b="1">
                <a:solidFill>
                  <a:schemeClr val="tx1"/>
                </a:solidFill>
                <a:latin typeface="Calibre Medium" panose="020B0603030202060203"/>
              </a:defRPr>
            </a:lvl1pPr>
          </a:lstStyle>
          <a:p>
            <a:pPr lvl="0"/>
            <a:r>
              <a:rPr lang="en-US" dirty="0"/>
              <a:t>Ministry of Culture &amp; Tourism</a:t>
            </a:r>
          </a:p>
        </p:txBody>
      </p:sp>
    </p:spTree>
    <p:extLst>
      <p:ext uri="{BB962C8B-B14F-4D97-AF65-F5344CB8AC3E}">
        <p14:creationId xmlns:p14="http://schemas.microsoft.com/office/powerpoint/2010/main" val="424880303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ustom layout 18: 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AC9C91BE-14B5-4720-946B-8D05DA48C948}" type="datetimeFigureOut">
              <a:rPr lang="en-IN" smtClean="0"/>
              <a:t>03-08-2022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762FC5-7439-4008-B4CF-485D33948C15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24382430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Custom layout 19: title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AC9C91BE-14B5-4720-946B-8D05DA48C948}" type="datetimeFigureOut">
              <a:rPr lang="en-IN" smtClean="0"/>
              <a:t>03-08-2022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762FC5-7439-4008-B4CF-485D33948C15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4962914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66298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67118" y="6366298"/>
            <a:ext cx="2057400" cy="365125"/>
          </a:xfrm>
          <a:prstGeom prst="rect">
            <a:avLst/>
          </a:prstGeom>
        </p:spPr>
        <p:txBody>
          <a:bodyPr/>
          <a:lstStyle/>
          <a:p>
            <a:fld id="{15D79CB0-29A5-470B-A303-015B39029378}" type="slidenum">
              <a:rPr lang="en-IN" smtClean="0"/>
              <a:t>‹#›</a:t>
            </a:fld>
            <a:endParaRPr lang="en-IN"/>
          </a:p>
        </p:txBody>
      </p:sp>
      <p:sp>
        <p:nvSpPr>
          <p:cNvPr id="10" name="Rectangle 9"/>
          <p:cNvSpPr/>
          <p:nvPr userDrawn="1"/>
        </p:nvSpPr>
        <p:spPr>
          <a:xfrm>
            <a:off x="678063" y="1436655"/>
            <a:ext cx="75935" cy="5002162"/>
          </a:xfrm>
          <a:prstGeom prst="rect">
            <a:avLst/>
          </a:prstGeom>
          <a:gradFill>
            <a:gsLst>
              <a:gs pos="0">
                <a:schemeClr val="accent1"/>
              </a:gs>
              <a:gs pos="50000">
                <a:schemeClr val="accent2"/>
              </a:gs>
              <a:gs pos="99000">
                <a:schemeClr val="accent3"/>
              </a:gs>
            </a:gsLst>
            <a:lin ang="27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75" dirty="0">
              <a:solidFill>
                <a:schemeClr val="tx1"/>
              </a:solidFill>
              <a:latin typeface="Nunito Sans ExtraLight" pitchFamily="2" charset="77"/>
            </a:endParaRPr>
          </a:p>
        </p:txBody>
      </p:sp>
      <p:sp>
        <p:nvSpPr>
          <p:cNvPr id="11" name="Rectangle 10"/>
          <p:cNvSpPr/>
          <p:nvPr userDrawn="1"/>
        </p:nvSpPr>
        <p:spPr>
          <a:xfrm>
            <a:off x="4736893" y="1436655"/>
            <a:ext cx="75935" cy="5002162"/>
          </a:xfrm>
          <a:prstGeom prst="rect">
            <a:avLst/>
          </a:prstGeom>
          <a:gradFill>
            <a:gsLst>
              <a:gs pos="0">
                <a:schemeClr val="accent1"/>
              </a:gs>
              <a:gs pos="50000">
                <a:schemeClr val="accent2"/>
              </a:gs>
              <a:gs pos="99000">
                <a:schemeClr val="accent3"/>
              </a:gs>
            </a:gsLst>
            <a:lin ang="27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75" dirty="0">
              <a:solidFill>
                <a:schemeClr val="tx1"/>
              </a:solidFill>
              <a:latin typeface="Nunito Sans ExtraLight" pitchFamily="2" charset="77"/>
            </a:endParaRP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3" hasCustomPrompt="1"/>
          </p:nvPr>
        </p:nvSpPr>
        <p:spPr>
          <a:xfrm>
            <a:off x="1107922" y="1638492"/>
            <a:ext cx="370055" cy="6477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3750" b="1"/>
            </a:lvl1pPr>
          </a:lstStyle>
          <a:p>
            <a:pPr lvl="0"/>
            <a:r>
              <a:rPr lang="en-IN" dirty="0"/>
              <a:t>1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4" hasCustomPrompt="1"/>
          </p:nvPr>
        </p:nvSpPr>
        <p:spPr>
          <a:xfrm>
            <a:off x="1570693" y="3449540"/>
            <a:ext cx="1741712" cy="50323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575" b="1">
                <a:latin typeface="HK Grotesk"/>
              </a:defRPr>
            </a:lvl1pPr>
          </a:lstStyle>
          <a:p>
            <a:pPr lvl="0"/>
            <a:r>
              <a:rPr lang="en-IN" dirty="0"/>
              <a:t>Message From</a:t>
            </a:r>
          </a:p>
        </p:txBody>
      </p:sp>
      <p:sp>
        <p:nvSpPr>
          <p:cNvPr id="23" name="Text Placeholder 16"/>
          <p:cNvSpPr>
            <a:spLocks noGrp="1"/>
          </p:cNvSpPr>
          <p:nvPr>
            <p:ph type="body" sz="quarter" idx="17" hasCustomPrompt="1"/>
          </p:nvPr>
        </p:nvSpPr>
        <p:spPr>
          <a:xfrm>
            <a:off x="1113235" y="2420939"/>
            <a:ext cx="3294459" cy="569267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ts val="1500"/>
              </a:lnSpc>
              <a:spcBef>
                <a:spcPts val="450"/>
              </a:spcBef>
              <a:buNone/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algn="l">
              <a:lnSpc>
                <a:spcPts val="2000"/>
              </a:lnSpc>
              <a:spcBef>
                <a:spcPts val="600"/>
              </a:spcBef>
            </a:pPr>
            <a:r>
              <a:rPr lang="en-US" sz="1200" dirty="0">
                <a:solidFill>
                  <a:schemeClr val="tx1"/>
                </a:solidFill>
                <a:latin typeface="HK Grotesk" pitchFamily="2" charset="77"/>
                <a:cs typeface="Calibri" panose="020F0502020204030204" pitchFamily="34" charset="0"/>
              </a:rPr>
              <a:t>A business plan is a written document that describes in detail how a business.</a:t>
            </a:r>
          </a:p>
        </p:txBody>
      </p:sp>
      <p:sp>
        <p:nvSpPr>
          <p:cNvPr id="24" name="Text Placeholder 12"/>
          <p:cNvSpPr>
            <a:spLocks noGrp="1"/>
          </p:cNvSpPr>
          <p:nvPr>
            <p:ph type="body" sz="quarter" idx="18" hasCustomPrompt="1"/>
          </p:nvPr>
        </p:nvSpPr>
        <p:spPr>
          <a:xfrm>
            <a:off x="1107922" y="3307619"/>
            <a:ext cx="379414" cy="645157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3750" b="1"/>
            </a:lvl1pPr>
          </a:lstStyle>
          <a:p>
            <a:pPr lvl="0"/>
            <a:r>
              <a:rPr lang="en-IN" dirty="0"/>
              <a:t>2</a:t>
            </a:r>
          </a:p>
        </p:txBody>
      </p:sp>
      <p:sp>
        <p:nvSpPr>
          <p:cNvPr id="25" name="Text Placeholder 14"/>
          <p:cNvSpPr>
            <a:spLocks noGrp="1"/>
          </p:cNvSpPr>
          <p:nvPr>
            <p:ph type="body" sz="quarter" idx="19" hasCustomPrompt="1"/>
          </p:nvPr>
        </p:nvSpPr>
        <p:spPr>
          <a:xfrm>
            <a:off x="1557064" y="1773238"/>
            <a:ext cx="1034654" cy="50323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575" b="1">
                <a:latin typeface="HK Grotesk"/>
              </a:defRPr>
            </a:lvl1pPr>
          </a:lstStyle>
          <a:p>
            <a:pPr lvl="0"/>
            <a:r>
              <a:rPr lang="en-IN" dirty="0"/>
              <a:t>About Us</a:t>
            </a:r>
          </a:p>
        </p:txBody>
      </p:sp>
      <p:sp>
        <p:nvSpPr>
          <p:cNvPr id="26" name="Text Placeholder 16"/>
          <p:cNvSpPr>
            <a:spLocks noGrp="1"/>
          </p:cNvSpPr>
          <p:nvPr>
            <p:ph type="body" sz="quarter" idx="20" hasCustomPrompt="1"/>
          </p:nvPr>
        </p:nvSpPr>
        <p:spPr>
          <a:xfrm>
            <a:off x="1113235" y="4147594"/>
            <a:ext cx="3294459" cy="569267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ts val="1500"/>
              </a:lnSpc>
              <a:spcBef>
                <a:spcPts val="450"/>
              </a:spcBef>
              <a:buNone/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algn="l">
              <a:lnSpc>
                <a:spcPts val="2000"/>
              </a:lnSpc>
              <a:spcBef>
                <a:spcPts val="600"/>
              </a:spcBef>
            </a:pPr>
            <a:r>
              <a:rPr lang="en-US" sz="1200" dirty="0">
                <a:solidFill>
                  <a:schemeClr val="tx1"/>
                </a:solidFill>
                <a:latin typeface="HK Grotesk" pitchFamily="2" charset="77"/>
                <a:cs typeface="Calibri" panose="020F0502020204030204" pitchFamily="34" charset="0"/>
              </a:rPr>
              <a:t>A business plan is a written document that describes in detail how a business.</a:t>
            </a:r>
          </a:p>
        </p:txBody>
      </p:sp>
      <p:sp>
        <p:nvSpPr>
          <p:cNvPr id="27" name="Text Placeholder 14"/>
          <p:cNvSpPr>
            <a:spLocks noGrp="1"/>
          </p:cNvSpPr>
          <p:nvPr>
            <p:ph type="body" sz="quarter" idx="21" hasCustomPrompt="1"/>
          </p:nvPr>
        </p:nvSpPr>
        <p:spPr>
          <a:xfrm>
            <a:off x="1557065" y="4935999"/>
            <a:ext cx="1735846" cy="50323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575" b="1">
                <a:latin typeface="HK Grotesk"/>
              </a:defRPr>
            </a:lvl1pPr>
          </a:lstStyle>
          <a:p>
            <a:pPr lvl="0"/>
            <a:r>
              <a:rPr lang="en-IN" dirty="0"/>
              <a:t>Our Mission</a:t>
            </a:r>
          </a:p>
        </p:txBody>
      </p:sp>
      <p:sp>
        <p:nvSpPr>
          <p:cNvPr id="28" name="Text Placeholder 12"/>
          <p:cNvSpPr>
            <a:spLocks noGrp="1"/>
          </p:cNvSpPr>
          <p:nvPr>
            <p:ph type="body" sz="quarter" idx="22" hasCustomPrompt="1"/>
          </p:nvPr>
        </p:nvSpPr>
        <p:spPr>
          <a:xfrm>
            <a:off x="1116464" y="4773020"/>
            <a:ext cx="379414" cy="698054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3750" b="1"/>
            </a:lvl1pPr>
          </a:lstStyle>
          <a:p>
            <a:pPr lvl="0"/>
            <a:r>
              <a:rPr lang="en-IN" dirty="0"/>
              <a:t>3</a:t>
            </a:r>
          </a:p>
        </p:txBody>
      </p:sp>
      <p:sp>
        <p:nvSpPr>
          <p:cNvPr id="29" name="Text Placeholder 16"/>
          <p:cNvSpPr>
            <a:spLocks noGrp="1"/>
          </p:cNvSpPr>
          <p:nvPr>
            <p:ph type="body" sz="quarter" idx="23" hasCustomPrompt="1"/>
          </p:nvPr>
        </p:nvSpPr>
        <p:spPr>
          <a:xfrm>
            <a:off x="1099606" y="5634053"/>
            <a:ext cx="3283364" cy="569267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ts val="1500"/>
              </a:lnSpc>
              <a:spcBef>
                <a:spcPts val="450"/>
              </a:spcBef>
              <a:buNone/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algn="l">
              <a:lnSpc>
                <a:spcPts val="2000"/>
              </a:lnSpc>
              <a:spcBef>
                <a:spcPts val="600"/>
              </a:spcBef>
            </a:pPr>
            <a:r>
              <a:rPr lang="en-US" sz="1200" dirty="0">
                <a:solidFill>
                  <a:schemeClr val="tx1"/>
                </a:solidFill>
                <a:latin typeface="HK Grotesk" pitchFamily="2" charset="77"/>
                <a:cs typeface="Calibri" panose="020F0502020204030204" pitchFamily="34" charset="0"/>
              </a:rPr>
              <a:t>A business plan is a written document that describes in detail how a business.</a:t>
            </a:r>
          </a:p>
        </p:txBody>
      </p:sp>
      <p:sp>
        <p:nvSpPr>
          <p:cNvPr id="30" name="Text Placeholder 12"/>
          <p:cNvSpPr>
            <a:spLocks noGrp="1"/>
          </p:cNvSpPr>
          <p:nvPr>
            <p:ph type="body" sz="quarter" idx="24" hasCustomPrompt="1"/>
          </p:nvPr>
        </p:nvSpPr>
        <p:spPr>
          <a:xfrm>
            <a:off x="5121115" y="1636741"/>
            <a:ext cx="370055" cy="6477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3750" b="1"/>
            </a:lvl1pPr>
          </a:lstStyle>
          <a:p>
            <a:pPr lvl="0"/>
            <a:r>
              <a:rPr lang="en-IN" dirty="0"/>
              <a:t>4</a:t>
            </a:r>
          </a:p>
        </p:txBody>
      </p:sp>
      <p:sp>
        <p:nvSpPr>
          <p:cNvPr id="31" name="Text Placeholder 14"/>
          <p:cNvSpPr>
            <a:spLocks noGrp="1"/>
          </p:cNvSpPr>
          <p:nvPr>
            <p:ph type="body" sz="quarter" idx="25" hasCustomPrompt="1"/>
          </p:nvPr>
        </p:nvSpPr>
        <p:spPr>
          <a:xfrm>
            <a:off x="5583886" y="3447789"/>
            <a:ext cx="1741712" cy="50323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575" b="1">
                <a:latin typeface="HK Grotesk"/>
              </a:defRPr>
            </a:lvl1pPr>
          </a:lstStyle>
          <a:p>
            <a:pPr lvl="0"/>
            <a:r>
              <a:rPr lang="en-IN" dirty="0"/>
              <a:t>Business Model</a:t>
            </a:r>
          </a:p>
        </p:txBody>
      </p:sp>
      <p:sp>
        <p:nvSpPr>
          <p:cNvPr id="32" name="Text Placeholder 16"/>
          <p:cNvSpPr>
            <a:spLocks noGrp="1"/>
          </p:cNvSpPr>
          <p:nvPr>
            <p:ph type="body" sz="quarter" idx="26" hasCustomPrompt="1"/>
          </p:nvPr>
        </p:nvSpPr>
        <p:spPr>
          <a:xfrm>
            <a:off x="5126428" y="2419188"/>
            <a:ext cx="3294459" cy="569267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ts val="1500"/>
              </a:lnSpc>
              <a:spcBef>
                <a:spcPts val="450"/>
              </a:spcBef>
              <a:buNone/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algn="l">
              <a:lnSpc>
                <a:spcPts val="2000"/>
              </a:lnSpc>
              <a:spcBef>
                <a:spcPts val="600"/>
              </a:spcBef>
            </a:pPr>
            <a:r>
              <a:rPr lang="en-US" sz="1200" dirty="0">
                <a:solidFill>
                  <a:schemeClr val="tx1"/>
                </a:solidFill>
                <a:latin typeface="HK Grotesk" pitchFamily="2" charset="77"/>
                <a:cs typeface="Calibri" panose="020F0502020204030204" pitchFamily="34" charset="0"/>
              </a:rPr>
              <a:t>A business plan is a written document that describes in detail how a business.</a:t>
            </a:r>
          </a:p>
        </p:txBody>
      </p:sp>
      <p:sp>
        <p:nvSpPr>
          <p:cNvPr id="33" name="Text Placeholder 12"/>
          <p:cNvSpPr>
            <a:spLocks noGrp="1"/>
          </p:cNvSpPr>
          <p:nvPr>
            <p:ph type="body" sz="quarter" idx="27" hasCustomPrompt="1"/>
          </p:nvPr>
        </p:nvSpPr>
        <p:spPr>
          <a:xfrm>
            <a:off x="5121115" y="3305868"/>
            <a:ext cx="379414" cy="645157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3750" b="1"/>
            </a:lvl1pPr>
          </a:lstStyle>
          <a:p>
            <a:pPr lvl="0"/>
            <a:r>
              <a:rPr lang="en-IN" dirty="0"/>
              <a:t>5</a:t>
            </a:r>
          </a:p>
        </p:txBody>
      </p:sp>
      <p:sp>
        <p:nvSpPr>
          <p:cNvPr id="34" name="Text Placeholder 14"/>
          <p:cNvSpPr>
            <a:spLocks noGrp="1"/>
          </p:cNvSpPr>
          <p:nvPr>
            <p:ph type="body" sz="quarter" idx="28" hasCustomPrompt="1"/>
          </p:nvPr>
        </p:nvSpPr>
        <p:spPr>
          <a:xfrm>
            <a:off x="5570257" y="1771487"/>
            <a:ext cx="1034654" cy="50323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575" b="1">
                <a:latin typeface="HK Grotesk"/>
              </a:defRPr>
            </a:lvl1pPr>
          </a:lstStyle>
          <a:p>
            <a:pPr lvl="0"/>
            <a:r>
              <a:rPr lang="en-IN" dirty="0"/>
              <a:t>Our Vision</a:t>
            </a:r>
          </a:p>
        </p:txBody>
      </p:sp>
      <p:sp>
        <p:nvSpPr>
          <p:cNvPr id="35" name="Text Placeholder 16"/>
          <p:cNvSpPr>
            <a:spLocks noGrp="1"/>
          </p:cNvSpPr>
          <p:nvPr>
            <p:ph type="body" sz="quarter" idx="29" hasCustomPrompt="1"/>
          </p:nvPr>
        </p:nvSpPr>
        <p:spPr>
          <a:xfrm>
            <a:off x="5126428" y="4145843"/>
            <a:ext cx="3294459" cy="569267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ts val="1500"/>
              </a:lnSpc>
              <a:spcBef>
                <a:spcPts val="450"/>
              </a:spcBef>
              <a:buNone/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algn="l">
              <a:lnSpc>
                <a:spcPts val="2000"/>
              </a:lnSpc>
              <a:spcBef>
                <a:spcPts val="600"/>
              </a:spcBef>
            </a:pPr>
            <a:r>
              <a:rPr lang="en-US" sz="1200" dirty="0">
                <a:solidFill>
                  <a:schemeClr val="tx1"/>
                </a:solidFill>
                <a:latin typeface="HK Grotesk" pitchFamily="2" charset="77"/>
                <a:cs typeface="Calibri" panose="020F0502020204030204" pitchFamily="34" charset="0"/>
              </a:rPr>
              <a:t>A business plan is a written document that describes in detail how a business.</a:t>
            </a:r>
          </a:p>
        </p:txBody>
      </p:sp>
      <p:sp>
        <p:nvSpPr>
          <p:cNvPr id="36" name="Text Placeholder 14"/>
          <p:cNvSpPr>
            <a:spLocks noGrp="1"/>
          </p:cNvSpPr>
          <p:nvPr>
            <p:ph type="body" sz="quarter" idx="30" hasCustomPrompt="1"/>
          </p:nvPr>
        </p:nvSpPr>
        <p:spPr>
          <a:xfrm>
            <a:off x="5570258" y="4934248"/>
            <a:ext cx="1735846" cy="50323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575" b="1">
                <a:latin typeface="HK Grotesk"/>
              </a:defRPr>
            </a:lvl1pPr>
          </a:lstStyle>
          <a:p>
            <a:pPr lvl="0"/>
            <a:r>
              <a:rPr lang="en-IN" dirty="0"/>
              <a:t>Our History</a:t>
            </a:r>
          </a:p>
        </p:txBody>
      </p:sp>
      <p:sp>
        <p:nvSpPr>
          <p:cNvPr id="37" name="Text Placeholder 12"/>
          <p:cNvSpPr>
            <a:spLocks noGrp="1"/>
          </p:cNvSpPr>
          <p:nvPr>
            <p:ph type="body" sz="quarter" idx="31" hasCustomPrompt="1"/>
          </p:nvPr>
        </p:nvSpPr>
        <p:spPr>
          <a:xfrm>
            <a:off x="5129657" y="4771269"/>
            <a:ext cx="379414" cy="698054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3750" b="1"/>
            </a:lvl1pPr>
          </a:lstStyle>
          <a:p>
            <a:pPr lvl="0"/>
            <a:r>
              <a:rPr lang="en-IN" dirty="0"/>
              <a:t>6</a:t>
            </a:r>
          </a:p>
        </p:txBody>
      </p:sp>
      <p:sp>
        <p:nvSpPr>
          <p:cNvPr id="38" name="Text Placeholder 16"/>
          <p:cNvSpPr>
            <a:spLocks noGrp="1"/>
          </p:cNvSpPr>
          <p:nvPr>
            <p:ph type="body" sz="quarter" idx="32" hasCustomPrompt="1"/>
          </p:nvPr>
        </p:nvSpPr>
        <p:spPr>
          <a:xfrm>
            <a:off x="5112799" y="5632302"/>
            <a:ext cx="3283364" cy="569267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ts val="1500"/>
              </a:lnSpc>
              <a:spcBef>
                <a:spcPts val="450"/>
              </a:spcBef>
              <a:buNone/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algn="l">
              <a:lnSpc>
                <a:spcPts val="2000"/>
              </a:lnSpc>
              <a:spcBef>
                <a:spcPts val="600"/>
              </a:spcBef>
            </a:pPr>
            <a:r>
              <a:rPr lang="en-US" sz="1200" dirty="0">
                <a:solidFill>
                  <a:schemeClr val="tx1"/>
                </a:solidFill>
                <a:latin typeface="HK Grotesk" pitchFamily="2" charset="77"/>
                <a:cs typeface="Calibri" panose="020F0502020204030204" pitchFamily="34" charset="0"/>
              </a:rPr>
              <a:t>A business plan is a written document that describes in detail how a business.</a:t>
            </a:r>
          </a:p>
        </p:txBody>
      </p:sp>
      <p:sp>
        <p:nvSpPr>
          <p:cNvPr id="41" name="Picture Placeholder 13">
            <a:extLst>
              <a:ext uri="{FF2B5EF4-FFF2-40B4-BE49-F238E27FC236}">
                <a16:creationId xmlns:a16="http://schemas.microsoft.com/office/drawing/2014/main" id="{D5CEA239-4F96-AB94-CFD1-18011F70681A}"/>
              </a:ext>
            </a:extLst>
          </p:cNvPr>
          <p:cNvSpPr>
            <a:spLocks noGrp="1" noChangeAspect="1"/>
          </p:cNvSpPr>
          <p:nvPr>
            <p:ph type="pic" sz="quarter" idx="33" hasCustomPrompt="1"/>
          </p:nvPr>
        </p:nvSpPr>
        <p:spPr>
          <a:xfrm>
            <a:off x="364391" y="188712"/>
            <a:ext cx="396135" cy="64800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marL="0" indent="0" algn="ctr">
              <a:buNone/>
              <a:defRPr sz="1000" b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Picture</a:t>
            </a:r>
            <a:endParaRPr lang="en-IN" dirty="0"/>
          </a:p>
        </p:txBody>
      </p:sp>
      <p:sp>
        <p:nvSpPr>
          <p:cNvPr id="42" name="Text Placeholder 2">
            <a:extLst>
              <a:ext uri="{FF2B5EF4-FFF2-40B4-BE49-F238E27FC236}">
                <a16:creationId xmlns:a16="http://schemas.microsoft.com/office/drawing/2014/main" id="{2AB5E8F3-353F-A821-7600-0EF047996714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-24680" y="908720"/>
            <a:ext cx="1284312" cy="645158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spcBef>
                <a:spcPts val="500"/>
              </a:spcBef>
              <a:buNone/>
              <a:defRPr sz="1100" b="1">
                <a:solidFill>
                  <a:schemeClr val="tx1"/>
                </a:solidFill>
                <a:latin typeface="Calibre Medium" panose="020B0603030202060203"/>
              </a:defRPr>
            </a:lvl1pPr>
          </a:lstStyle>
          <a:p>
            <a:pPr lvl="0"/>
            <a:r>
              <a:rPr lang="en-US" dirty="0"/>
              <a:t>Ministry of Culture &amp; Tourism</a:t>
            </a: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ustom layout 20: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AC9C91BE-14B5-4720-946B-8D05DA48C948}" type="datetimeFigureOut">
              <a:rPr lang="en-IN" smtClean="0"/>
              <a:t>03-08-2022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762FC5-7439-4008-B4CF-485D33948C15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11807014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Custom layout 21: 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AC9C91BE-14B5-4720-946B-8D05DA48C948}" type="datetimeFigureOut">
              <a:rPr lang="en-IN" smtClean="0"/>
              <a:t>03-08-2022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762FC5-7439-4008-B4CF-485D33948C15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76126703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 22: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" name="Picture Placeholder 3"/>
          <p:cNvSpPr>
            <a:spLocks noGrp="1" noChangeAspect="1"/>
          </p:cNvSpPr>
          <p:nvPr>
            <p:ph type="pic" sz="quarter" idx="10"/>
          </p:nvPr>
        </p:nvSpPr>
        <p:spPr>
          <a:xfrm>
            <a:off x="1995866" y="0"/>
            <a:ext cx="7148135" cy="6858000"/>
          </a:xfrm>
          <a:custGeom>
            <a:avLst/>
            <a:gdLst>
              <a:gd name="connsiteX0" fmla="*/ 8278154 w 19056731"/>
              <a:gd name="connsiteY0" fmla="*/ 0 h 13716000"/>
              <a:gd name="connsiteX1" fmla="*/ 19056731 w 19056731"/>
              <a:gd name="connsiteY1" fmla="*/ 0 h 13716000"/>
              <a:gd name="connsiteX2" fmla="*/ 19056731 w 19056731"/>
              <a:gd name="connsiteY2" fmla="*/ 13716000 h 13716000"/>
              <a:gd name="connsiteX3" fmla="*/ 0 w 19056731"/>
              <a:gd name="connsiteY3" fmla="*/ 13716000 h 1371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056731" h="13716000">
                <a:moveTo>
                  <a:pt x="8278154" y="0"/>
                </a:moveTo>
                <a:lnTo>
                  <a:pt x="19056731" y="0"/>
                </a:lnTo>
                <a:lnTo>
                  <a:pt x="19056731" y="13716000"/>
                </a:lnTo>
                <a:lnTo>
                  <a:pt x="0" y="13716000"/>
                </a:ln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indent="0" algn="ctr">
              <a:buNone/>
              <a:defRPr sz="900"/>
            </a:lvl1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1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en-IN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r>
              <a:rPr lang="en-IN"/>
              <a:t>Footer Text will come Here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80644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IN" dirty="0"/>
              <a:t>Slide Number </a:t>
            </a:r>
            <a:fld id="{15D79CB0-29A5-470B-A303-015B39029378}" type="slidenum">
              <a:rPr lang="en-IN" smtClean="0"/>
              <a:t>‹#›</a:t>
            </a:fld>
            <a:endParaRPr lang="en-IN" dirty="0"/>
          </a:p>
        </p:txBody>
      </p:sp>
      <p:sp>
        <p:nvSpPr>
          <p:cNvPr id="7" name="Picture Placeholder 13">
            <a:extLst>
              <a:ext uri="{FF2B5EF4-FFF2-40B4-BE49-F238E27FC236}">
                <a16:creationId xmlns:a16="http://schemas.microsoft.com/office/drawing/2014/main" id="{381D447F-622B-CCD6-F794-98D3ACE856F9}"/>
              </a:ext>
            </a:extLst>
          </p:cNvPr>
          <p:cNvSpPr>
            <a:spLocks noGrp="1" noChangeAspect="1"/>
          </p:cNvSpPr>
          <p:nvPr>
            <p:ph type="pic" sz="quarter" idx="33" hasCustomPrompt="1"/>
          </p:nvPr>
        </p:nvSpPr>
        <p:spPr>
          <a:xfrm>
            <a:off x="364391" y="188712"/>
            <a:ext cx="396135" cy="64800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marL="0" indent="0" algn="ctr">
              <a:buNone/>
              <a:defRPr sz="1000" b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Picture</a:t>
            </a:r>
            <a:endParaRPr lang="en-IN" dirty="0"/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E32D9380-5164-D6A2-92DC-DE226FB8254C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-24680" y="908720"/>
            <a:ext cx="1284312" cy="645158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spcBef>
                <a:spcPts val="500"/>
              </a:spcBef>
              <a:buNone/>
              <a:defRPr sz="1100" b="1">
                <a:solidFill>
                  <a:schemeClr val="tx1"/>
                </a:solidFill>
                <a:latin typeface="Calibre Medium" panose="020B0603030202060203"/>
              </a:defRPr>
            </a:lvl1pPr>
          </a:lstStyle>
          <a:p>
            <a:pPr lvl="0"/>
            <a:r>
              <a:rPr lang="en-US" dirty="0"/>
              <a:t>Ministry of Culture &amp; Tourism</a:t>
            </a: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 23: image v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" y="0"/>
            <a:ext cx="4241260" cy="6858000"/>
          </a:xfrm>
          <a:custGeom>
            <a:avLst/>
            <a:gdLst>
              <a:gd name="connsiteX0" fmla="*/ 0 w 11307081"/>
              <a:gd name="connsiteY0" fmla="*/ 0 h 13716000"/>
              <a:gd name="connsiteX1" fmla="*/ 7248934 w 11307081"/>
              <a:gd name="connsiteY1" fmla="*/ 0 h 13716000"/>
              <a:gd name="connsiteX2" fmla="*/ 7486337 w 11307081"/>
              <a:gd name="connsiteY2" fmla="*/ 136504 h 13716000"/>
              <a:gd name="connsiteX3" fmla="*/ 11307081 w 11307081"/>
              <a:gd name="connsiteY3" fmla="*/ 6923314 h 13716000"/>
              <a:gd name="connsiteX4" fmla="*/ 7486337 w 11307081"/>
              <a:gd name="connsiteY4" fmla="*/ 13710124 h 13716000"/>
              <a:gd name="connsiteX5" fmla="*/ 7476118 w 11307081"/>
              <a:gd name="connsiteY5" fmla="*/ 13716000 h 13716000"/>
              <a:gd name="connsiteX6" fmla="*/ 0 w 11307081"/>
              <a:gd name="connsiteY6" fmla="*/ 13716000 h 1371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307081" h="13716000">
                <a:moveTo>
                  <a:pt x="0" y="0"/>
                </a:moveTo>
                <a:lnTo>
                  <a:pt x="7248934" y="0"/>
                </a:lnTo>
                <a:lnTo>
                  <a:pt x="7486337" y="136504"/>
                </a:lnTo>
                <a:cubicBezTo>
                  <a:pt x="9776963" y="1528322"/>
                  <a:pt x="11307081" y="4047129"/>
                  <a:pt x="11307081" y="6923314"/>
                </a:cubicBezTo>
                <a:cubicBezTo>
                  <a:pt x="11307081" y="9799499"/>
                  <a:pt x="9776963" y="12318306"/>
                  <a:pt x="7486337" y="13710124"/>
                </a:cubicBezTo>
                <a:lnTo>
                  <a:pt x="7476118" y="13716000"/>
                </a:lnTo>
                <a:lnTo>
                  <a:pt x="0" y="13716000"/>
                </a:ln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indent="0" algn="ctr">
              <a:buNone/>
              <a:defRPr sz="900"/>
            </a:lvl1pPr>
          </a:lstStyle>
          <a:p>
            <a:r>
              <a:rPr lang="en-GB"/>
              <a:t>Click icon to add picture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1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en-IN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r>
              <a:rPr lang="en-IN"/>
              <a:t>Footer Text will come Here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80644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IN" dirty="0"/>
              <a:t>Slide Number </a:t>
            </a:r>
            <a:fld id="{15D79CB0-29A5-470B-A303-015B39029378}" type="slidenum">
              <a:rPr lang="en-IN" smtClean="0"/>
              <a:t>‹#›</a:t>
            </a:fld>
            <a:endParaRPr lang="en-IN" dirty="0"/>
          </a:p>
        </p:txBody>
      </p:sp>
      <p:sp>
        <p:nvSpPr>
          <p:cNvPr id="7" name="Picture Placeholder 13">
            <a:extLst>
              <a:ext uri="{FF2B5EF4-FFF2-40B4-BE49-F238E27FC236}">
                <a16:creationId xmlns:a16="http://schemas.microsoft.com/office/drawing/2014/main" id="{8602F7A3-444E-7D3B-DB71-B9E911BFE757}"/>
              </a:ext>
            </a:extLst>
          </p:cNvPr>
          <p:cNvSpPr>
            <a:spLocks noGrp="1" noChangeAspect="1"/>
          </p:cNvSpPr>
          <p:nvPr>
            <p:ph type="pic" sz="quarter" idx="33" hasCustomPrompt="1"/>
          </p:nvPr>
        </p:nvSpPr>
        <p:spPr>
          <a:xfrm>
            <a:off x="364391" y="188712"/>
            <a:ext cx="396135" cy="64800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marL="0" indent="0" algn="ctr">
              <a:buNone/>
              <a:defRPr sz="1000" b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Picture</a:t>
            </a:r>
            <a:endParaRPr lang="en-IN" dirty="0"/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6B37C26C-0EFF-1AC3-F34C-E21FA9DE4654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-24680" y="908720"/>
            <a:ext cx="1284312" cy="645158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spcBef>
                <a:spcPts val="500"/>
              </a:spcBef>
              <a:buNone/>
              <a:defRPr sz="1100" b="1">
                <a:solidFill>
                  <a:schemeClr val="tx1"/>
                </a:solidFill>
                <a:latin typeface="Calibre Medium" panose="020B0603030202060203"/>
              </a:defRPr>
            </a:lvl1pPr>
          </a:lstStyle>
          <a:p>
            <a:pPr lvl="0"/>
            <a:r>
              <a:rPr lang="en-US" dirty="0"/>
              <a:t>Ministry of Culture &amp; Tourism</a:t>
            </a:r>
          </a:p>
        </p:txBody>
      </p:sp>
    </p:spTree>
    <p:extLst>
      <p:ext uri="{BB962C8B-B14F-4D97-AF65-F5344CB8AC3E}">
        <p14:creationId xmlns:p14="http://schemas.microsoft.com/office/powerpoint/2010/main" val="1651767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 24: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251520" y="6356351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en-IN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804248" y="6356351"/>
            <a:ext cx="2057400" cy="365125"/>
          </a:xfrm>
        </p:spPr>
        <p:txBody>
          <a:bodyPr/>
          <a:lstStyle/>
          <a:p>
            <a:r>
              <a:rPr lang="en-IN"/>
              <a:t>Slide Number </a:t>
            </a:r>
            <a:fld id="{15D79CB0-29A5-470B-A303-015B39029378}" type="slidenum">
              <a:rPr lang="en-IN" smtClean="0"/>
              <a:t>‹#›</a:t>
            </a:fld>
            <a:endParaRPr lang="en-IN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1490400" y="1267201"/>
            <a:ext cx="4064000" cy="43360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600" b="1">
                <a:solidFill>
                  <a:srgbClr val="10546D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Title of the Slide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 hasCustomPrompt="1"/>
          </p:nvPr>
        </p:nvSpPr>
        <p:spPr>
          <a:xfrm>
            <a:off x="1490400" y="1742401"/>
            <a:ext cx="4064000" cy="31844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500" b="1" baseline="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en-US" dirty="0"/>
              <a:t>Place the title description here.</a:t>
            </a:r>
          </a:p>
        </p:txBody>
      </p:sp>
      <p:sp>
        <p:nvSpPr>
          <p:cNvPr id="7" name="Picture Placeholder 13">
            <a:extLst>
              <a:ext uri="{FF2B5EF4-FFF2-40B4-BE49-F238E27FC236}">
                <a16:creationId xmlns:a16="http://schemas.microsoft.com/office/drawing/2014/main" id="{1415924D-2E17-9DE8-BD7F-F8757DCE71B6}"/>
              </a:ext>
            </a:extLst>
          </p:cNvPr>
          <p:cNvSpPr>
            <a:spLocks noGrp="1" noChangeAspect="1"/>
          </p:cNvSpPr>
          <p:nvPr>
            <p:ph type="pic" sz="quarter" idx="33" hasCustomPrompt="1"/>
          </p:nvPr>
        </p:nvSpPr>
        <p:spPr>
          <a:xfrm>
            <a:off x="364391" y="188712"/>
            <a:ext cx="396135" cy="64800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marL="0" indent="0" algn="ctr">
              <a:buNone/>
              <a:defRPr sz="1000" b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Picture</a:t>
            </a:r>
            <a:endParaRPr lang="en-IN" dirty="0"/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A00EDD88-4C4A-9A7D-3E5A-904161F35FC5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-24680" y="908720"/>
            <a:ext cx="1284312" cy="645158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spcBef>
                <a:spcPts val="500"/>
              </a:spcBef>
              <a:buNone/>
              <a:defRPr sz="1100" b="1">
                <a:solidFill>
                  <a:schemeClr val="tx1"/>
                </a:solidFill>
                <a:latin typeface="Calibre Medium" panose="020B0603030202060203"/>
              </a:defRPr>
            </a:lvl1pPr>
          </a:lstStyle>
          <a:p>
            <a:pPr lvl="0"/>
            <a:r>
              <a:rPr lang="en-US" dirty="0"/>
              <a:t>Ministry of Culture &amp; Tourism</a:t>
            </a:r>
          </a:p>
        </p:txBody>
      </p:sp>
    </p:spTree>
    <p:extLst>
      <p:ext uri="{BB962C8B-B14F-4D97-AF65-F5344CB8AC3E}">
        <p14:creationId xmlns:p14="http://schemas.microsoft.com/office/powerpoint/2010/main" val="27759377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 3: title with Char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Date Placeholder 17"/>
          <p:cNvSpPr txBox="1"/>
          <p:nvPr userDrawn="1"/>
        </p:nvSpPr>
        <p:spPr>
          <a:xfrm>
            <a:off x="617672" y="6306896"/>
            <a:ext cx="2058039" cy="38667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HK Grotesk" pitchFamily="2" charset="77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IN" sz="900"/>
              <a:t>DD-MM-YYYY</a:t>
            </a:r>
            <a:endParaRPr lang="en-IN" sz="900" dirty="0"/>
          </a:p>
        </p:txBody>
      </p:sp>
      <p:sp>
        <p:nvSpPr>
          <p:cNvPr id="3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85262" y="6366298"/>
            <a:ext cx="2039256" cy="355014"/>
          </a:xfrm>
          <a:prstGeom prst="rect">
            <a:avLst/>
          </a:prstGeom>
        </p:spPr>
        <p:txBody>
          <a:bodyPr/>
          <a:lstStyle/>
          <a:p>
            <a:fld id="{15D79CB0-29A5-470B-A303-015B39029378}" type="slidenum">
              <a:rPr lang="en-IN" smtClean="0"/>
              <a:t>‹#›</a:t>
            </a:fld>
            <a:endParaRPr lang="en-IN" dirty="0"/>
          </a:p>
        </p:txBody>
      </p:sp>
      <p:sp>
        <p:nvSpPr>
          <p:cNvPr id="39" name="Title 1"/>
          <p:cNvSpPr>
            <a:spLocks noGrp="1"/>
          </p:cNvSpPr>
          <p:nvPr>
            <p:ph type="title" hasCustomPrompt="1"/>
          </p:nvPr>
        </p:nvSpPr>
        <p:spPr>
          <a:xfrm>
            <a:off x="1277634" y="365126"/>
            <a:ext cx="5778642" cy="975643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685800">
              <a:lnSpc>
                <a:spcPct val="90000"/>
              </a:lnSpc>
              <a:spcBef>
                <a:spcPct val="0"/>
              </a:spcBef>
              <a:defRPr sz="2400"/>
            </a:lvl1pPr>
          </a:lstStyle>
          <a:p>
            <a:pPr algn="ctr" defTabSz="914400">
              <a:lnSpc>
                <a:spcPct val="90000"/>
              </a:lnSpc>
              <a:spcBef>
                <a:spcPct val="0"/>
              </a:spcBef>
            </a:pPr>
            <a:r>
              <a:rPr lang="en-US" sz="2400" b="1" dirty="0">
                <a:latin typeface="HK Grotesk" pitchFamily="2" charset="77"/>
                <a:ea typeface="+mj-ea"/>
                <a:cs typeface="+mj-cs"/>
              </a:rPr>
              <a:t>Table of content Section appears here. </a:t>
            </a:r>
            <a:br>
              <a:rPr lang="en-US" sz="2400" b="1" dirty="0">
                <a:latin typeface="HK Grotesk" pitchFamily="2" charset="77"/>
                <a:ea typeface="+mj-ea"/>
                <a:cs typeface="+mj-cs"/>
              </a:rPr>
            </a:br>
            <a:endParaRPr lang="en-US" sz="2400" b="1" dirty="0">
              <a:latin typeface="HK Grotesk" pitchFamily="2" charset="77"/>
              <a:ea typeface="+mj-ea"/>
              <a:cs typeface="+mj-cs"/>
            </a:endParaRPr>
          </a:p>
        </p:txBody>
      </p:sp>
      <p:sp>
        <p:nvSpPr>
          <p:cNvPr id="3" name="Chart Placeholder 2"/>
          <p:cNvSpPr>
            <a:spLocks noGrp="1"/>
          </p:cNvSpPr>
          <p:nvPr>
            <p:ph type="chart" sz="quarter" idx="13"/>
          </p:nvPr>
        </p:nvSpPr>
        <p:spPr>
          <a:xfrm>
            <a:off x="791766" y="1844675"/>
            <a:ext cx="7398544" cy="3887788"/>
          </a:xfrm>
          <a:prstGeom prst="rect">
            <a:avLst/>
          </a:prstGeom>
        </p:spPr>
        <p:txBody>
          <a:bodyPr/>
          <a:lstStyle/>
          <a:p>
            <a:endParaRPr lang="en-IN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 4: title with two Char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Date Placeholder 17"/>
          <p:cNvSpPr txBox="1"/>
          <p:nvPr userDrawn="1"/>
        </p:nvSpPr>
        <p:spPr>
          <a:xfrm>
            <a:off x="617672" y="6306896"/>
            <a:ext cx="2058039" cy="38667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HK Grotesk" pitchFamily="2" charset="77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IN" sz="900"/>
              <a:t>DD-MM-YYYY</a:t>
            </a:r>
            <a:endParaRPr lang="en-IN" sz="900" dirty="0"/>
          </a:p>
        </p:txBody>
      </p:sp>
      <p:sp>
        <p:nvSpPr>
          <p:cNvPr id="3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85262" y="6366298"/>
            <a:ext cx="2039256" cy="355014"/>
          </a:xfrm>
          <a:prstGeom prst="rect">
            <a:avLst/>
          </a:prstGeom>
        </p:spPr>
        <p:txBody>
          <a:bodyPr/>
          <a:lstStyle/>
          <a:p>
            <a:fld id="{15D79CB0-29A5-470B-A303-015B39029378}" type="slidenum">
              <a:rPr lang="en-IN" smtClean="0"/>
              <a:t>‹#›</a:t>
            </a:fld>
            <a:endParaRPr lang="en-IN" dirty="0"/>
          </a:p>
        </p:txBody>
      </p:sp>
      <p:sp>
        <p:nvSpPr>
          <p:cNvPr id="39" name="Title 1"/>
          <p:cNvSpPr>
            <a:spLocks noGrp="1"/>
          </p:cNvSpPr>
          <p:nvPr>
            <p:ph type="title" hasCustomPrompt="1"/>
          </p:nvPr>
        </p:nvSpPr>
        <p:spPr>
          <a:xfrm>
            <a:off x="1277634" y="365126"/>
            <a:ext cx="5778642" cy="975643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685800">
              <a:lnSpc>
                <a:spcPct val="90000"/>
              </a:lnSpc>
              <a:spcBef>
                <a:spcPct val="0"/>
              </a:spcBef>
              <a:defRPr sz="2400"/>
            </a:lvl1pPr>
          </a:lstStyle>
          <a:p>
            <a:pPr algn="ctr" defTabSz="914400">
              <a:lnSpc>
                <a:spcPct val="90000"/>
              </a:lnSpc>
              <a:spcBef>
                <a:spcPct val="0"/>
              </a:spcBef>
            </a:pPr>
            <a:r>
              <a:rPr lang="en-US" sz="2400" b="1" dirty="0">
                <a:latin typeface="HK Grotesk" pitchFamily="2" charset="77"/>
                <a:ea typeface="+mj-ea"/>
                <a:cs typeface="+mj-cs"/>
              </a:rPr>
              <a:t>Table of content Section appears here. </a:t>
            </a:r>
            <a:br>
              <a:rPr lang="en-US" sz="2400" b="1" dirty="0">
                <a:latin typeface="HK Grotesk" pitchFamily="2" charset="77"/>
                <a:ea typeface="+mj-ea"/>
                <a:cs typeface="+mj-cs"/>
              </a:rPr>
            </a:br>
            <a:endParaRPr lang="en-US" sz="2400" b="1" dirty="0">
              <a:latin typeface="HK Grotesk" pitchFamily="2" charset="77"/>
              <a:ea typeface="+mj-ea"/>
              <a:cs typeface="+mj-cs"/>
            </a:endParaRPr>
          </a:p>
        </p:txBody>
      </p:sp>
      <p:sp>
        <p:nvSpPr>
          <p:cNvPr id="3" name="Chart Placeholder 2"/>
          <p:cNvSpPr>
            <a:spLocks noGrp="1"/>
          </p:cNvSpPr>
          <p:nvPr>
            <p:ph type="chart" sz="quarter" idx="13"/>
          </p:nvPr>
        </p:nvSpPr>
        <p:spPr>
          <a:xfrm>
            <a:off x="791581" y="1844824"/>
            <a:ext cx="3402378" cy="3887788"/>
          </a:xfrm>
          <a:prstGeom prst="rect">
            <a:avLst/>
          </a:prstGeom>
        </p:spPr>
        <p:txBody>
          <a:bodyPr/>
          <a:lstStyle/>
          <a:p>
            <a:endParaRPr lang="en-IN"/>
          </a:p>
        </p:txBody>
      </p:sp>
      <p:sp>
        <p:nvSpPr>
          <p:cNvPr id="8" name="Chart Placeholder 2"/>
          <p:cNvSpPr>
            <a:spLocks noGrp="1"/>
          </p:cNvSpPr>
          <p:nvPr>
            <p:ph type="chart" sz="quarter" idx="14"/>
          </p:nvPr>
        </p:nvSpPr>
        <p:spPr>
          <a:xfrm>
            <a:off x="4680012" y="1844824"/>
            <a:ext cx="3402378" cy="3887788"/>
          </a:xfrm>
          <a:prstGeom prst="rect">
            <a:avLst/>
          </a:prstGeom>
        </p:spPr>
        <p:txBody>
          <a:bodyPr/>
          <a:lstStyle/>
          <a:p>
            <a:endParaRPr lang="en-I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 5: title with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Date Placeholder 17"/>
          <p:cNvSpPr txBox="1"/>
          <p:nvPr userDrawn="1"/>
        </p:nvSpPr>
        <p:spPr>
          <a:xfrm>
            <a:off x="617672" y="6306896"/>
            <a:ext cx="2058039" cy="38667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HK Grotesk" pitchFamily="2" charset="77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IN" sz="900"/>
              <a:t>DD-MM-YYYY</a:t>
            </a:r>
            <a:endParaRPr lang="en-IN" sz="900" dirty="0"/>
          </a:p>
        </p:txBody>
      </p:sp>
      <p:sp>
        <p:nvSpPr>
          <p:cNvPr id="3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85262" y="6366298"/>
            <a:ext cx="2039256" cy="355014"/>
          </a:xfrm>
          <a:prstGeom prst="rect">
            <a:avLst/>
          </a:prstGeom>
        </p:spPr>
        <p:txBody>
          <a:bodyPr/>
          <a:lstStyle/>
          <a:p>
            <a:fld id="{15D79CB0-29A5-470B-A303-015B39029378}" type="slidenum">
              <a:rPr lang="en-IN" smtClean="0"/>
              <a:t>‹#›</a:t>
            </a:fld>
            <a:endParaRPr lang="en-IN" dirty="0"/>
          </a:p>
        </p:txBody>
      </p:sp>
      <p:sp>
        <p:nvSpPr>
          <p:cNvPr id="39" name="Title 1"/>
          <p:cNvSpPr>
            <a:spLocks noGrp="1"/>
          </p:cNvSpPr>
          <p:nvPr>
            <p:ph type="title" hasCustomPrompt="1"/>
          </p:nvPr>
        </p:nvSpPr>
        <p:spPr>
          <a:xfrm>
            <a:off x="1277634" y="365126"/>
            <a:ext cx="5778642" cy="975643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685800">
              <a:lnSpc>
                <a:spcPct val="90000"/>
              </a:lnSpc>
              <a:spcBef>
                <a:spcPct val="0"/>
              </a:spcBef>
              <a:defRPr sz="2400"/>
            </a:lvl1pPr>
          </a:lstStyle>
          <a:p>
            <a:pPr algn="ctr" defTabSz="914400">
              <a:lnSpc>
                <a:spcPct val="90000"/>
              </a:lnSpc>
              <a:spcBef>
                <a:spcPct val="0"/>
              </a:spcBef>
            </a:pPr>
            <a:r>
              <a:rPr lang="en-US" sz="2400" b="1" dirty="0">
                <a:latin typeface="HK Grotesk" pitchFamily="2" charset="77"/>
                <a:ea typeface="+mj-ea"/>
                <a:cs typeface="+mj-cs"/>
              </a:rPr>
              <a:t>Table of content Section appears here. </a:t>
            </a:r>
            <a:br>
              <a:rPr lang="en-US" sz="2400" b="1" dirty="0">
                <a:latin typeface="HK Grotesk" pitchFamily="2" charset="77"/>
                <a:ea typeface="+mj-ea"/>
                <a:cs typeface="+mj-cs"/>
              </a:rPr>
            </a:br>
            <a:endParaRPr lang="en-US" sz="2400" b="1" dirty="0">
              <a:latin typeface="HK Grotesk" pitchFamily="2" charset="77"/>
              <a:ea typeface="+mj-ea"/>
              <a:cs typeface="+mj-cs"/>
            </a:endParaRPr>
          </a:p>
        </p:txBody>
      </p:sp>
      <p:sp>
        <p:nvSpPr>
          <p:cNvPr id="4" name="Table Placeholder 3"/>
          <p:cNvSpPr>
            <a:spLocks noGrp="1"/>
          </p:cNvSpPr>
          <p:nvPr>
            <p:ph type="tbl" sz="quarter" idx="13"/>
          </p:nvPr>
        </p:nvSpPr>
        <p:spPr>
          <a:xfrm>
            <a:off x="683419" y="1772817"/>
            <a:ext cx="7615238" cy="4050134"/>
          </a:xfrm>
          <a:prstGeom prst="rect">
            <a:avLst/>
          </a:prstGeom>
        </p:spPr>
        <p:txBody>
          <a:bodyPr/>
          <a:lstStyle/>
          <a:p>
            <a:endParaRPr lang="en-IN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 6: title with two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Date Placeholder 17"/>
          <p:cNvSpPr txBox="1"/>
          <p:nvPr userDrawn="1"/>
        </p:nvSpPr>
        <p:spPr>
          <a:xfrm>
            <a:off x="617672" y="6306896"/>
            <a:ext cx="2058039" cy="38667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HK Grotesk" pitchFamily="2" charset="77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IN" sz="900"/>
              <a:t>DD-MM-YYYY</a:t>
            </a:r>
            <a:endParaRPr lang="en-IN" sz="900" dirty="0"/>
          </a:p>
        </p:txBody>
      </p:sp>
      <p:sp>
        <p:nvSpPr>
          <p:cNvPr id="3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85262" y="6366298"/>
            <a:ext cx="2039256" cy="355014"/>
          </a:xfrm>
          <a:prstGeom prst="rect">
            <a:avLst/>
          </a:prstGeom>
        </p:spPr>
        <p:txBody>
          <a:bodyPr/>
          <a:lstStyle/>
          <a:p>
            <a:fld id="{15D79CB0-29A5-470B-A303-015B39029378}" type="slidenum">
              <a:rPr lang="en-IN" smtClean="0"/>
              <a:t>‹#›</a:t>
            </a:fld>
            <a:endParaRPr lang="en-IN" dirty="0"/>
          </a:p>
        </p:txBody>
      </p:sp>
      <p:sp>
        <p:nvSpPr>
          <p:cNvPr id="39" name="Title 1"/>
          <p:cNvSpPr>
            <a:spLocks noGrp="1"/>
          </p:cNvSpPr>
          <p:nvPr>
            <p:ph type="title" hasCustomPrompt="1"/>
          </p:nvPr>
        </p:nvSpPr>
        <p:spPr>
          <a:xfrm>
            <a:off x="1277634" y="365126"/>
            <a:ext cx="5778642" cy="975643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685800">
              <a:lnSpc>
                <a:spcPct val="90000"/>
              </a:lnSpc>
              <a:spcBef>
                <a:spcPct val="0"/>
              </a:spcBef>
              <a:defRPr sz="2400"/>
            </a:lvl1pPr>
          </a:lstStyle>
          <a:p>
            <a:pPr algn="ctr" defTabSz="914400">
              <a:lnSpc>
                <a:spcPct val="90000"/>
              </a:lnSpc>
              <a:spcBef>
                <a:spcPct val="0"/>
              </a:spcBef>
            </a:pPr>
            <a:r>
              <a:rPr lang="en-US" sz="2400" b="1" dirty="0">
                <a:latin typeface="HK Grotesk" pitchFamily="2" charset="77"/>
                <a:ea typeface="+mj-ea"/>
                <a:cs typeface="+mj-cs"/>
              </a:rPr>
              <a:t>Table of content Section appears here. </a:t>
            </a:r>
            <a:br>
              <a:rPr lang="en-US" sz="2400" b="1" dirty="0">
                <a:latin typeface="HK Grotesk" pitchFamily="2" charset="77"/>
                <a:ea typeface="+mj-ea"/>
                <a:cs typeface="+mj-cs"/>
              </a:rPr>
            </a:br>
            <a:endParaRPr lang="en-US" sz="2400" b="1" dirty="0">
              <a:latin typeface="HK Grotesk" pitchFamily="2" charset="77"/>
              <a:ea typeface="+mj-ea"/>
              <a:cs typeface="+mj-cs"/>
            </a:endParaRPr>
          </a:p>
        </p:txBody>
      </p:sp>
      <p:sp>
        <p:nvSpPr>
          <p:cNvPr id="4" name="Table Placeholder 3"/>
          <p:cNvSpPr>
            <a:spLocks noGrp="1"/>
          </p:cNvSpPr>
          <p:nvPr>
            <p:ph type="tbl" sz="quarter" idx="13"/>
          </p:nvPr>
        </p:nvSpPr>
        <p:spPr>
          <a:xfrm>
            <a:off x="683420" y="1772817"/>
            <a:ext cx="3348522" cy="4050134"/>
          </a:xfrm>
          <a:prstGeom prst="rect">
            <a:avLst/>
          </a:prstGeom>
        </p:spPr>
        <p:txBody>
          <a:bodyPr/>
          <a:lstStyle/>
          <a:p>
            <a:endParaRPr lang="en-IN"/>
          </a:p>
        </p:txBody>
      </p:sp>
      <p:sp>
        <p:nvSpPr>
          <p:cNvPr id="8" name="Table Placeholder 3"/>
          <p:cNvSpPr>
            <a:spLocks noGrp="1"/>
          </p:cNvSpPr>
          <p:nvPr>
            <p:ph type="tbl" sz="quarter" idx="14"/>
          </p:nvPr>
        </p:nvSpPr>
        <p:spPr>
          <a:xfrm>
            <a:off x="5112061" y="1772817"/>
            <a:ext cx="3072203" cy="4050134"/>
          </a:xfrm>
          <a:prstGeom prst="rect">
            <a:avLst/>
          </a:prstGeom>
        </p:spPr>
        <p:txBody>
          <a:bodyPr/>
          <a:lstStyle/>
          <a:p>
            <a:endParaRPr lang="en-I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 7: title with me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Date Placeholder 17"/>
          <p:cNvSpPr txBox="1"/>
          <p:nvPr userDrawn="1"/>
        </p:nvSpPr>
        <p:spPr>
          <a:xfrm>
            <a:off x="617672" y="6306896"/>
            <a:ext cx="2058039" cy="38667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HK Grotesk" pitchFamily="2" charset="77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IN" sz="900"/>
              <a:t>DD-MM-YYYY</a:t>
            </a:r>
            <a:endParaRPr lang="en-IN" sz="900" dirty="0"/>
          </a:p>
        </p:txBody>
      </p:sp>
      <p:sp>
        <p:nvSpPr>
          <p:cNvPr id="3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85262" y="6366298"/>
            <a:ext cx="2039256" cy="355014"/>
          </a:xfrm>
          <a:prstGeom prst="rect">
            <a:avLst/>
          </a:prstGeom>
        </p:spPr>
        <p:txBody>
          <a:bodyPr/>
          <a:lstStyle/>
          <a:p>
            <a:fld id="{15D79CB0-29A5-470B-A303-015B39029378}" type="slidenum">
              <a:rPr lang="en-IN" smtClean="0"/>
              <a:t>‹#›</a:t>
            </a:fld>
            <a:endParaRPr lang="en-IN" dirty="0"/>
          </a:p>
        </p:txBody>
      </p:sp>
      <p:sp>
        <p:nvSpPr>
          <p:cNvPr id="39" name="Title 1"/>
          <p:cNvSpPr>
            <a:spLocks noGrp="1"/>
          </p:cNvSpPr>
          <p:nvPr>
            <p:ph type="title" hasCustomPrompt="1"/>
          </p:nvPr>
        </p:nvSpPr>
        <p:spPr>
          <a:xfrm>
            <a:off x="1277634" y="365126"/>
            <a:ext cx="5778642" cy="975643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685800">
              <a:lnSpc>
                <a:spcPct val="90000"/>
              </a:lnSpc>
              <a:spcBef>
                <a:spcPct val="0"/>
              </a:spcBef>
              <a:defRPr sz="2400"/>
            </a:lvl1pPr>
          </a:lstStyle>
          <a:p>
            <a:pPr algn="ctr" defTabSz="914400">
              <a:lnSpc>
                <a:spcPct val="90000"/>
              </a:lnSpc>
              <a:spcBef>
                <a:spcPct val="0"/>
              </a:spcBef>
            </a:pPr>
            <a:r>
              <a:rPr lang="en-US" sz="2400" b="1" dirty="0">
                <a:latin typeface="HK Grotesk" pitchFamily="2" charset="77"/>
                <a:ea typeface="+mj-ea"/>
                <a:cs typeface="+mj-cs"/>
              </a:rPr>
              <a:t>Table of content Section appears here. </a:t>
            </a:r>
            <a:br>
              <a:rPr lang="en-US" sz="2400" b="1" dirty="0">
                <a:latin typeface="HK Grotesk" pitchFamily="2" charset="77"/>
                <a:ea typeface="+mj-ea"/>
                <a:cs typeface="+mj-cs"/>
              </a:rPr>
            </a:br>
            <a:endParaRPr lang="en-US" sz="2400" b="1" dirty="0">
              <a:latin typeface="HK Grotesk" pitchFamily="2" charset="77"/>
              <a:ea typeface="+mj-ea"/>
              <a:cs typeface="+mj-cs"/>
            </a:endParaRPr>
          </a:p>
        </p:txBody>
      </p:sp>
      <p:sp>
        <p:nvSpPr>
          <p:cNvPr id="6" name="Media Placeholder 5"/>
          <p:cNvSpPr>
            <a:spLocks noGrp="1"/>
          </p:cNvSpPr>
          <p:nvPr>
            <p:ph type="media" sz="quarter" idx="13"/>
          </p:nvPr>
        </p:nvSpPr>
        <p:spPr>
          <a:xfrm>
            <a:off x="1169194" y="1989138"/>
            <a:ext cx="6859190" cy="3833812"/>
          </a:xfrm>
          <a:prstGeom prst="rect">
            <a:avLst/>
          </a:prstGeom>
        </p:spPr>
        <p:txBody>
          <a:bodyPr/>
          <a:lstStyle/>
          <a:p>
            <a:endParaRPr lang="en-I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 8: titl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Date Placeholder 17"/>
          <p:cNvSpPr txBox="1"/>
          <p:nvPr userDrawn="1"/>
        </p:nvSpPr>
        <p:spPr>
          <a:xfrm>
            <a:off x="617672" y="6306896"/>
            <a:ext cx="2058039" cy="38667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HK Grotesk" pitchFamily="2" charset="77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IN" sz="900"/>
              <a:t>DD-MM-YYYY</a:t>
            </a:r>
            <a:endParaRPr lang="en-IN" sz="900" dirty="0"/>
          </a:p>
        </p:txBody>
      </p:sp>
      <p:sp>
        <p:nvSpPr>
          <p:cNvPr id="3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85262" y="6366298"/>
            <a:ext cx="2039256" cy="355014"/>
          </a:xfrm>
          <a:prstGeom prst="rect">
            <a:avLst/>
          </a:prstGeom>
        </p:spPr>
        <p:txBody>
          <a:bodyPr/>
          <a:lstStyle/>
          <a:p>
            <a:fld id="{15D79CB0-29A5-470B-A303-015B39029378}" type="slidenum">
              <a:rPr lang="en-IN" smtClean="0"/>
              <a:t>‹#›</a:t>
            </a:fld>
            <a:endParaRPr lang="en-IN" dirty="0"/>
          </a:p>
        </p:txBody>
      </p:sp>
      <p:sp>
        <p:nvSpPr>
          <p:cNvPr id="39" name="Title 1"/>
          <p:cNvSpPr>
            <a:spLocks noGrp="1"/>
          </p:cNvSpPr>
          <p:nvPr>
            <p:ph type="title" hasCustomPrompt="1"/>
          </p:nvPr>
        </p:nvSpPr>
        <p:spPr>
          <a:xfrm>
            <a:off x="1277634" y="365126"/>
            <a:ext cx="5778642" cy="975643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685800">
              <a:lnSpc>
                <a:spcPct val="90000"/>
              </a:lnSpc>
              <a:spcBef>
                <a:spcPct val="0"/>
              </a:spcBef>
              <a:defRPr sz="2400"/>
            </a:lvl1pPr>
          </a:lstStyle>
          <a:p>
            <a:pPr algn="ctr" defTabSz="914400">
              <a:lnSpc>
                <a:spcPct val="90000"/>
              </a:lnSpc>
              <a:spcBef>
                <a:spcPct val="0"/>
              </a:spcBef>
            </a:pPr>
            <a:r>
              <a:rPr lang="en-US" sz="2400" b="1" dirty="0">
                <a:latin typeface="HK Grotesk" pitchFamily="2" charset="77"/>
                <a:ea typeface="+mj-ea"/>
                <a:cs typeface="+mj-cs"/>
              </a:rPr>
              <a:t>Table of content Section appears here. </a:t>
            </a:r>
            <a:br>
              <a:rPr lang="en-US" sz="2400" b="1" dirty="0">
                <a:latin typeface="HK Grotesk" pitchFamily="2" charset="77"/>
                <a:ea typeface="+mj-ea"/>
                <a:cs typeface="+mj-cs"/>
              </a:rPr>
            </a:br>
            <a:endParaRPr lang="en-US" sz="2400" b="1" dirty="0">
              <a:latin typeface="HK Grotesk" pitchFamily="2" charset="77"/>
              <a:ea typeface="+mj-ea"/>
              <a:cs typeface="+mj-cs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683419" y="1916114"/>
            <a:ext cx="7777163" cy="3906837"/>
          </a:xfrm>
          <a:prstGeom prst="rect">
            <a:avLst/>
          </a:prstGeom>
        </p:spPr>
        <p:txBody>
          <a:bodyPr/>
          <a:lstStyle/>
          <a:p>
            <a:endParaRPr lang="en-I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 9: title with mutiple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Date Placeholder 17"/>
          <p:cNvSpPr txBox="1"/>
          <p:nvPr userDrawn="1"/>
        </p:nvSpPr>
        <p:spPr>
          <a:xfrm>
            <a:off x="617672" y="6306896"/>
            <a:ext cx="2058039" cy="38667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HK Grotesk" pitchFamily="2" charset="77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IN" sz="900"/>
              <a:t>DD-MM-YYYY</a:t>
            </a:r>
            <a:endParaRPr lang="en-IN" sz="900" dirty="0"/>
          </a:p>
        </p:txBody>
      </p:sp>
      <p:sp>
        <p:nvSpPr>
          <p:cNvPr id="3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85262" y="6366298"/>
            <a:ext cx="2039256" cy="355014"/>
          </a:xfrm>
          <a:prstGeom prst="rect">
            <a:avLst/>
          </a:prstGeom>
        </p:spPr>
        <p:txBody>
          <a:bodyPr/>
          <a:lstStyle/>
          <a:p>
            <a:fld id="{15D79CB0-29A5-470B-A303-015B39029378}" type="slidenum">
              <a:rPr lang="en-IN" smtClean="0"/>
              <a:t>‹#›</a:t>
            </a:fld>
            <a:endParaRPr lang="en-IN" dirty="0"/>
          </a:p>
        </p:txBody>
      </p:sp>
      <p:sp>
        <p:nvSpPr>
          <p:cNvPr id="39" name="Title 1"/>
          <p:cNvSpPr>
            <a:spLocks noGrp="1"/>
          </p:cNvSpPr>
          <p:nvPr>
            <p:ph type="title" hasCustomPrompt="1"/>
          </p:nvPr>
        </p:nvSpPr>
        <p:spPr>
          <a:xfrm>
            <a:off x="1277634" y="365126"/>
            <a:ext cx="5778642" cy="975643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685800">
              <a:lnSpc>
                <a:spcPct val="90000"/>
              </a:lnSpc>
              <a:spcBef>
                <a:spcPct val="0"/>
              </a:spcBef>
              <a:defRPr sz="2400"/>
            </a:lvl1pPr>
          </a:lstStyle>
          <a:p>
            <a:pPr algn="ctr" defTabSz="914400">
              <a:lnSpc>
                <a:spcPct val="90000"/>
              </a:lnSpc>
              <a:spcBef>
                <a:spcPct val="0"/>
              </a:spcBef>
            </a:pPr>
            <a:r>
              <a:rPr lang="en-US" sz="2400" b="1" dirty="0">
                <a:latin typeface="HK Grotesk" pitchFamily="2" charset="77"/>
                <a:ea typeface="+mj-ea"/>
                <a:cs typeface="+mj-cs"/>
              </a:rPr>
              <a:t>Table of content Section appears here. </a:t>
            </a:r>
            <a:br>
              <a:rPr lang="en-US" sz="2400" b="1" dirty="0">
                <a:latin typeface="HK Grotesk" pitchFamily="2" charset="77"/>
                <a:ea typeface="+mj-ea"/>
                <a:cs typeface="+mj-cs"/>
              </a:rPr>
            </a:br>
            <a:endParaRPr lang="en-US" sz="2400" b="1" dirty="0">
              <a:latin typeface="HK Grotesk" pitchFamily="2" charset="77"/>
              <a:ea typeface="+mj-ea"/>
              <a:cs typeface="+mj-cs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683418" y="1916832"/>
            <a:ext cx="2279722" cy="3921982"/>
          </a:xfrm>
          <a:prstGeom prst="rect">
            <a:avLst/>
          </a:prstGeom>
        </p:spPr>
        <p:txBody>
          <a:bodyPr/>
          <a:lstStyle/>
          <a:p>
            <a:endParaRPr lang="en-IN" dirty="0"/>
          </a:p>
        </p:txBody>
      </p:sp>
      <p:sp>
        <p:nvSpPr>
          <p:cNvPr id="8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4739679" y="1916833"/>
            <a:ext cx="1776538" cy="1960991"/>
          </a:xfrm>
          <a:prstGeom prst="rect">
            <a:avLst/>
          </a:prstGeom>
        </p:spPr>
        <p:txBody>
          <a:bodyPr/>
          <a:lstStyle/>
          <a:p>
            <a:endParaRPr lang="en-IN"/>
          </a:p>
        </p:txBody>
      </p:sp>
      <p:sp>
        <p:nvSpPr>
          <p:cNvPr id="9" name="Picture Placeholder 2"/>
          <p:cNvSpPr>
            <a:spLocks noGrp="1"/>
          </p:cNvSpPr>
          <p:nvPr>
            <p:ph type="pic" sz="quarter" idx="15" hasCustomPrompt="1"/>
          </p:nvPr>
        </p:nvSpPr>
        <p:spPr>
          <a:xfrm>
            <a:off x="6516216" y="1916833"/>
            <a:ext cx="2058039" cy="3906837"/>
          </a:xfrm>
          <a:prstGeom prst="rect">
            <a:avLst/>
          </a:prstGeom>
        </p:spPr>
        <p:txBody>
          <a:bodyPr/>
          <a:lstStyle/>
          <a:p>
            <a:r>
              <a:rPr lang="en-IN" dirty="0"/>
              <a:t>Picture</a:t>
            </a:r>
          </a:p>
        </p:txBody>
      </p:sp>
      <p:sp>
        <p:nvSpPr>
          <p:cNvPr id="10" name="Picture Placeholder 2"/>
          <p:cNvSpPr>
            <a:spLocks noGrp="1"/>
          </p:cNvSpPr>
          <p:nvPr>
            <p:ph type="pic" sz="quarter" idx="16"/>
          </p:nvPr>
        </p:nvSpPr>
        <p:spPr>
          <a:xfrm>
            <a:off x="2963141" y="1916833"/>
            <a:ext cx="1776538" cy="1960991"/>
          </a:xfrm>
          <a:prstGeom prst="rect">
            <a:avLst/>
          </a:prstGeom>
        </p:spPr>
        <p:txBody>
          <a:bodyPr/>
          <a:lstStyle/>
          <a:p>
            <a:endParaRPr lang="en-IN"/>
          </a:p>
        </p:txBody>
      </p:sp>
      <p:sp>
        <p:nvSpPr>
          <p:cNvPr id="11" name="Picture Placeholder 2"/>
          <p:cNvSpPr>
            <a:spLocks noGrp="1"/>
          </p:cNvSpPr>
          <p:nvPr>
            <p:ph type="pic" sz="quarter" idx="17"/>
          </p:nvPr>
        </p:nvSpPr>
        <p:spPr>
          <a:xfrm>
            <a:off x="4739679" y="3877824"/>
            <a:ext cx="1776538" cy="1960991"/>
          </a:xfrm>
          <a:prstGeom prst="rect">
            <a:avLst/>
          </a:prstGeom>
        </p:spPr>
        <p:txBody>
          <a:bodyPr/>
          <a:lstStyle/>
          <a:p>
            <a:endParaRPr lang="en-IN"/>
          </a:p>
        </p:txBody>
      </p:sp>
      <p:sp>
        <p:nvSpPr>
          <p:cNvPr id="12" name="Picture Placeholder 2"/>
          <p:cNvSpPr>
            <a:spLocks noGrp="1"/>
          </p:cNvSpPr>
          <p:nvPr>
            <p:ph type="pic" sz="quarter" idx="18"/>
          </p:nvPr>
        </p:nvSpPr>
        <p:spPr>
          <a:xfrm>
            <a:off x="2963141" y="3877824"/>
            <a:ext cx="1776538" cy="1960991"/>
          </a:xfrm>
          <a:prstGeom prst="rect">
            <a:avLst/>
          </a:prstGeom>
        </p:spPr>
        <p:txBody>
          <a:bodyPr/>
          <a:lstStyle/>
          <a:p>
            <a:endParaRPr lang="en-I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6">
            <a:alphaModFix amt="24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IN"/>
              <a:t>Slide Number </a:t>
            </a:r>
            <a:fld id="{15D79CB0-29A5-470B-A303-015B39029378}" type="slidenum">
              <a:rPr lang="en-IN" smtClean="0"/>
              <a:t>‹#›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4190627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60" r:id="rId11"/>
    <p:sldLayoutId id="2147483661" r:id="rId12"/>
    <p:sldLayoutId id="2147483677" r:id="rId13"/>
    <p:sldLayoutId id="2147483692" r:id="rId14"/>
    <p:sldLayoutId id="2147483664" r:id="rId15"/>
    <p:sldLayoutId id="2147483694" r:id="rId16"/>
    <p:sldLayoutId id="2147483697" r:id="rId17"/>
    <p:sldLayoutId id="2147483698" r:id="rId18"/>
    <p:sldLayoutId id="2147483699" r:id="rId19"/>
    <p:sldLayoutId id="2147483700" r:id="rId20"/>
    <p:sldLayoutId id="2147483701" r:id="rId21"/>
    <p:sldLayoutId id="2147483673" r:id="rId22"/>
    <p:sldLayoutId id="2147483689" r:id="rId23"/>
    <p:sldLayoutId id="2147483683" r:id="rId24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7" Type="http://schemas.openxmlformats.org/officeDocument/2006/relationships/image" Target="../media/image4.png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4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7" Type="http://schemas.openxmlformats.org/officeDocument/2006/relationships/image" Target="../media/image4.png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4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7" Type="http://schemas.openxmlformats.org/officeDocument/2006/relationships/image" Target="../media/image4.png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4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7" Type="http://schemas.openxmlformats.org/officeDocument/2006/relationships/image" Target="../media/image4.png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24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/><Relationship Id="rId7" Type="http://schemas.openxmlformats.org/officeDocument/2006/relationships/image" Target="../media/image4.png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24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4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4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4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4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4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7" Type="http://schemas.openxmlformats.org/officeDocument/2006/relationships/image" Target="../media/image4.pn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4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7" Type="http://schemas.openxmlformats.org/officeDocument/2006/relationships/image" Target="../media/image4.pn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4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7" Type="http://schemas.openxmlformats.org/officeDocument/2006/relationships/image" Target="../media/image4.png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4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7" Type="http://schemas.openxmlformats.org/officeDocument/2006/relationships/image" Target="../media/image4.png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4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 Placeholder 17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Ministry of Culture &amp; Tourism</a:t>
            </a:r>
            <a:endParaRPr lang="en-IN" dirty="0"/>
          </a:p>
        </p:txBody>
      </p:sp>
      <p:sp>
        <p:nvSpPr>
          <p:cNvPr id="23" name="Text Placeholder 22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Title of Your Presentation</a:t>
            </a:r>
            <a:endParaRPr lang="en-IN" dirty="0"/>
          </a:p>
        </p:txBody>
      </p:sp>
      <p:sp>
        <p:nvSpPr>
          <p:cNvPr id="24" name="Text Placeholder 23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/>
              <a:t>A Longer Subtitle that gives the audience</a:t>
            </a:r>
            <a:endParaRPr lang="en-IN" dirty="0"/>
          </a:p>
        </p:txBody>
      </p:sp>
      <p:sp>
        <p:nvSpPr>
          <p:cNvPr id="25" name="Text Placeholder 24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US" dirty="0"/>
              <a:t>Presenter Details</a:t>
            </a:r>
            <a:endParaRPr lang="en-IN" dirty="0"/>
          </a:p>
        </p:txBody>
      </p:sp>
      <p:pic>
        <p:nvPicPr>
          <p:cNvPr id="4" name="Picture Placeholder 3">
            <a:extLst>
              <a:ext uri="{FF2B5EF4-FFF2-40B4-BE49-F238E27FC236}">
                <a16:creationId xmlns:a16="http://schemas.microsoft.com/office/drawing/2014/main" id="{3052BECE-C804-D694-2F1E-F55F9FEEF0A5}"/>
              </a:ext>
            </a:extLst>
          </p:cNvPr>
          <p:cNvPicPr>
            <a:picLocks noGrp="1" noChangeAspect="1"/>
          </p:cNvPicPr>
          <p:nvPr>
            <p:ph type="pic" sz="quarter" idx="20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2" r="1282"/>
          <a:stretch>
            <a:fillRect/>
          </a:stretch>
        </p:blipFill>
        <p:spPr/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79CB0-29A5-470B-A303-015B39029378}" type="slidenum">
              <a:rPr lang="en-IN" smtClean="0"/>
              <a:t>10</a:t>
            </a:fld>
            <a:endParaRPr lang="en-IN" dirty="0"/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IN" sz="3200" dirty="0"/>
              <a:t>Title of the Slide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IN" sz="2000" dirty="0"/>
              <a:t>Place the title description here.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E694059E-4639-EA55-AB59-96789CE3525F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/>
        <p:txBody>
          <a:bodyPr/>
          <a:lstStyle/>
          <a:p>
            <a:r>
              <a:rPr lang="en-IN" dirty="0"/>
              <a:t>Ministry of Culture &amp; Tourism</a:t>
            </a:r>
          </a:p>
          <a:p>
            <a:endParaRPr lang="en-IN" dirty="0"/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2202830992"/>
              </p:ext>
            </p:extLst>
          </p:nvPr>
        </p:nvGraphicFramePr>
        <p:xfrm>
          <a:off x="1114425" y="2784052"/>
          <a:ext cx="6915150" cy="295512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8" name="Picture Placeholder 3">
            <a:extLst>
              <a:ext uri="{FF2B5EF4-FFF2-40B4-BE49-F238E27FC236}">
                <a16:creationId xmlns:a16="http://schemas.microsoft.com/office/drawing/2014/main" id="{A2EDFA97-ADA9-76A0-A9E9-E6BA26EC1DCC}"/>
              </a:ext>
            </a:extLst>
          </p:cNvPr>
          <p:cNvPicPr>
            <a:picLocks noGrp="1" noChangeAspect="1"/>
          </p:cNvPicPr>
          <p:nvPr>
            <p:ph type="pic" sz="quarter" idx="33"/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90" r="1590"/>
          <a:stretch>
            <a:fillRect/>
          </a:stretch>
        </p:blipFill>
        <p:spPr>
          <a:xfrm>
            <a:off x="365125" y="188913"/>
            <a:ext cx="395288" cy="647700"/>
          </a:xfr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79CB0-29A5-470B-A303-015B39029378}" type="slidenum">
              <a:rPr lang="en-IN" smtClean="0"/>
              <a:t>11</a:t>
            </a:fld>
            <a:endParaRPr lang="en-IN" dirty="0"/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IN" sz="3200" dirty="0"/>
              <a:t>Title of the Slide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IN" sz="2000" dirty="0"/>
              <a:t>Place the title description here.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64557CEE-3375-5159-9F8D-39657475737B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/>
        <p:txBody>
          <a:bodyPr/>
          <a:lstStyle/>
          <a:p>
            <a:r>
              <a:rPr lang="en-IN" dirty="0"/>
              <a:t>Ministry of Culture &amp; Tourism</a:t>
            </a:r>
          </a:p>
          <a:p>
            <a:endParaRPr lang="en-IN" dirty="0"/>
          </a:p>
        </p:txBody>
      </p:sp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09AA88A6-E456-4EA7-BE6E-CE9FBE21123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990355810"/>
              </p:ext>
            </p:extLst>
          </p:nvPr>
        </p:nvGraphicFramePr>
        <p:xfrm>
          <a:off x="766762" y="2249558"/>
          <a:ext cx="7843838" cy="35368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8" name="Picture Placeholder 3">
            <a:extLst>
              <a:ext uri="{FF2B5EF4-FFF2-40B4-BE49-F238E27FC236}">
                <a16:creationId xmlns:a16="http://schemas.microsoft.com/office/drawing/2014/main" id="{9130CA76-6E9E-9B95-9888-35191E25BB8F}"/>
              </a:ext>
            </a:extLst>
          </p:cNvPr>
          <p:cNvPicPr>
            <a:picLocks noGrp="1" noChangeAspect="1"/>
          </p:cNvPicPr>
          <p:nvPr>
            <p:ph type="pic" sz="quarter" idx="33"/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90" r="1590"/>
          <a:stretch>
            <a:fillRect/>
          </a:stretch>
        </p:blipFill>
        <p:spPr>
          <a:xfrm>
            <a:off x="365125" y="188913"/>
            <a:ext cx="395288" cy="647700"/>
          </a:xfr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79CB0-29A5-470B-A303-015B39029378}" type="slidenum">
              <a:rPr lang="en-IN" smtClean="0"/>
              <a:t>12</a:t>
            </a:fld>
            <a:endParaRPr lang="en-IN" dirty="0"/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IN" sz="3200" dirty="0"/>
              <a:t>Title of the Slide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IN" sz="2000" dirty="0"/>
              <a:t>Place the title description here.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795F09C1-A4E2-1A8C-97D2-86DF1E4A7628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/>
        <p:txBody>
          <a:bodyPr/>
          <a:lstStyle/>
          <a:p>
            <a:r>
              <a:rPr lang="en-IN" dirty="0"/>
              <a:t>Ministry of Culture &amp; Tourism</a:t>
            </a:r>
          </a:p>
          <a:p>
            <a:endParaRPr lang="en-IN" dirty="0"/>
          </a:p>
        </p:txBody>
      </p:sp>
      <p:graphicFrame>
        <p:nvGraphicFramePr>
          <p:cNvPr id="8" name="Diagram 7">
            <a:extLst>
              <a:ext uri="{FF2B5EF4-FFF2-40B4-BE49-F238E27FC236}">
                <a16:creationId xmlns:a16="http://schemas.microsoft.com/office/drawing/2014/main" id="{AE582FC6-AD30-4C92-AA5F-10BAEA6C62C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83300292"/>
              </p:ext>
            </p:extLst>
          </p:nvPr>
        </p:nvGraphicFramePr>
        <p:xfrm>
          <a:off x="1619672" y="2639725"/>
          <a:ext cx="6477601" cy="316553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9" name="Picture Placeholder 3">
            <a:extLst>
              <a:ext uri="{FF2B5EF4-FFF2-40B4-BE49-F238E27FC236}">
                <a16:creationId xmlns:a16="http://schemas.microsoft.com/office/drawing/2014/main" id="{E668123D-804B-AFB3-9283-C9EDED34F2E8}"/>
              </a:ext>
            </a:extLst>
          </p:cNvPr>
          <p:cNvPicPr>
            <a:picLocks noGrp="1" noChangeAspect="1"/>
          </p:cNvPicPr>
          <p:nvPr>
            <p:ph type="pic" sz="quarter" idx="33"/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90" r="1590"/>
          <a:stretch>
            <a:fillRect/>
          </a:stretch>
        </p:blipFill>
        <p:spPr>
          <a:xfrm>
            <a:off x="365125" y="188913"/>
            <a:ext cx="395288" cy="647700"/>
          </a:xfr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79CB0-29A5-470B-A303-015B39029378}" type="slidenum">
              <a:rPr lang="en-IN" smtClean="0"/>
              <a:t>13</a:t>
            </a:fld>
            <a:endParaRPr lang="en-IN" dirty="0"/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IN" sz="3200" dirty="0"/>
              <a:t>Title of the Slide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IN" sz="2000" dirty="0"/>
              <a:t>Place the title description here.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23781BC4-4ECF-F785-CEC5-A103CB6E6547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/>
        <p:txBody>
          <a:bodyPr/>
          <a:lstStyle/>
          <a:p>
            <a:r>
              <a:rPr lang="en-IN" dirty="0"/>
              <a:t>Ministry of Culture &amp; Tourism</a:t>
            </a:r>
          </a:p>
          <a:p>
            <a:endParaRPr lang="en-IN" dirty="0"/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679276690"/>
              </p:ext>
            </p:extLst>
          </p:nvPr>
        </p:nvGraphicFramePr>
        <p:xfrm>
          <a:off x="1967880" y="2276872"/>
          <a:ext cx="5208240" cy="35239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8" name="Picture Placeholder 3">
            <a:extLst>
              <a:ext uri="{FF2B5EF4-FFF2-40B4-BE49-F238E27FC236}">
                <a16:creationId xmlns:a16="http://schemas.microsoft.com/office/drawing/2014/main" id="{D00FC046-9DE2-60E2-5108-2D1D8A674775}"/>
              </a:ext>
            </a:extLst>
          </p:cNvPr>
          <p:cNvPicPr>
            <a:picLocks noGrp="1" noChangeAspect="1"/>
          </p:cNvPicPr>
          <p:nvPr>
            <p:ph type="pic" sz="quarter" idx="33"/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90" r="1590"/>
          <a:stretch>
            <a:fillRect/>
          </a:stretch>
        </p:blipFill>
        <p:spPr>
          <a:xfrm>
            <a:off x="365125" y="188913"/>
            <a:ext cx="395288" cy="647700"/>
          </a:xfr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2"/>
          <p:cNvSpPr>
            <a:spLocks noChangeArrowheads="1"/>
          </p:cNvSpPr>
          <p:nvPr/>
        </p:nvSpPr>
        <p:spPr bwMode="auto">
          <a:xfrm>
            <a:off x="733142" y="2708920"/>
            <a:ext cx="1763451" cy="2714934"/>
          </a:xfrm>
          <a:custGeom>
            <a:avLst/>
            <a:gdLst>
              <a:gd name="T0" fmla="*/ 204 w 3773"/>
              <a:gd name="T1" fmla="*/ 51 h 5351"/>
              <a:gd name="T2" fmla="*/ 204 w 3773"/>
              <a:gd name="T3" fmla="*/ 51 h 5351"/>
              <a:gd name="T4" fmla="*/ 51 w 3773"/>
              <a:gd name="T5" fmla="*/ 203 h 5351"/>
              <a:gd name="T6" fmla="*/ 51 w 3773"/>
              <a:gd name="T7" fmla="*/ 5146 h 5351"/>
              <a:gd name="T8" fmla="*/ 51 w 3773"/>
              <a:gd name="T9" fmla="*/ 5146 h 5351"/>
              <a:gd name="T10" fmla="*/ 204 w 3773"/>
              <a:gd name="T11" fmla="*/ 5299 h 5351"/>
              <a:gd name="T12" fmla="*/ 3568 w 3773"/>
              <a:gd name="T13" fmla="*/ 5299 h 5351"/>
              <a:gd name="T14" fmla="*/ 3568 w 3773"/>
              <a:gd name="T15" fmla="*/ 5299 h 5351"/>
              <a:gd name="T16" fmla="*/ 3721 w 3773"/>
              <a:gd name="T17" fmla="*/ 5146 h 5351"/>
              <a:gd name="T18" fmla="*/ 3721 w 3773"/>
              <a:gd name="T19" fmla="*/ 203 h 5351"/>
              <a:gd name="T20" fmla="*/ 3721 w 3773"/>
              <a:gd name="T21" fmla="*/ 203 h 5351"/>
              <a:gd name="T22" fmla="*/ 3568 w 3773"/>
              <a:gd name="T23" fmla="*/ 51 h 5351"/>
              <a:gd name="T24" fmla="*/ 204 w 3773"/>
              <a:gd name="T25" fmla="*/ 51 h 5351"/>
              <a:gd name="T26" fmla="*/ 3568 w 3773"/>
              <a:gd name="T27" fmla="*/ 5350 h 5351"/>
              <a:gd name="T28" fmla="*/ 204 w 3773"/>
              <a:gd name="T29" fmla="*/ 5350 h 5351"/>
              <a:gd name="T30" fmla="*/ 204 w 3773"/>
              <a:gd name="T31" fmla="*/ 5350 h 5351"/>
              <a:gd name="T32" fmla="*/ 0 w 3773"/>
              <a:gd name="T33" fmla="*/ 5146 h 5351"/>
              <a:gd name="T34" fmla="*/ 0 w 3773"/>
              <a:gd name="T35" fmla="*/ 203 h 5351"/>
              <a:gd name="T36" fmla="*/ 0 w 3773"/>
              <a:gd name="T37" fmla="*/ 203 h 5351"/>
              <a:gd name="T38" fmla="*/ 204 w 3773"/>
              <a:gd name="T39" fmla="*/ 0 h 5351"/>
              <a:gd name="T40" fmla="*/ 3568 w 3773"/>
              <a:gd name="T41" fmla="*/ 0 h 5351"/>
              <a:gd name="T42" fmla="*/ 3568 w 3773"/>
              <a:gd name="T43" fmla="*/ 0 h 5351"/>
              <a:gd name="T44" fmla="*/ 3772 w 3773"/>
              <a:gd name="T45" fmla="*/ 203 h 5351"/>
              <a:gd name="T46" fmla="*/ 3772 w 3773"/>
              <a:gd name="T47" fmla="*/ 5146 h 5351"/>
              <a:gd name="T48" fmla="*/ 3772 w 3773"/>
              <a:gd name="T49" fmla="*/ 5146 h 5351"/>
              <a:gd name="T50" fmla="*/ 3568 w 3773"/>
              <a:gd name="T51" fmla="*/ 5350 h 53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3773" h="5351">
                <a:moveTo>
                  <a:pt x="204" y="51"/>
                </a:moveTo>
                <a:lnTo>
                  <a:pt x="204" y="51"/>
                </a:lnTo>
                <a:cubicBezTo>
                  <a:pt x="120" y="51"/>
                  <a:pt x="51" y="119"/>
                  <a:pt x="51" y="203"/>
                </a:cubicBezTo>
                <a:lnTo>
                  <a:pt x="51" y="5146"/>
                </a:lnTo>
                <a:lnTo>
                  <a:pt x="51" y="5146"/>
                </a:lnTo>
                <a:cubicBezTo>
                  <a:pt x="51" y="5231"/>
                  <a:pt x="120" y="5299"/>
                  <a:pt x="204" y="5299"/>
                </a:cubicBezTo>
                <a:lnTo>
                  <a:pt x="3568" y="5299"/>
                </a:lnTo>
                <a:lnTo>
                  <a:pt x="3568" y="5299"/>
                </a:lnTo>
                <a:cubicBezTo>
                  <a:pt x="3652" y="5299"/>
                  <a:pt x="3721" y="5231"/>
                  <a:pt x="3721" y="5146"/>
                </a:cubicBezTo>
                <a:lnTo>
                  <a:pt x="3721" y="203"/>
                </a:lnTo>
                <a:lnTo>
                  <a:pt x="3721" y="203"/>
                </a:lnTo>
                <a:cubicBezTo>
                  <a:pt x="3721" y="119"/>
                  <a:pt x="3652" y="51"/>
                  <a:pt x="3568" y="51"/>
                </a:cubicBezTo>
                <a:lnTo>
                  <a:pt x="204" y="51"/>
                </a:lnTo>
                <a:close/>
                <a:moveTo>
                  <a:pt x="3568" y="5350"/>
                </a:moveTo>
                <a:lnTo>
                  <a:pt x="204" y="5350"/>
                </a:lnTo>
                <a:lnTo>
                  <a:pt x="204" y="5350"/>
                </a:lnTo>
                <a:cubicBezTo>
                  <a:pt x="92" y="5350"/>
                  <a:pt x="0" y="5258"/>
                  <a:pt x="0" y="5146"/>
                </a:cubicBezTo>
                <a:lnTo>
                  <a:pt x="0" y="203"/>
                </a:lnTo>
                <a:lnTo>
                  <a:pt x="0" y="203"/>
                </a:lnTo>
                <a:cubicBezTo>
                  <a:pt x="0" y="92"/>
                  <a:pt x="92" y="0"/>
                  <a:pt x="204" y="0"/>
                </a:cubicBezTo>
                <a:lnTo>
                  <a:pt x="3568" y="0"/>
                </a:lnTo>
                <a:lnTo>
                  <a:pt x="3568" y="0"/>
                </a:lnTo>
                <a:cubicBezTo>
                  <a:pt x="3680" y="0"/>
                  <a:pt x="3772" y="92"/>
                  <a:pt x="3772" y="203"/>
                </a:cubicBezTo>
                <a:lnTo>
                  <a:pt x="3772" y="5146"/>
                </a:lnTo>
                <a:lnTo>
                  <a:pt x="3772" y="5146"/>
                </a:lnTo>
                <a:cubicBezTo>
                  <a:pt x="3772" y="5258"/>
                  <a:pt x="3680" y="5350"/>
                  <a:pt x="3568" y="535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endParaRPr lang="en-US" sz="2449" dirty="0">
              <a:latin typeface="Lato Light" panose="020F0502020204030203" pitchFamily="34" charset="0"/>
            </a:endParaRPr>
          </a:p>
        </p:txBody>
      </p:sp>
      <p:sp>
        <p:nvSpPr>
          <p:cNvPr id="5" name="Freeform 62"/>
          <p:cNvSpPr>
            <a:spLocks noChangeArrowheads="1"/>
          </p:cNvSpPr>
          <p:nvPr/>
        </p:nvSpPr>
        <p:spPr bwMode="auto">
          <a:xfrm>
            <a:off x="567444" y="4433878"/>
            <a:ext cx="2105148" cy="764973"/>
          </a:xfrm>
          <a:custGeom>
            <a:avLst/>
            <a:gdLst>
              <a:gd name="T0" fmla="*/ 674 w 5254"/>
              <a:gd name="T1" fmla="*/ 563 h 1225"/>
              <a:gd name="T2" fmla="*/ 42 w 5254"/>
              <a:gd name="T3" fmla="*/ 92 h 1225"/>
              <a:gd name="T4" fmla="*/ 42 w 5254"/>
              <a:gd name="T5" fmla="*/ 92 h 1225"/>
              <a:gd name="T6" fmla="*/ 72 w 5254"/>
              <a:gd name="T7" fmla="*/ 0 h 1225"/>
              <a:gd name="T8" fmla="*/ 4442 w 5254"/>
              <a:gd name="T9" fmla="*/ 0 h 1225"/>
              <a:gd name="T10" fmla="*/ 4442 w 5254"/>
              <a:gd name="T11" fmla="*/ 0 h 1225"/>
              <a:gd name="T12" fmla="*/ 4472 w 5254"/>
              <a:gd name="T13" fmla="*/ 10 h 1225"/>
              <a:gd name="T14" fmla="*/ 5226 w 5254"/>
              <a:gd name="T15" fmla="*/ 563 h 1225"/>
              <a:gd name="T16" fmla="*/ 5226 w 5254"/>
              <a:gd name="T17" fmla="*/ 563 h 1225"/>
              <a:gd name="T18" fmla="*/ 5226 w 5254"/>
              <a:gd name="T19" fmla="*/ 644 h 1225"/>
              <a:gd name="T20" fmla="*/ 4472 w 5254"/>
              <a:gd name="T21" fmla="*/ 1213 h 1225"/>
              <a:gd name="T22" fmla="*/ 4472 w 5254"/>
              <a:gd name="T23" fmla="*/ 1213 h 1225"/>
              <a:gd name="T24" fmla="*/ 4441 w 5254"/>
              <a:gd name="T25" fmla="*/ 1224 h 1225"/>
              <a:gd name="T26" fmla="*/ 69 w 5254"/>
              <a:gd name="T27" fmla="*/ 1224 h 1225"/>
              <a:gd name="T28" fmla="*/ 69 w 5254"/>
              <a:gd name="T29" fmla="*/ 1224 h 1225"/>
              <a:gd name="T30" fmla="*/ 38 w 5254"/>
              <a:gd name="T31" fmla="*/ 1132 h 1225"/>
              <a:gd name="T32" fmla="*/ 674 w 5254"/>
              <a:gd name="T33" fmla="*/ 644 h 1225"/>
              <a:gd name="T34" fmla="*/ 674 w 5254"/>
              <a:gd name="T35" fmla="*/ 644 h 1225"/>
              <a:gd name="T36" fmla="*/ 674 w 5254"/>
              <a:gd name="T37" fmla="*/ 563 h 12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5254" h="1225">
                <a:moveTo>
                  <a:pt x="674" y="563"/>
                </a:moveTo>
                <a:lnTo>
                  <a:pt x="42" y="92"/>
                </a:lnTo>
                <a:lnTo>
                  <a:pt x="42" y="92"/>
                </a:lnTo>
                <a:cubicBezTo>
                  <a:pt x="3" y="63"/>
                  <a:pt x="24" y="0"/>
                  <a:pt x="72" y="0"/>
                </a:cubicBezTo>
                <a:lnTo>
                  <a:pt x="4442" y="0"/>
                </a:lnTo>
                <a:lnTo>
                  <a:pt x="4442" y="0"/>
                </a:lnTo>
                <a:cubicBezTo>
                  <a:pt x="4453" y="0"/>
                  <a:pt x="4463" y="3"/>
                  <a:pt x="4472" y="10"/>
                </a:cubicBezTo>
                <a:lnTo>
                  <a:pt x="5226" y="563"/>
                </a:lnTo>
                <a:lnTo>
                  <a:pt x="5226" y="563"/>
                </a:lnTo>
                <a:cubicBezTo>
                  <a:pt x="5253" y="583"/>
                  <a:pt x="5253" y="624"/>
                  <a:pt x="5226" y="644"/>
                </a:cubicBezTo>
                <a:lnTo>
                  <a:pt x="4472" y="1213"/>
                </a:lnTo>
                <a:lnTo>
                  <a:pt x="4472" y="1213"/>
                </a:lnTo>
                <a:cubicBezTo>
                  <a:pt x="4463" y="1220"/>
                  <a:pt x="4452" y="1224"/>
                  <a:pt x="4441" y="1224"/>
                </a:cubicBezTo>
                <a:lnTo>
                  <a:pt x="69" y="1224"/>
                </a:lnTo>
                <a:lnTo>
                  <a:pt x="69" y="1224"/>
                </a:lnTo>
                <a:cubicBezTo>
                  <a:pt x="20" y="1224"/>
                  <a:pt x="0" y="1162"/>
                  <a:pt x="38" y="1132"/>
                </a:cubicBezTo>
                <a:lnTo>
                  <a:pt x="674" y="644"/>
                </a:lnTo>
                <a:lnTo>
                  <a:pt x="674" y="644"/>
                </a:lnTo>
                <a:cubicBezTo>
                  <a:pt x="701" y="624"/>
                  <a:pt x="701" y="583"/>
                  <a:pt x="674" y="563"/>
                </a:cubicBezTo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endParaRPr lang="en-US" sz="2449" dirty="0">
              <a:latin typeface="Lato Light" panose="020F0502020204030203" pitchFamily="34" charset="0"/>
            </a:endParaRPr>
          </a:p>
        </p:txBody>
      </p:sp>
      <p:sp>
        <p:nvSpPr>
          <p:cNvPr id="9" name="Freeform 70"/>
          <p:cNvSpPr>
            <a:spLocks noChangeArrowheads="1"/>
          </p:cNvSpPr>
          <p:nvPr/>
        </p:nvSpPr>
        <p:spPr bwMode="auto">
          <a:xfrm>
            <a:off x="2694306" y="2708920"/>
            <a:ext cx="1761391" cy="2714934"/>
          </a:xfrm>
          <a:custGeom>
            <a:avLst/>
            <a:gdLst>
              <a:gd name="T0" fmla="*/ 203 w 3770"/>
              <a:gd name="T1" fmla="*/ 51 h 5351"/>
              <a:gd name="T2" fmla="*/ 203 w 3770"/>
              <a:gd name="T3" fmla="*/ 51 h 5351"/>
              <a:gd name="T4" fmla="*/ 50 w 3770"/>
              <a:gd name="T5" fmla="*/ 203 h 5351"/>
              <a:gd name="T6" fmla="*/ 50 w 3770"/>
              <a:gd name="T7" fmla="*/ 5146 h 5351"/>
              <a:gd name="T8" fmla="*/ 50 w 3770"/>
              <a:gd name="T9" fmla="*/ 5146 h 5351"/>
              <a:gd name="T10" fmla="*/ 203 w 3770"/>
              <a:gd name="T11" fmla="*/ 5299 h 5351"/>
              <a:gd name="T12" fmla="*/ 3566 w 3770"/>
              <a:gd name="T13" fmla="*/ 5299 h 5351"/>
              <a:gd name="T14" fmla="*/ 3566 w 3770"/>
              <a:gd name="T15" fmla="*/ 5299 h 5351"/>
              <a:gd name="T16" fmla="*/ 3719 w 3770"/>
              <a:gd name="T17" fmla="*/ 5146 h 5351"/>
              <a:gd name="T18" fmla="*/ 3719 w 3770"/>
              <a:gd name="T19" fmla="*/ 203 h 5351"/>
              <a:gd name="T20" fmla="*/ 3719 w 3770"/>
              <a:gd name="T21" fmla="*/ 203 h 5351"/>
              <a:gd name="T22" fmla="*/ 3566 w 3770"/>
              <a:gd name="T23" fmla="*/ 51 h 5351"/>
              <a:gd name="T24" fmla="*/ 203 w 3770"/>
              <a:gd name="T25" fmla="*/ 51 h 5351"/>
              <a:gd name="T26" fmla="*/ 3566 w 3770"/>
              <a:gd name="T27" fmla="*/ 5350 h 5351"/>
              <a:gd name="T28" fmla="*/ 203 w 3770"/>
              <a:gd name="T29" fmla="*/ 5350 h 5351"/>
              <a:gd name="T30" fmla="*/ 203 w 3770"/>
              <a:gd name="T31" fmla="*/ 5350 h 5351"/>
              <a:gd name="T32" fmla="*/ 0 w 3770"/>
              <a:gd name="T33" fmla="*/ 5146 h 5351"/>
              <a:gd name="T34" fmla="*/ 0 w 3770"/>
              <a:gd name="T35" fmla="*/ 203 h 5351"/>
              <a:gd name="T36" fmla="*/ 0 w 3770"/>
              <a:gd name="T37" fmla="*/ 203 h 5351"/>
              <a:gd name="T38" fmla="*/ 203 w 3770"/>
              <a:gd name="T39" fmla="*/ 0 h 5351"/>
              <a:gd name="T40" fmla="*/ 3566 w 3770"/>
              <a:gd name="T41" fmla="*/ 0 h 5351"/>
              <a:gd name="T42" fmla="*/ 3566 w 3770"/>
              <a:gd name="T43" fmla="*/ 0 h 5351"/>
              <a:gd name="T44" fmla="*/ 3769 w 3770"/>
              <a:gd name="T45" fmla="*/ 203 h 5351"/>
              <a:gd name="T46" fmla="*/ 3769 w 3770"/>
              <a:gd name="T47" fmla="*/ 5146 h 5351"/>
              <a:gd name="T48" fmla="*/ 3769 w 3770"/>
              <a:gd name="T49" fmla="*/ 5146 h 5351"/>
              <a:gd name="T50" fmla="*/ 3566 w 3770"/>
              <a:gd name="T51" fmla="*/ 5350 h 53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3770" h="5351">
                <a:moveTo>
                  <a:pt x="203" y="51"/>
                </a:moveTo>
                <a:lnTo>
                  <a:pt x="203" y="51"/>
                </a:lnTo>
                <a:cubicBezTo>
                  <a:pt x="119" y="51"/>
                  <a:pt x="50" y="119"/>
                  <a:pt x="50" y="203"/>
                </a:cubicBezTo>
                <a:lnTo>
                  <a:pt x="50" y="5146"/>
                </a:lnTo>
                <a:lnTo>
                  <a:pt x="50" y="5146"/>
                </a:lnTo>
                <a:cubicBezTo>
                  <a:pt x="50" y="5231"/>
                  <a:pt x="119" y="5299"/>
                  <a:pt x="203" y="5299"/>
                </a:cubicBezTo>
                <a:lnTo>
                  <a:pt x="3566" y="5299"/>
                </a:lnTo>
                <a:lnTo>
                  <a:pt x="3566" y="5299"/>
                </a:lnTo>
                <a:cubicBezTo>
                  <a:pt x="3650" y="5299"/>
                  <a:pt x="3719" y="5231"/>
                  <a:pt x="3719" y="5146"/>
                </a:cubicBezTo>
                <a:lnTo>
                  <a:pt x="3719" y="203"/>
                </a:lnTo>
                <a:lnTo>
                  <a:pt x="3719" y="203"/>
                </a:lnTo>
                <a:cubicBezTo>
                  <a:pt x="3719" y="119"/>
                  <a:pt x="3650" y="51"/>
                  <a:pt x="3566" y="51"/>
                </a:cubicBezTo>
                <a:lnTo>
                  <a:pt x="203" y="51"/>
                </a:lnTo>
                <a:close/>
                <a:moveTo>
                  <a:pt x="3566" y="5350"/>
                </a:moveTo>
                <a:lnTo>
                  <a:pt x="203" y="5350"/>
                </a:lnTo>
                <a:lnTo>
                  <a:pt x="203" y="5350"/>
                </a:lnTo>
                <a:cubicBezTo>
                  <a:pt x="91" y="5350"/>
                  <a:pt x="0" y="5258"/>
                  <a:pt x="0" y="5146"/>
                </a:cubicBezTo>
                <a:lnTo>
                  <a:pt x="0" y="203"/>
                </a:lnTo>
                <a:lnTo>
                  <a:pt x="0" y="203"/>
                </a:lnTo>
                <a:cubicBezTo>
                  <a:pt x="0" y="92"/>
                  <a:pt x="91" y="0"/>
                  <a:pt x="203" y="0"/>
                </a:cubicBezTo>
                <a:lnTo>
                  <a:pt x="3566" y="0"/>
                </a:lnTo>
                <a:lnTo>
                  <a:pt x="3566" y="0"/>
                </a:lnTo>
                <a:cubicBezTo>
                  <a:pt x="3678" y="0"/>
                  <a:pt x="3769" y="92"/>
                  <a:pt x="3769" y="203"/>
                </a:cubicBezTo>
                <a:lnTo>
                  <a:pt x="3769" y="5146"/>
                </a:lnTo>
                <a:lnTo>
                  <a:pt x="3769" y="5146"/>
                </a:lnTo>
                <a:cubicBezTo>
                  <a:pt x="3769" y="5258"/>
                  <a:pt x="3678" y="5350"/>
                  <a:pt x="3566" y="535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endParaRPr lang="en-US" sz="2449" dirty="0">
              <a:latin typeface="Lato Light" panose="020F0502020204030203" pitchFamily="34" charset="0"/>
            </a:endParaRPr>
          </a:p>
        </p:txBody>
      </p:sp>
      <p:sp>
        <p:nvSpPr>
          <p:cNvPr id="10" name="Freeform 133"/>
          <p:cNvSpPr>
            <a:spLocks noChangeArrowheads="1"/>
          </p:cNvSpPr>
          <p:nvPr/>
        </p:nvSpPr>
        <p:spPr bwMode="auto">
          <a:xfrm>
            <a:off x="2532729" y="4433878"/>
            <a:ext cx="2105148" cy="764973"/>
          </a:xfrm>
          <a:custGeom>
            <a:avLst/>
            <a:gdLst>
              <a:gd name="T0" fmla="*/ 674 w 5254"/>
              <a:gd name="T1" fmla="*/ 563 h 1225"/>
              <a:gd name="T2" fmla="*/ 42 w 5254"/>
              <a:gd name="T3" fmla="*/ 92 h 1225"/>
              <a:gd name="T4" fmla="*/ 42 w 5254"/>
              <a:gd name="T5" fmla="*/ 92 h 1225"/>
              <a:gd name="T6" fmla="*/ 73 w 5254"/>
              <a:gd name="T7" fmla="*/ 0 h 1225"/>
              <a:gd name="T8" fmla="*/ 4441 w 5254"/>
              <a:gd name="T9" fmla="*/ 0 h 1225"/>
              <a:gd name="T10" fmla="*/ 4441 w 5254"/>
              <a:gd name="T11" fmla="*/ 0 h 1225"/>
              <a:gd name="T12" fmla="*/ 4471 w 5254"/>
              <a:gd name="T13" fmla="*/ 10 h 1225"/>
              <a:gd name="T14" fmla="*/ 5224 w 5254"/>
              <a:gd name="T15" fmla="*/ 563 h 1225"/>
              <a:gd name="T16" fmla="*/ 5224 w 5254"/>
              <a:gd name="T17" fmla="*/ 563 h 1225"/>
              <a:gd name="T18" fmla="*/ 5225 w 5254"/>
              <a:gd name="T19" fmla="*/ 644 h 1225"/>
              <a:gd name="T20" fmla="*/ 4472 w 5254"/>
              <a:gd name="T21" fmla="*/ 1213 h 1225"/>
              <a:gd name="T22" fmla="*/ 4472 w 5254"/>
              <a:gd name="T23" fmla="*/ 1213 h 1225"/>
              <a:gd name="T24" fmla="*/ 4441 w 5254"/>
              <a:gd name="T25" fmla="*/ 1224 h 1225"/>
              <a:gd name="T26" fmla="*/ 69 w 5254"/>
              <a:gd name="T27" fmla="*/ 1224 h 1225"/>
              <a:gd name="T28" fmla="*/ 69 w 5254"/>
              <a:gd name="T29" fmla="*/ 1224 h 1225"/>
              <a:gd name="T30" fmla="*/ 39 w 5254"/>
              <a:gd name="T31" fmla="*/ 1132 h 1225"/>
              <a:gd name="T32" fmla="*/ 675 w 5254"/>
              <a:gd name="T33" fmla="*/ 644 h 1225"/>
              <a:gd name="T34" fmla="*/ 675 w 5254"/>
              <a:gd name="T35" fmla="*/ 644 h 1225"/>
              <a:gd name="T36" fmla="*/ 674 w 5254"/>
              <a:gd name="T37" fmla="*/ 563 h 12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5254" h="1225">
                <a:moveTo>
                  <a:pt x="674" y="563"/>
                </a:moveTo>
                <a:lnTo>
                  <a:pt x="42" y="92"/>
                </a:lnTo>
                <a:lnTo>
                  <a:pt x="42" y="92"/>
                </a:lnTo>
                <a:cubicBezTo>
                  <a:pt x="3" y="63"/>
                  <a:pt x="24" y="0"/>
                  <a:pt x="73" y="0"/>
                </a:cubicBezTo>
                <a:lnTo>
                  <a:pt x="4441" y="0"/>
                </a:lnTo>
                <a:lnTo>
                  <a:pt x="4441" y="0"/>
                </a:lnTo>
                <a:cubicBezTo>
                  <a:pt x="4452" y="0"/>
                  <a:pt x="4463" y="3"/>
                  <a:pt x="4471" y="10"/>
                </a:cubicBezTo>
                <a:lnTo>
                  <a:pt x="5224" y="563"/>
                </a:lnTo>
                <a:lnTo>
                  <a:pt x="5224" y="563"/>
                </a:lnTo>
                <a:cubicBezTo>
                  <a:pt x="5252" y="583"/>
                  <a:pt x="5253" y="624"/>
                  <a:pt x="5225" y="644"/>
                </a:cubicBezTo>
                <a:lnTo>
                  <a:pt x="4472" y="1213"/>
                </a:lnTo>
                <a:lnTo>
                  <a:pt x="4472" y="1213"/>
                </a:lnTo>
                <a:cubicBezTo>
                  <a:pt x="4463" y="1220"/>
                  <a:pt x="4452" y="1224"/>
                  <a:pt x="4441" y="1224"/>
                </a:cubicBezTo>
                <a:lnTo>
                  <a:pt x="69" y="1224"/>
                </a:lnTo>
                <a:lnTo>
                  <a:pt x="69" y="1224"/>
                </a:lnTo>
                <a:cubicBezTo>
                  <a:pt x="21" y="1224"/>
                  <a:pt x="0" y="1162"/>
                  <a:pt x="39" y="1132"/>
                </a:cubicBezTo>
                <a:lnTo>
                  <a:pt x="675" y="644"/>
                </a:lnTo>
                <a:lnTo>
                  <a:pt x="675" y="644"/>
                </a:lnTo>
                <a:cubicBezTo>
                  <a:pt x="702" y="624"/>
                  <a:pt x="701" y="583"/>
                  <a:pt x="674" y="563"/>
                </a:cubicBezTo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endParaRPr lang="en-US" sz="2449" dirty="0">
              <a:latin typeface="Lato Light" panose="020F0502020204030203" pitchFamily="34" charset="0"/>
            </a:endParaRPr>
          </a:p>
        </p:txBody>
      </p:sp>
      <p:sp>
        <p:nvSpPr>
          <p:cNvPr id="14" name="Freeform 141"/>
          <p:cNvSpPr>
            <a:spLocks noChangeArrowheads="1"/>
          </p:cNvSpPr>
          <p:nvPr/>
        </p:nvSpPr>
        <p:spPr bwMode="auto">
          <a:xfrm>
            <a:off x="4661652" y="2708920"/>
            <a:ext cx="1761391" cy="2714934"/>
          </a:xfrm>
          <a:custGeom>
            <a:avLst/>
            <a:gdLst>
              <a:gd name="T0" fmla="*/ 204 w 3772"/>
              <a:gd name="T1" fmla="*/ 51 h 5351"/>
              <a:gd name="T2" fmla="*/ 204 w 3772"/>
              <a:gd name="T3" fmla="*/ 51 h 5351"/>
              <a:gd name="T4" fmla="*/ 51 w 3772"/>
              <a:gd name="T5" fmla="*/ 203 h 5351"/>
              <a:gd name="T6" fmla="*/ 51 w 3772"/>
              <a:gd name="T7" fmla="*/ 5146 h 5351"/>
              <a:gd name="T8" fmla="*/ 51 w 3772"/>
              <a:gd name="T9" fmla="*/ 5146 h 5351"/>
              <a:gd name="T10" fmla="*/ 204 w 3772"/>
              <a:gd name="T11" fmla="*/ 5299 h 5351"/>
              <a:gd name="T12" fmla="*/ 3567 w 3772"/>
              <a:gd name="T13" fmla="*/ 5299 h 5351"/>
              <a:gd name="T14" fmla="*/ 3567 w 3772"/>
              <a:gd name="T15" fmla="*/ 5299 h 5351"/>
              <a:gd name="T16" fmla="*/ 3720 w 3772"/>
              <a:gd name="T17" fmla="*/ 5146 h 5351"/>
              <a:gd name="T18" fmla="*/ 3720 w 3772"/>
              <a:gd name="T19" fmla="*/ 203 h 5351"/>
              <a:gd name="T20" fmla="*/ 3720 w 3772"/>
              <a:gd name="T21" fmla="*/ 203 h 5351"/>
              <a:gd name="T22" fmla="*/ 3567 w 3772"/>
              <a:gd name="T23" fmla="*/ 51 h 5351"/>
              <a:gd name="T24" fmla="*/ 204 w 3772"/>
              <a:gd name="T25" fmla="*/ 51 h 5351"/>
              <a:gd name="T26" fmla="*/ 3567 w 3772"/>
              <a:gd name="T27" fmla="*/ 5350 h 5351"/>
              <a:gd name="T28" fmla="*/ 204 w 3772"/>
              <a:gd name="T29" fmla="*/ 5350 h 5351"/>
              <a:gd name="T30" fmla="*/ 204 w 3772"/>
              <a:gd name="T31" fmla="*/ 5350 h 5351"/>
              <a:gd name="T32" fmla="*/ 0 w 3772"/>
              <a:gd name="T33" fmla="*/ 5146 h 5351"/>
              <a:gd name="T34" fmla="*/ 0 w 3772"/>
              <a:gd name="T35" fmla="*/ 203 h 5351"/>
              <a:gd name="T36" fmla="*/ 0 w 3772"/>
              <a:gd name="T37" fmla="*/ 203 h 5351"/>
              <a:gd name="T38" fmla="*/ 204 w 3772"/>
              <a:gd name="T39" fmla="*/ 0 h 5351"/>
              <a:gd name="T40" fmla="*/ 3567 w 3772"/>
              <a:gd name="T41" fmla="*/ 0 h 5351"/>
              <a:gd name="T42" fmla="*/ 3567 w 3772"/>
              <a:gd name="T43" fmla="*/ 0 h 5351"/>
              <a:gd name="T44" fmla="*/ 3771 w 3772"/>
              <a:gd name="T45" fmla="*/ 203 h 5351"/>
              <a:gd name="T46" fmla="*/ 3771 w 3772"/>
              <a:gd name="T47" fmla="*/ 5146 h 5351"/>
              <a:gd name="T48" fmla="*/ 3771 w 3772"/>
              <a:gd name="T49" fmla="*/ 5146 h 5351"/>
              <a:gd name="T50" fmla="*/ 3567 w 3772"/>
              <a:gd name="T51" fmla="*/ 5350 h 53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3772" h="5351">
                <a:moveTo>
                  <a:pt x="204" y="51"/>
                </a:moveTo>
                <a:lnTo>
                  <a:pt x="204" y="51"/>
                </a:lnTo>
                <a:cubicBezTo>
                  <a:pt x="119" y="51"/>
                  <a:pt x="51" y="119"/>
                  <a:pt x="51" y="203"/>
                </a:cubicBezTo>
                <a:lnTo>
                  <a:pt x="51" y="5146"/>
                </a:lnTo>
                <a:lnTo>
                  <a:pt x="51" y="5146"/>
                </a:lnTo>
                <a:cubicBezTo>
                  <a:pt x="51" y="5231"/>
                  <a:pt x="119" y="5299"/>
                  <a:pt x="204" y="5299"/>
                </a:cubicBezTo>
                <a:lnTo>
                  <a:pt x="3567" y="5299"/>
                </a:lnTo>
                <a:lnTo>
                  <a:pt x="3567" y="5299"/>
                </a:lnTo>
                <a:cubicBezTo>
                  <a:pt x="3652" y="5299"/>
                  <a:pt x="3720" y="5231"/>
                  <a:pt x="3720" y="5146"/>
                </a:cubicBezTo>
                <a:lnTo>
                  <a:pt x="3720" y="203"/>
                </a:lnTo>
                <a:lnTo>
                  <a:pt x="3720" y="203"/>
                </a:lnTo>
                <a:cubicBezTo>
                  <a:pt x="3720" y="119"/>
                  <a:pt x="3652" y="51"/>
                  <a:pt x="3567" y="51"/>
                </a:cubicBezTo>
                <a:lnTo>
                  <a:pt x="204" y="51"/>
                </a:lnTo>
                <a:close/>
                <a:moveTo>
                  <a:pt x="3567" y="5350"/>
                </a:moveTo>
                <a:lnTo>
                  <a:pt x="204" y="5350"/>
                </a:lnTo>
                <a:lnTo>
                  <a:pt x="204" y="5350"/>
                </a:lnTo>
                <a:cubicBezTo>
                  <a:pt x="91" y="5350"/>
                  <a:pt x="0" y="5258"/>
                  <a:pt x="0" y="5146"/>
                </a:cubicBezTo>
                <a:lnTo>
                  <a:pt x="0" y="203"/>
                </a:lnTo>
                <a:lnTo>
                  <a:pt x="0" y="203"/>
                </a:lnTo>
                <a:cubicBezTo>
                  <a:pt x="0" y="92"/>
                  <a:pt x="91" y="0"/>
                  <a:pt x="204" y="0"/>
                </a:cubicBezTo>
                <a:lnTo>
                  <a:pt x="3567" y="0"/>
                </a:lnTo>
                <a:lnTo>
                  <a:pt x="3567" y="0"/>
                </a:lnTo>
                <a:cubicBezTo>
                  <a:pt x="3680" y="0"/>
                  <a:pt x="3771" y="92"/>
                  <a:pt x="3771" y="203"/>
                </a:cubicBezTo>
                <a:lnTo>
                  <a:pt x="3771" y="5146"/>
                </a:lnTo>
                <a:lnTo>
                  <a:pt x="3771" y="5146"/>
                </a:lnTo>
                <a:cubicBezTo>
                  <a:pt x="3771" y="5258"/>
                  <a:pt x="3680" y="5350"/>
                  <a:pt x="3567" y="535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endParaRPr lang="en-US" sz="2449" dirty="0">
              <a:latin typeface="Lato Light" panose="020F0502020204030203" pitchFamily="34" charset="0"/>
            </a:endParaRPr>
          </a:p>
        </p:txBody>
      </p:sp>
      <p:sp>
        <p:nvSpPr>
          <p:cNvPr id="15" name="Freeform 203"/>
          <p:cNvSpPr>
            <a:spLocks noChangeArrowheads="1"/>
          </p:cNvSpPr>
          <p:nvPr/>
        </p:nvSpPr>
        <p:spPr bwMode="auto">
          <a:xfrm>
            <a:off x="4498014" y="4433878"/>
            <a:ext cx="2105147" cy="764973"/>
          </a:xfrm>
          <a:custGeom>
            <a:avLst/>
            <a:gdLst>
              <a:gd name="T0" fmla="*/ 673 w 5254"/>
              <a:gd name="T1" fmla="*/ 563 h 1225"/>
              <a:gd name="T2" fmla="*/ 42 w 5254"/>
              <a:gd name="T3" fmla="*/ 92 h 1225"/>
              <a:gd name="T4" fmla="*/ 42 w 5254"/>
              <a:gd name="T5" fmla="*/ 92 h 1225"/>
              <a:gd name="T6" fmla="*/ 72 w 5254"/>
              <a:gd name="T7" fmla="*/ 0 h 1225"/>
              <a:gd name="T8" fmla="*/ 4442 w 5254"/>
              <a:gd name="T9" fmla="*/ 0 h 1225"/>
              <a:gd name="T10" fmla="*/ 4442 w 5254"/>
              <a:gd name="T11" fmla="*/ 0 h 1225"/>
              <a:gd name="T12" fmla="*/ 4472 w 5254"/>
              <a:gd name="T13" fmla="*/ 10 h 1225"/>
              <a:gd name="T14" fmla="*/ 5225 w 5254"/>
              <a:gd name="T15" fmla="*/ 563 h 1225"/>
              <a:gd name="T16" fmla="*/ 5225 w 5254"/>
              <a:gd name="T17" fmla="*/ 563 h 1225"/>
              <a:gd name="T18" fmla="*/ 5225 w 5254"/>
              <a:gd name="T19" fmla="*/ 644 h 1225"/>
              <a:gd name="T20" fmla="*/ 4472 w 5254"/>
              <a:gd name="T21" fmla="*/ 1213 h 1225"/>
              <a:gd name="T22" fmla="*/ 4472 w 5254"/>
              <a:gd name="T23" fmla="*/ 1213 h 1225"/>
              <a:gd name="T24" fmla="*/ 4441 w 5254"/>
              <a:gd name="T25" fmla="*/ 1224 h 1225"/>
              <a:gd name="T26" fmla="*/ 69 w 5254"/>
              <a:gd name="T27" fmla="*/ 1224 h 1225"/>
              <a:gd name="T28" fmla="*/ 69 w 5254"/>
              <a:gd name="T29" fmla="*/ 1224 h 1225"/>
              <a:gd name="T30" fmla="*/ 38 w 5254"/>
              <a:gd name="T31" fmla="*/ 1132 h 1225"/>
              <a:gd name="T32" fmla="*/ 674 w 5254"/>
              <a:gd name="T33" fmla="*/ 644 h 1225"/>
              <a:gd name="T34" fmla="*/ 674 w 5254"/>
              <a:gd name="T35" fmla="*/ 644 h 1225"/>
              <a:gd name="T36" fmla="*/ 673 w 5254"/>
              <a:gd name="T37" fmla="*/ 563 h 12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5254" h="1225">
                <a:moveTo>
                  <a:pt x="673" y="563"/>
                </a:moveTo>
                <a:lnTo>
                  <a:pt x="42" y="92"/>
                </a:lnTo>
                <a:lnTo>
                  <a:pt x="42" y="92"/>
                </a:lnTo>
                <a:cubicBezTo>
                  <a:pt x="2" y="63"/>
                  <a:pt x="23" y="0"/>
                  <a:pt x="72" y="0"/>
                </a:cubicBezTo>
                <a:lnTo>
                  <a:pt x="4442" y="0"/>
                </a:lnTo>
                <a:lnTo>
                  <a:pt x="4442" y="0"/>
                </a:lnTo>
                <a:cubicBezTo>
                  <a:pt x="4452" y="0"/>
                  <a:pt x="4463" y="3"/>
                  <a:pt x="4472" y="10"/>
                </a:cubicBezTo>
                <a:lnTo>
                  <a:pt x="5225" y="563"/>
                </a:lnTo>
                <a:lnTo>
                  <a:pt x="5225" y="563"/>
                </a:lnTo>
                <a:cubicBezTo>
                  <a:pt x="5252" y="583"/>
                  <a:pt x="5253" y="624"/>
                  <a:pt x="5225" y="644"/>
                </a:cubicBezTo>
                <a:lnTo>
                  <a:pt x="4472" y="1213"/>
                </a:lnTo>
                <a:lnTo>
                  <a:pt x="4472" y="1213"/>
                </a:lnTo>
                <a:cubicBezTo>
                  <a:pt x="4463" y="1220"/>
                  <a:pt x="4452" y="1224"/>
                  <a:pt x="4441" y="1224"/>
                </a:cubicBezTo>
                <a:lnTo>
                  <a:pt x="69" y="1224"/>
                </a:lnTo>
                <a:lnTo>
                  <a:pt x="69" y="1224"/>
                </a:lnTo>
                <a:cubicBezTo>
                  <a:pt x="20" y="1224"/>
                  <a:pt x="0" y="1162"/>
                  <a:pt x="38" y="1132"/>
                </a:cubicBezTo>
                <a:lnTo>
                  <a:pt x="674" y="644"/>
                </a:lnTo>
                <a:lnTo>
                  <a:pt x="674" y="644"/>
                </a:lnTo>
                <a:cubicBezTo>
                  <a:pt x="701" y="624"/>
                  <a:pt x="700" y="583"/>
                  <a:pt x="673" y="563"/>
                </a:cubicBezTo>
              </a:path>
            </a:pathLst>
          </a:custGeom>
          <a:solidFill>
            <a:schemeClr val="accent5">
              <a:lumMod val="60000"/>
              <a:lumOff val="40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endParaRPr lang="en-US" sz="2449" dirty="0">
              <a:latin typeface="Lato Light" panose="020F0502020204030203" pitchFamily="34" charset="0"/>
            </a:endParaRPr>
          </a:p>
        </p:txBody>
      </p:sp>
      <p:sp>
        <p:nvSpPr>
          <p:cNvPr id="41" name="Freeform 141"/>
          <p:cNvSpPr>
            <a:spLocks noChangeArrowheads="1"/>
          </p:cNvSpPr>
          <p:nvPr/>
        </p:nvSpPr>
        <p:spPr bwMode="auto">
          <a:xfrm>
            <a:off x="6626936" y="2708920"/>
            <a:ext cx="1761391" cy="2714934"/>
          </a:xfrm>
          <a:custGeom>
            <a:avLst/>
            <a:gdLst>
              <a:gd name="T0" fmla="*/ 204 w 3772"/>
              <a:gd name="T1" fmla="*/ 51 h 5351"/>
              <a:gd name="T2" fmla="*/ 204 w 3772"/>
              <a:gd name="T3" fmla="*/ 51 h 5351"/>
              <a:gd name="T4" fmla="*/ 51 w 3772"/>
              <a:gd name="T5" fmla="*/ 203 h 5351"/>
              <a:gd name="T6" fmla="*/ 51 w 3772"/>
              <a:gd name="T7" fmla="*/ 5146 h 5351"/>
              <a:gd name="T8" fmla="*/ 51 w 3772"/>
              <a:gd name="T9" fmla="*/ 5146 h 5351"/>
              <a:gd name="T10" fmla="*/ 204 w 3772"/>
              <a:gd name="T11" fmla="*/ 5299 h 5351"/>
              <a:gd name="T12" fmla="*/ 3567 w 3772"/>
              <a:gd name="T13" fmla="*/ 5299 h 5351"/>
              <a:gd name="T14" fmla="*/ 3567 w 3772"/>
              <a:gd name="T15" fmla="*/ 5299 h 5351"/>
              <a:gd name="T16" fmla="*/ 3720 w 3772"/>
              <a:gd name="T17" fmla="*/ 5146 h 5351"/>
              <a:gd name="T18" fmla="*/ 3720 w 3772"/>
              <a:gd name="T19" fmla="*/ 203 h 5351"/>
              <a:gd name="T20" fmla="*/ 3720 w 3772"/>
              <a:gd name="T21" fmla="*/ 203 h 5351"/>
              <a:gd name="T22" fmla="*/ 3567 w 3772"/>
              <a:gd name="T23" fmla="*/ 51 h 5351"/>
              <a:gd name="T24" fmla="*/ 204 w 3772"/>
              <a:gd name="T25" fmla="*/ 51 h 5351"/>
              <a:gd name="T26" fmla="*/ 3567 w 3772"/>
              <a:gd name="T27" fmla="*/ 5350 h 5351"/>
              <a:gd name="T28" fmla="*/ 204 w 3772"/>
              <a:gd name="T29" fmla="*/ 5350 h 5351"/>
              <a:gd name="T30" fmla="*/ 204 w 3772"/>
              <a:gd name="T31" fmla="*/ 5350 h 5351"/>
              <a:gd name="T32" fmla="*/ 0 w 3772"/>
              <a:gd name="T33" fmla="*/ 5146 h 5351"/>
              <a:gd name="T34" fmla="*/ 0 w 3772"/>
              <a:gd name="T35" fmla="*/ 203 h 5351"/>
              <a:gd name="T36" fmla="*/ 0 w 3772"/>
              <a:gd name="T37" fmla="*/ 203 h 5351"/>
              <a:gd name="T38" fmla="*/ 204 w 3772"/>
              <a:gd name="T39" fmla="*/ 0 h 5351"/>
              <a:gd name="T40" fmla="*/ 3567 w 3772"/>
              <a:gd name="T41" fmla="*/ 0 h 5351"/>
              <a:gd name="T42" fmla="*/ 3567 w 3772"/>
              <a:gd name="T43" fmla="*/ 0 h 5351"/>
              <a:gd name="T44" fmla="*/ 3771 w 3772"/>
              <a:gd name="T45" fmla="*/ 203 h 5351"/>
              <a:gd name="T46" fmla="*/ 3771 w 3772"/>
              <a:gd name="T47" fmla="*/ 5146 h 5351"/>
              <a:gd name="T48" fmla="*/ 3771 w 3772"/>
              <a:gd name="T49" fmla="*/ 5146 h 5351"/>
              <a:gd name="T50" fmla="*/ 3567 w 3772"/>
              <a:gd name="T51" fmla="*/ 5350 h 53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3772" h="5351">
                <a:moveTo>
                  <a:pt x="204" y="51"/>
                </a:moveTo>
                <a:lnTo>
                  <a:pt x="204" y="51"/>
                </a:lnTo>
                <a:cubicBezTo>
                  <a:pt x="119" y="51"/>
                  <a:pt x="51" y="119"/>
                  <a:pt x="51" y="203"/>
                </a:cubicBezTo>
                <a:lnTo>
                  <a:pt x="51" y="5146"/>
                </a:lnTo>
                <a:lnTo>
                  <a:pt x="51" y="5146"/>
                </a:lnTo>
                <a:cubicBezTo>
                  <a:pt x="51" y="5231"/>
                  <a:pt x="119" y="5299"/>
                  <a:pt x="204" y="5299"/>
                </a:cubicBezTo>
                <a:lnTo>
                  <a:pt x="3567" y="5299"/>
                </a:lnTo>
                <a:lnTo>
                  <a:pt x="3567" y="5299"/>
                </a:lnTo>
                <a:cubicBezTo>
                  <a:pt x="3652" y="5299"/>
                  <a:pt x="3720" y="5231"/>
                  <a:pt x="3720" y="5146"/>
                </a:cubicBezTo>
                <a:lnTo>
                  <a:pt x="3720" y="203"/>
                </a:lnTo>
                <a:lnTo>
                  <a:pt x="3720" y="203"/>
                </a:lnTo>
                <a:cubicBezTo>
                  <a:pt x="3720" y="119"/>
                  <a:pt x="3652" y="51"/>
                  <a:pt x="3567" y="51"/>
                </a:cubicBezTo>
                <a:lnTo>
                  <a:pt x="204" y="51"/>
                </a:lnTo>
                <a:close/>
                <a:moveTo>
                  <a:pt x="3567" y="5350"/>
                </a:moveTo>
                <a:lnTo>
                  <a:pt x="204" y="5350"/>
                </a:lnTo>
                <a:lnTo>
                  <a:pt x="204" y="5350"/>
                </a:lnTo>
                <a:cubicBezTo>
                  <a:pt x="91" y="5350"/>
                  <a:pt x="0" y="5258"/>
                  <a:pt x="0" y="5146"/>
                </a:cubicBezTo>
                <a:lnTo>
                  <a:pt x="0" y="203"/>
                </a:lnTo>
                <a:lnTo>
                  <a:pt x="0" y="203"/>
                </a:lnTo>
                <a:cubicBezTo>
                  <a:pt x="0" y="92"/>
                  <a:pt x="91" y="0"/>
                  <a:pt x="204" y="0"/>
                </a:cubicBezTo>
                <a:lnTo>
                  <a:pt x="3567" y="0"/>
                </a:lnTo>
                <a:lnTo>
                  <a:pt x="3567" y="0"/>
                </a:lnTo>
                <a:cubicBezTo>
                  <a:pt x="3680" y="0"/>
                  <a:pt x="3771" y="92"/>
                  <a:pt x="3771" y="203"/>
                </a:cubicBezTo>
                <a:lnTo>
                  <a:pt x="3771" y="5146"/>
                </a:lnTo>
                <a:lnTo>
                  <a:pt x="3771" y="5146"/>
                </a:lnTo>
                <a:cubicBezTo>
                  <a:pt x="3771" y="5258"/>
                  <a:pt x="3680" y="5350"/>
                  <a:pt x="3567" y="535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endParaRPr lang="en-US" sz="2449" dirty="0">
              <a:latin typeface="Lato Light" panose="020F0502020204030203" pitchFamily="34" charset="0"/>
            </a:endParaRPr>
          </a:p>
        </p:txBody>
      </p:sp>
      <p:sp>
        <p:nvSpPr>
          <p:cNvPr id="42" name="Freeform 203"/>
          <p:cNvSpPr>
            <a:spLocks noChangeArrowheads="1"/>
          </p:cNvSpPr>
          <p:nvPr/>
        </p:nvSpPr>
        <p:spPr bwMode="auto">
          <a:xfrm>
            <a:off x="6463297" y="4433878"/>
            <a:ext cx="2105147" cy="764973"/>
          </a:xfrm>
          <a:custGeom>
            <a:avLst/>
            <a:gdLst>
              <a:gd name="T0" fmla="*/ 673 w 5254"/>
              <a:gd name="T1" fmla="*/ 563 h 1225"/>
              <a:gd name="T2" fmla="*/ 42 w 5254"/>
              <a:gd name="T3" fmla="*/ 92 h 1225"/>
              <a:gd name="T4" fmla="*/ 42 w 5254"/>
              <a:gd name="T5" fmla="*/ 92 h 1225"/>
              <a:gd name="T6" fmla="*/ 72 w 5254"/>
              <a:gd name="T7" fmla="*/ 0 h 1225"/>
              <a:gd name="T8" fmla="*/ 4442 w 5254"/>
              <a:gd name="T9" fmla="*/ 0 h 1225"/>
              <a:gd name="T10" fmla="*/ 4442 w 5254"/>
              <a:gd name="T11" fmla="*/ 0 h 1225"/>
              <a:gd name="T12" fmla="*/ 4472 w 5254"/>
              <a:gd name="T13" fmla="*/ 10 h 1225"/>
              <a:gd name="T14" fmla="*/ 5225 w 5254"/>
              <a:gd name="T15" fmla="*/ 563 h 1225"/>
              <a:gd name="T16" fmla="*/ 5225 w 5254"/>
              <a:gd name="T17" fmla="*/ 563 h 1225"/>
              <a:gd name="T18" fmla="*/ 5225 w 5254"/>
              <a:gd name="T19" fmla="*/ 644 h 1225"/>
              <a:gd name="T20" fmla="*/ 4472 w 5254"/>
              <a:gd name="T21" fmla="*/ 1213 h 1225"/>
              <a:gd name="T22" fmla="*/ 4472 w 5254"/>
              <a:gd name="T23" fmla="*/ 1213 h 1225"/>
              <a:gd name="T24" fmla="*/ 4441 w 5254"/>
              <a:gd name="T25" fmla="*/ 1224 h 1225"/>
              <a:gd name="T26" fmla="*/ 69 w 5254"/>
              <a:gd name="T27" fmla="*/ 1224 h 1225"/>
              <a:gd name="T28" fmla="*/ 69 w 5254"/>
              <a:gd name="T29" fmla="*/ 1224 h 1225"/>
              <a:gd name="T30" fmla="*/ 38 w 5254"/>
              <a:gd name="T31" fmla="*/ 1132 h 1225"/>
              <a:gd name="T32" fmla="*/ 674 w 5254"/>
              <a:gd name="T33" fmla="*/ 644 h 1225"/>
              <a:gd name="T34" fmla="*/ 674 w 5254"/>
              <a:gd name="T35" fmla="*/ 644 h 1225"/>
              <a:gd name="T36" fmla="*/ 673 w 5254"/>
              <a:gd name="T37" fmla="*/ 563 h 12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5254" h="1225">
                <a:moveTo>
                  <a:pt x="673" y="563"/>
                </a:moveTo>
                <a:lnTo>
                  <a:pt x="42" y="92"/>
                </a:lnTo>
                <a:lnTo>
                  <a:pt x="42" y="92"/>
                </a:lnTo>
                <a:cubicBezTo>
                  <a:pt x="2" y="63"/>
                  <a:pt x="23" y="0"/>
                  <a:pt x="72" y="0"/>
                </a:cubicBezTo>
                <a:lnTo>
                  <a:pt x="4442" y="0"/>
                </a:lnTo>
                <a:lnTo>
                  <a:pt x="4442" y="0"/>
                </a:lnTo>
                <a:cubicBezTo>
                  <a:pt x="4452" y="0"/>
                  <a:pt x="4463" y="3"/>
                  <a:pt x="4472" y="10"/>
                </a:cubicBezTo>
                <a:lnTo>
                  <a:pt x="5225" y="563"/>
                </a:lnTo>
                <a:lnTo>
                  <a:pt x="5225" y="563"/>
                </a:lnTo>
                <a:cubicBezTo>
                  <a:pt x="5252" y="583"/>
                  <a:pt x="5253" y="624"/>
                  <a:pt x="5225" y="644"/>
                </a:cubicBezTo>
                <a:lnTo>
                  <a:pt x="4472" y="1213"/>
                </a:lnTo>
                <a:lnTo>
                  <a:pt x="4472" y="1213"/>
                </a:lnTo>
                <a:cubicBezTo>
                  <a:pt x="4463" y="1220"/>
                  <a:pt x="4452" y="1224"/>
                  <a:pt x="4441" y="1224"/>
                </a:cubicBezTo>
                <a:lnTo>
                  <a:pt x="69" y="1224"/>
                </a:lnTo>
                <a:lnTo>
                  <a:pt x="69" y="1224"/>
                </a:lnTo>
                <a:cubicBezTo>
                  <a:pt x="20" y="1224"/>
                  <a:pt x="0" y="1162"/>
                  <a:pt x="38" y="1132"/>
                </a:cubicBezTo>
                <a:lnTo>
                  <a:pt x="674" y="644"/>
                </a:lnTo>
                <a:lnTo>
                  <a:pt x="674" y="644"/>
                </a:lnTo>
                <a:cubicBezTo>
                  <a:pt x="701" y="624"/>
                  <a:pt x="700" y="583"/>
                  <a:pt x="673" y="563"/>
                </a:cubicBezTo>
              </a:path>
            </a:pathLst>
          </a:custGeom>
          <a:solidFill>
            <a:srgbClr val="00B0F0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2449" dirty="0">
              <a:latin typeface="Lato Light" panose="020F0502020204030203" pitchFamily="34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1271206" y="4662133"/>
            <a:ext cx="697628" cy="369332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b="1" dirty="0">
                <a:latin typeface="Sans-sarif"/>
                <a:cs typeface="Poppins" pitchFamily="2" charset="77"/>
              </a:rPr>
              <a:t>2017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3236491" y="4662133"/>
            <a:ext cx="697628" cy="369332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b="1" dirty="0">
                <a:latin typeface="Sans-sarif"/>
                <a:cs typeface="Poppins" pitchFamily="2" charset="77"/>
              </a:rPr>
              <a:t>2018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5201774" y="4662133"/>
            <a:ext cx="697628" cy="369332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b="1" dirty="0">
                <a:latin typeface="Sans-sarif"/>
                <a:cs typeface="Poppins" pitchFamily="2" charset="77"/>
              </a:rPr>
              <a:t>2019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7167058" y="4662133"/>
            <a:ext cx="697628" cy="369332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b="1" dirty="0">
                <a:latin typeface="Sans-sarif"/>
                <a:cs typeface="Poppins" pitchFamily="2" charset="77"/>
              </a:rPr>
              <a:t>2020</a:t>
            </a:r>
          </a:p>
        </p:txBody>
      </p:sp>
      <p:sp>
        <p:nvSpPr>
          <p:cNvPr id="50" name="Subtitle 2"/>
          <p:cNvSpPr txBox="1"/>
          <p:nvPr/>
        </p:nvSpPr>
        <p:spPr>
          <a:xfrm>
            <a:off x="866255" y="3517485"/>
            <a:ext cx="1574275" cy="477823"/>
          </a:xfrm>
          <a:prstGeom prst="rect">
            <a:avLst/>
          </a:prstGeom>
        </p:spPr>
        <p:txBody>
          <a:bodyPr vert="horz" wrap="square" lIns="34290" tIns="17145" rIns="34290" bIns="17145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en-US" sz="1200" dirty="0">
                <a:solidFill>
                  <a:schemeClr val="tx1"/>
                </a:solidFill>
                <a:latin typeface="Sans-sarif"/>
                <a:ea typeface="HK Grotesk Regular" pitchFamily="34" charset="-122"/>
                <a:cs typeface="Calibri" panose="020F0502020204030204" pitchFamily="34" charset="0"/>
              </a:rPr>
              <a:t>Place sub-heading description  here.</a:t>
            </a:r>
            <a:endParaRPr lang="en-GB" sz="1200" dirty="0">
              <a:solidFill>
                <a:schemeClr val="tx1"/>
              </a:solidFill>
              <a:latin typeface="Sans-sarif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811147" y="3114039"/>
            <a:ext cx="1603323" cy="338554"/>
          </a:xfrm>
          <a:prstGeom prst="rect">
            <a:avLst/>
          </a:prstGeom>
          <a:noFill/>
        </p:spPr>
        <p:txBody>
          <a:bodyPr wrap="none" rtlCol="0" anchor="b" anchorCtr="0">
            <a:spAutoFit/>
          </a:bodyPr>
          <a:lstStyle/>
          <a:p>
            <a:pPr algn="ctr"/>
            <a:r>
              <a:rPr lang="en-US" sz="1600" b="1" dirty="0">
                <a:latin typeface="Sans-sarif"/>
                <a:ea typeface="League Spartan" charset="0"/>
                <a:cs typeface="Calibri" panose="020F0502020204030204" pitchFamily="34" charset="0"/>
              </a:rPr>
              <a:t>Sub heading one</a:t>
            </a:r>
            <a:endParaRPr lang="en-US" sz="1600" b="1" dirty="0">
              <a:latin typeface="Sans-sarif"/>
              <a:ea typeface="League Spartan" charset="0"/>
              <a:cs typeface="Poppins" pitchFamily="2" charset="77"/>
            </a:endParaRPr>
          </a:p>
        </p:txBody>
      </p:sp>
      <p:sp>
        <p:nvSpPr>
          <p:cNvPr id="54" name="Subtitle 2"/>
          <p:cNvSpPr txBox="1"/>
          <p:nvPr/>
        </p:nvSpPr>
        <p:spPr>
          <a:xfrm>
            <a:off x="2827420" y="3517485"/>
            <a:ext cx="1493102" cy="477823"/>
          </a:xfrm>
          <a:prstGeom prst="rect">
            <a:avLst/>
          </a:prstGeom>
        </p:spPr>
        <p:txBody>
          <a:bodyPr vert="horz" wrap="square" lIns="34290" tIns="17145" rIns="34290" bIns="17145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en-US" sz="1200" dirty="0">
                <a:solidFill>
                  <a:schemeClr val="tx1"/>
                </a:solidFill>
                <a:latin typeface="Sans-sarif"/>
                <a:ea typeface="HK Grotesk Regular" pitchFamily="34" charset="-122"/>
                <a:cs typeface="Calibri" panose="020F0502020204030204" pitchFamily="34" charset="0"/>
              </a:rPr>
              <a:t>Place sub-heading description  here.</a:t>
            </a:r>
            <a:endParaRPr lang="en-GB" sz="1200" dirty="0">
              <a:solidFill>
                <a:schemeClr val="tx1"/>
              </a:solidFill>
              <a:latin typeface="Sans-sarif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2700486" y="3114039"/>
            <a:ext cx="1755211" cy="338554"/>
          </a:xfrm>
          <a:prstGeom prst="rect">
            <a:avLst/>
          </a:prstGeom>
          <a:noFill/>
        </p:spPr>
        <p:txBody>
          <a:bodyPr wrap="square" rtlCol="0" anchor="b" anchorCtr="0">
            <a:spAutoFit/>
          </a:bodyPr>
          <a:lstStyle/>
          <a:p>
            <a:pPr algn="ctr"/>
            <a:r>
              <a:rPr lang="en-US" sz="1600" b="1" dirty="0">
                <a:latin typeface="Sans-sarif"/>
                <a:cs typeface="Calibri" panose="020F0502020204030204" pitchFamily="34" charset="0"/>
              </a:rPr>
              <a:t>Sub heading two</a:t>
            </a:r>
          </a:p>
        </p:txBody>
      </p:sp>
      <p:sp>
        <p:nvSpPr>
          <p:cNvPr id="57" name="Subtitle 2"/>
          <p:cNvSpPr txBox="1"/>
          <p:nvPr/>
        </p:nvSpPr>
        <p:spPr>
          <a:xfrm>
            <a:off x="4794766" y="3517485"/>
            <a:ext cx="1493102" cy="477823"/>
          </a:xfrm>
          <a:prstGeom prst="rect">
            <a:avLst/>
          </a:prstGeom>
        </p:spPr>
        <p:txBody>
          <a:bodyPr vert="horz" wrap="square" lIns="34290" tIns="17145" rIns="34290" bIns="17145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en-US" sz="1200" dirty="0">
                <a:solidFill>
                  <a:schemeClr val="tx1"/>
                </a:solidFill>
                <a:latin typeface="Sans-sarif"/>
                <a:ea typeface="HK Grotesk Regular" pitchFamily="34" charset="-122"/>
                <a:cs typeface="Calibri" panose="020F0502020204030204" pitchFamily="34" charset="0"/>
              </a:rPr>
              <a:t>Place sub-heading description  here.</a:t>
            </a:r>
            <a:endParaRPr lang="en-GB" sz="1200" dirty="0">
              <a:solidFill>
                <a:schemeClr val="tx1"/>
              </a:solidFill>
              <a:latin typeface="Sans-sarif"/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4659590" y="3114039"/>
            <a:ext cx="1758696" cy="338554"/>
          </a:xfrm>
          <a:prstGeom prst="rect">
            <a:avLst/>
          </a:prstGeom>
          <a:noFill/>
        </p:spPr>
        <p:txBody>
          <a:bodyPr wrap="square" rtlCol="0" anchor="b" anchorCtr="0">
            <a:spAutoFit/>
          </a:bodyPr>
          <a:lstStyle/>
          <a:p>
            <a:pPr algn="ctr"/>
            <a:r>
              <a:rPr lang="en-US" sz="1600" b="1" dirty="0">
                <a:latin typeface="Sans-sarif"/>
                <a:cs typeface="Calibri" panose="020F0502020204030204" pitchFamily="34" charset="0"/>
              </a:rPr>
              <a:t>Sub heading three</a:t>
            </a:r>
          </a:p>
        </p:txBody>
      </p:sp>
      <p:sp>
        <p:nvSpPr>
          <p:cNvPr id="60" name="Subtitle 2"/>
          <p:cNvSpPr txBox="1"/>
          <p:nvPr/>
        </p:nvSpPr>
        <p:spPr>
          <a:xfrm>
            <a:off x="6760049" y="3517485"/>
            <a:ext cx="1493102" cy="477823"/>
          </a:xfrm>
          <a:prstGeom prst="rect">
            <a:avLst/>
          </a:prstGeom>
        </p:spPr>
        <p:txBody>
          <a:bodyPr vert="horz" wrap="square" lIns="34290" tIns="17145" rIns="34290" bIns="17145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en-US" sz="1200" dirty="0">
                <a:solidFill>
                  <a:schemeClr val="tx1"/>
                </a:solidFill>
                <a:latin typeface="Sans-sarif"/>
                <a:ea typeface="HK Grotesk Regular" pitchFamily="34" charset="-122"/>
                <a:cs typeface="Calibri" panose="020F0502020204030204" pitchFamily="34" charset="0"/>
              </a:rPr>
              <a:t>Place sub-heading description  here.</a:t>
            </a:r>
            <a:endParaRPr lang="en-GB" sz="1200" dirty="0">
              <a:solidFill>
                <a:schemeClr val="tx1"/>
              </a:solidFill>
              <a:latin typeface="Sans-sarif"/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6697315" y="3114039"/>
            <a:ext cx="1637115" cy="338554"/>
          </a:xfrm>
          <a:prstGeom prst="rect">
            <a:avLst/>
          </a:prstGeom>
          <a:noFill/>
        </p:spPr>
        <p:txBody>
          <a:bodyPr wrap="none" rtlCol="0" anchor="b" anchorCtr="0">
            <a:spAutoFit/>
          </a:bodyPr>
          <a:lstStyle/>
          <a:p>
            <a:pPr algn="ctr"/>
            <a:r>
              <a:rPr lang="en-US" sz="1600" b="1" dirty="0">
                <a:latin typeface="Sans-sarif"/>
                <a:cs typeface="Calibri" panose="020F0502020204030204" pitchFamily="34" charset="0"/>
              </a:rPr>
              <a:t>Sub heading four</a:t>
            </a:r>
            <a:endParaRPr lang="en-US" sz="1600" b="1" dirty="0">
              <a:latin typeface="Sans-sarif"/>
              <a:ea typeface="League Spartan" charset="0"/>
              <a:cs typeface="Poppins" pitchFamily="2" charset="77"/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IN" dirty="0"/>
              <a:t> </a:t>
            </a:r>
            <a:fld id="{15D79CB0-29A5-470B-A303-015B39029378}" type="slidenum">
              <a:rPr lang="en-IN" smtClean="0"/>
              <a:t>14</a:t>
            </a:fld>
            <a:endParaRPr lang="en-IN" dirty="0"/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IN" sz="3200" dirty="0"/>
              <a:t>Title of the Slide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IN" sz="2000" dirty="0"/>
              <a:t>Place the title description here.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FEA02CB5-856E-9DF4-C90F-B837B6CA6073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/>
        <p:txBody>
          <a:bodyPr/>
          <a:lstStyle/>
          <a:p>
            <a:r>
              <a:rPr lang="en-IN" dirty="0"/>
              <a:t>Ministry of Culture &amp; Tourism</a:t>
            </a:r>
          </a:p>
          <a:p>
            <a:endParaRPr lang="en-IN" dirty="0"/>
          </a:p>
        </p:txBody>
      </p:sp>
      <p:pic>
        <p:nvPicPr>
          <p:cNvPr id="27" name="Picture Placeholder 3">
            <a:extLst>
              <a:ext uri="{FF2B5EF4-FFF2-40B4-BE49-F238E27FC236}">
                <a16:creationId xmlns:a16="http://schemas.microsoft.com/office/drawing/2014/main" id="{B0CDF263-9A3D-F483-997A-C35F6C8F35E4}"/>
              </a:ext>
            </a:extLst>
          </p:cNvPr>
          <p:cNvPicPr>
            <a:picLocks noGrp="1" noChangeAspect="1"/>
          </p:cNvPicPr>
          <p:nvPr>
            <p:ph type="pic" sz="quarter" idx="3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90" r="1590"/>
          <a:stretch>
            <a:fillRect/>
          </a:stretch>
        </p:blipFill>
        <p:spPr>
          <a:xfrm>
            <a:off x="365125" y="188913"/>
            <a:ext cx="395288" cy="647700"/>
          </a:xfrm>
        </p:spPr>
      </p:pic>
    </p:spTree>
  </p:cSld>
  <p:clrMapOvr>
    <a:masterClrMapping/>
  </p:clrMapOvr>
  <p:transition spd="slow">
    <p:push dir="u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/>
          <p:nvPr/>
        </p:nvSpPr>
        <p:spPr>
          <a:xfrm>
            <a:off x="0" y="1657350"/>
            <a:ext cx="8323545" cy="610644"/>
          </a:xfrm>
          <a:prstGeom prst="rect">
            <a:avLst/>
          </a:prstGeom>
        </p:spPr>
        <p:txBody>
          <a:bodyPr vert="horz" lIns="68580" tIns="34290" rIns="68580" bIns="34290" rtlCol="0" anchor="b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7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endParaRPr lang="en-US" sz="1200" b="1" dirty="0">
              <a:solidFill>
                <a:srgbClr val="FFC000"/>
              </a:solidFill>
              <a:latin typeface="Georgia" panose="02040502050405020303" pitchFamily="18" charset="0"/>
            </a:endParaRPr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3674538586"/>
              </p:ext>
            </p:extLst>
          </p:nvPr>
        </p:nvGraphicFramePr>
        <p:xfrm>
          <a:off x="1491277" y="2310793"/>
          <a:ext cx="5885625" cy="34586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79CB0-29A5-470B-A303-015B39029378}" type="slidenum">
              <a:rPr lang="en-IN" smtClean="0"/>
              <a:t>15</a:t>
            </a:fld>
            <a:endParaRPr lang="en-IN" dirty="0"/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IN" sz="3200" dirty="0"/>
              <a:t>Title of the Slide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IN" sz="2000" dirty="0"/>
              <a:t>Place the title description here.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96FC0A95-D4AD-B086-9A0E-74927E78753F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/>
        <p:txBody>
          <a:bodyPr/>
          <a:lstStyle/>
          <a:p>
            <a:r>
              <a:rPr lang="en-IN" dirty="0"/>
              <a:t>Ministry of Culture &amp; Tourism</a:t>
            </a:r>
          </a:p>
          <a:p>
            <a:endParaRPr lang="en-IN" dirty="0"/>
          </a:p>
        </p:txBody>
      </p:sp>
      <p:pic>
        <p:nvPicPr>
          <p:cNvPr id="9" name="Picture Placeholder 3">
            <a:extLst>
              <a:ext uri="{FF2B5EF4-FFF2-40B4-BE49-F238E27FC236}">
                <a16:creationId xmlns:a16="http://schemas.microsoft.com/office/drawing/2014/main" id="{24BAFE10-8EEE-7470-704C-0BAC81714CBE}"/>
              </a:ext>
            </a:extLst>
          </p:cNvPr>
          <p:cNvPicPr>
            <a:picLocks noGrp="1" noChangeAspect="1"/>
          </p:cNvPicPr>
          <p:nvPr>
            <p:ph type="pic" sz="quarter" idx="33"/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90" r="1590"/>
          <a:stretch>
            <a:fillRect/>
          </a:stretch>
        </p:blipFill>
        <p:spPr>
          <a:xfrm>
            <a:off x="365125" y="188913"/>
            <a:ext cx="395288" cy="647700"/>
          </a:xfrm>
        </p:spPr>
      </p:pic>
    </p:spTree>
  </p:cSld>
  <p:clrMapOvr>
    <a:masterClrMapping/>
  </p:clrMapOvr>
  <p:transition spd="slow">
    <p:push dir="u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9833" y="2354451"/>
            <a:ext cx="2972957" cy="343217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275857" y="2687632"/>
            <a:ext cx="8079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latin typeface="Sans-sarif"/>
              </a:rPr>
              <a:t>Icon 1 Image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033718" y="3804501"/>
            <a:ext cx="121573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tx2"/>
                </a:solidFill>
                <a:latin typeface="Sans-sarif"/>
              </a:rPr>
              <a:t>Icon 3 </a:t>
            </a:r>
            <a:r>
              <a:rPr lang="en-US" dirty="0">
                <a:latin typeface="Sans-sarif"/>
              </a:rPr>
              <a:t>Sample Text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085947" y="3543454"/>
            <a:ext cx="942962" cy="3462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latin typeface="Sans-sarif"/>
              </a:rPr>
              <a:t>Center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076056" y="2687632"/>
            <a:ext cx="8079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latin typeface="Sans-sarif"/>
              </a:rPr>
              <a:t>Icon 2 Image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033718" y="2348880"/>
            <a:ext cx="107951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tx2"/>
                </a:solidFill>
                <a:latin typeface="Sans-sarif"/>
              </a:rPr>
              <a:t>Icon 1</a:t>
            </a:r>
            <a:r>
              <a:rPr lang="en-US" dirty="0">
                <a:solidFill>
                  <a:schemeClr val="tx2"/>
                </a:solidFill>
                <a:latin typeface="Sans-sarif"/>
              </a:rPr>
              <a:t> </a:t>
            </a:r>
            <a:r>
              <a:rPr lang="en-US" dirty="0">
                <a:latin typeface="Sans-sarif"/>
              </a:rPr>
              <a:t>Sample Text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278017" y="4149080"/>
            <a:ext cx="8079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latin typeface="Sans-sarif"/>
              </a:rPr>
              <a:t>Icon 3 Image 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271681" y="2348880"/>
            <a:ext cx="110863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tx2"/>
                </a:solidFill>
                <a:latin typeface="Sans-sarif"/>
              </a:rPr>
              <a:t>Icon 2 </a:t>
            </a:r>
            <a:r>
              <a:rPr lang="en-US" dirty="0">
                <a:latin typeface="Sans-sarif"/>
              </a:rPr>
              <a:t>Sample Text 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271681" y="3804500"/>
            <a:ext cx="98963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tx2"/>
                </a:solidFill>
                <a:latin typeface="Sans-sarif"/>
              </a:rPr>
              <a:t>Icon 4 </a:t>
            </a:r>
            <a:r>
              <a:rPr lang="en-US" dirty="0">
                <a:latin typeface="Sans-sarif"/>
              </a:rPr>
              <a:t>Sample Text 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934433" y="4797152"/>
            <a:ext cx="104350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tx2"/>
                </a:solidFill>
                <a:latin typeface="Sans-sarif"/>
              </a:rPr>
              <a:t>Icon 5</a:t>
            </a:r>
            <a:r>
              <a:rPr lang="en-US" dirty="0">
                <a:solidFill>
                  <a:schemeClr val="tx2"/>
                </a:solidFill>
                <a:latin typeface="Sans-sarif"/>
              </a:rPr>
              <a:t> </a:t>
            </a:r>
            <a:r>
              <a:rPr lang="en-US" dirty="0">
                <a:latin typeface="Sans-sarif"/>
              </a:rPr>
              <a:t>Sample Text 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5058055" y="4253806"/>
            <a:ext cx="8079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latin typeface="Sans-sarif"/>
              </a:rPr>
              <a:t>Icon 4 Image 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139953" y="4994012"/>
            <a:ext cx="8079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latin typeface="Sans-sarif"/>
              </a:rPr>
              <a:t>Icon 5 Image </a:t>
            </a:r>
          </a:p>
        </p:txBody>
      </p:sp>
      <p:sp>
        <p:nvSpPr>
          <p:cNvPr id="26" name="Slide Number Placeholder 2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79CB0-29A5-470B-A303-015B39029378}" type="slidenum">
              <a:rPr lang="en-IN" smtClean="0"/>
              <a:t>16</a:t>
            </a:fld>
            <a:endParaRPr lang="en-IN" dirty="0"/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IN" sz="3200" dirty="0"/>
              <a:t>Title of the Slide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IN" sz="2000" dirty="0"/>
              <a:t>Place the title description here.</a:t>
            </a:r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7AF415E7-6BC0-D2B1-42A6-010FDB9A088D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/>
        <p:txBody>
          <a:bodyPr/>
          <a:lstStyle/>
          <a:p>
            <a:r>
              <a:rPr lang="en-IN" dirty="0"/>
              <a:t>Ministry of Culture &amp; Tourism</a:t>
            </a:r>
          </a:p>
          <a:p>
            <a:endParaRPr lang="en-IN" dirty="0"/>
          </a:p>
        </p:txBody>
      </p:sp>
      <p:pic>
        <p:nvPicPr>
          <p:cNvPr id="19" name="Picture Placeholder 3">
            <a:extLst>
              <a:ext uri="{FF2B5EF4-FFF2-40B4-BE49-F238E27FC236}">
                <a16:creationId xmlns:a16="http://schemas.microsoft.com/office/drawing/2014/main" id="{D2F7989F-F030-303E-F6DA-354BAF84C44B}"/>
              </a:ext>
            </a:extLst>
          </p:cNvPr>
          <p:cNvPicPr>
            <a:picLocks noGrp="1" noChangeAspect="1"/>
          </p:cNvPicPr>
          <p:nvPr>
            <p:ph type="pic" sz="quarter" idx="33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90" r="1590"/>
          <a:stretch>
            <a:fillRect/>
          </a:stretch>
        </p:blipFill>
        <p:spPr>
          <a:xfrm>
            <a:off x="365125" y="188913"/>
            <a:ext cx="395288" cy="647700"/>
          </a:xfrm>
        </p:spPr>
      </p:pic>
    </p:spTree>
  </p:cSld>
  <p:clrMapOvr>
    <a:masterClrMapping/>
  </p:clrMapOvr>
  <p:transition spd="slow">
    <p:push dir="u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 flipH="1">
            <a:off x="5313635" y="2577199"/>
            <a:ext cx="21588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accent6"/>
                </a:solidFill>
                <a:latin typeface="Sans-sarif"/>
              </a:rPr>
              <a:t>Sample 1</a:t>
            </a:r>
          </a:p>
          <a:p>
            <a:pPr algn="ctr"/>
            <a:r>
              <a:rPr lang="en-US" b="1" dirty="0">
                <a:solidFill>
                  <a:schemeClr val="accent6"/>
                </a:solidFill>
                <a:latin typeface="Sans-sarif"/>
              </a:rPr>
              <a:t>Content</a:t>
            </a:r>
          </a:p>
        </p:txBody>
      </p:sp>
      <p:sp>
        <p:nvSpPr>
          <p:cNvPr id="8" name="TextBox 7"/>
          <p:cNvSpPr txBox="1"/>
          <p:nvPr/>
        </p:nvSpPr>
        <p:spPr>
          <a:xfrm flipH="1">
            <a:off x="1324611" y="4467409"/>
            <a:ext cx="24913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00B0F0"/>
                </a:solidFill>
                <a:latin typeface="Sans-sarif"/>
              </a:rPr>
              <a:t>Sample 2</a:t>
            </a:r>
          </a:p>
          <a:p>
            <a:pPr algn="ctr"/>
            <a:r>
              <a:rPr lang="en-US" b="1" dirty="0">
                <a:solidFill>
                  <a:srgbClr val="00B0F0"/>
                </a:solidFill>
                <a:latin typeface="Sans-sarif"/>
              </a:rPr>
              <a:t>Content</a:t>
            </a:r>
          </a:p>
        </p:txBody>
      </p:sp>
      <p:sp>
        <p:nvSpPr>
          <p:cNvPr id="10" name="TextBox 9"/>
          <p:cNvSpPr txBox="1"/>
          <p:nvPr/>
        </p:nvSpPr>
        <p:spPr>
          <a:xfrm flipH="1">
            <a:off x="5707480" y="4604603"/>
            <a:ext cx="215888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tx2"/>
                </a:solidFill>
                <a:latin typeface="Sans-sarif"/>
              </a:rPr>
              <a:t>Sample 3</a:t>
            </a:r>
          </a:p>
          <a:p>
            <a:pPr algn="ctr"/>
            <a:r>
              <a:rPr lang="en-US" b="1" dirty="0">
                <a:solidFill>
                  <a:schemeClr val="tx2"/>
                </a:solidFill>
                <a:latin typeface="Sans-sarif"/>
              </a:rPr>
              <a:t>Content</a:t>
            </a:r>
          </a:p>
          <a:p>
            <a:pPr algn="ctr"/>
            <a:endParaRPr lang="en-US" sz="2400" dirty="0">
              <a:solidFill>
                <a:schemeClr val="tx2"/>
              </a:solidFill>
              <a:latin typeface="Sans-sarif"/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6874" y="2492896"/>
            <a:ext cx="3234189" cy="3353844"/>
          </a:xfrm>
          <a:prstGeom prst="rect">
            <a:avLst/>
          </a:prstGeom>
        </p:spPr>
      </p:pic>
      <p:sp>
        <p:nvSpPr>
          <p:cNvPr id="23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79CB0-29A5-470B-A303-015B39029378}" type="slidenum">
              <a:rPr lang="en-IN" smtClean="0"/>
              <a:t>17</a:t>
            </a:fld>
            <a:endParaRPr lang="en-IN" dirty="0"/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IN" sz="3200" dirty="0"/>
              <a:t>Title of the Slide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IN" sz="2000" dirty="0"/>
              <a:t>Place the title description here.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AE98526-8FCD-3040-5DDE-8EEF714E3D78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/>
        <p:txBody>
          <a:bodyPr/>
          <a:lstStyle/>
          <a:p>
            <a:r>
              <a:rPr lang="en-IN" dirty="0"/>
              <a:t>Ministry of Culture &amp; Tourism</a:t>
            </a:r>
          </a:p>
          <a:p>
            <a:endParaRPr lang="en-IN" dirty="0"/>
          </a:p>
        </p:txBody>
      </p:sp>
      <p:pic>
        <p:nvPicPr>
          <p:cNvPr id="11" name="Picture Placeholder 3">
            <a:extLst>
              <a:ext uri="{FF2B5EF4-FFF2-40B4-BE49-F238E27FC236}">
                <a16:creationId xmlns:a16="http://schemas.microsoft.com/office/drawing/2014/main" id="{DCE2BC7D-8CF9-6D23-F36E-2F11188E1035}"/>
              </a:ext>
            </a:extLst>
          </p:cNvPr>
          <p:cNvPicPr>
            <a:picLocks noGrp="1" noChangeAspect="1"/>
          </p:cNvPicPr>
          <p:nvPr>
            <p:ph type="pic" sz="quarter" idx="33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90" r="1590"/>
          <a:stretch>
            <a:fillRect/>
          </a:stretch>
        </p:blipFill>
        <p:spPr>
          <a:xfrm>
            <a:off x="365125" y="188913"/>
            <a:ext cx="395288" cy="647700"/>
          </a:xfrm>
        </p:spPr>
      </p:pic>
    </p:spTree>
  </p:cSld>
  <p:clrMapOvr>
    <a:masterClrMapping/>
  </p:clrMapOvr>
  <p:transition spd="slow">
    <p:push dir="u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8491" y="2276872"/>
            <a:ext cx="3508970" cy="3241109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 flipH="1">
            <a:off x="1154851" y="3545840"/>
            <a:ext cx="24913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accent6"/>
                </a:solidFill>
                <a:latin typeface="Sans-sarif"/>
              </a:rPr>
              <a:t>Sample 2</a:t>
            </a:r>
          </a:p>
          <a:p>
            <a:pPr algn="ctr"/>
            <a:r>
              <a:rPr lang="en-US" sz="1600" b="1" dirty="0">
                <a:solidFill>
                  <a:schemeClr val="accent6"/>
                </a:solidFill>
                <a:latin typeface="Sans-sarif"/>
              </a:rPr>
              <a:t>Content</a:t>
            </a:r>
          </a:p>
        </p:txBody>
      </p:sp>
      <p:sp>
        <p:nvSpPr>
          <p:cNvPr id="10" name="TextBox 9"/>
          <p:cNvSpPr txBox="1"/>
          <p:nvPr/>
        </p:nvSpPr>
        <p:spPr>
          <a:xfrm flipH="1">
            <a:off x="5225480" y="3914038"/>
            <a:ext cx="24913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rgbClr val="ED55E1"/>
                </a:solidFill>
                <a:latin typeface="Sans-sarif"/>
              </a:rPr>
              <a:t>Sample 5</a:t>
            </a:r>
          </a:p>
          <a:p>
            <a:pPr algn="ctr"/>
            <a:r>
              <a:rPr lang="en-US" sz="1600" b="1" dirty="0">
                <a:solidFill>
                  <a:srgbClr val="ED55E1"/>
                </a:solidFill>
                <a:latin typeface="Sans-sarif"/>
              </a:rPr>
              <a:t>Content</a:t>
            </a:r>
          </a:p>
        </p:txBody>
      </p:sp>
      <p:sp>
        <p:nvSpPr>
          <p:cNvPr id="11" name="TextBox 10"/>
          <p:cNvSpPr txBox="1"/>
          <p:nvPr/>
        </p:nvSpPr>
        <p:spPr>
          <a:xfrm flipH="1">
            <a:off x="4677507" y="2518324"/>
            <a:ext cx="24913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rgbClr val="ED5977"/>
                </a:solidFill>
                <a:latin typeface="Sans-sarif"/>
              </a:rPr>
              <a:t>Sample 6</a:t>
            </a:r>
          </a:p>
          <a:p>
            <a:pPr algn="ctr"/>
            <a:r>
              <a:rPr lang="en-US" sz="1600" b="1" dirty="0">
                <a:solidFill>
                  <a:srgbClr val="ED5977"/>
                </a:solidFill>
                <a:latin typeface="Sans-sarif"/>
              </a:rPr>
              <a:t>Content</a:t>
            </a:r>
          </a:p>
        </p:txBody>
      </p:sp>
      <p:sp>
        <p:nvSpPr>
          <p:cNvPr id="12" name="TextBox 11"/>
          <p:cNvSpPr txBox="1"/>
          <p:nvPr/>
        </p:nvSpPr>
        <p:spPr>
          <a:xfrm flipH="1">
            <a:off x="2049959" y="2396623"/>
            <a:ext cx="24913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accent1"/>
                </a:solidFill>
                <a:latin typeface="Sans-sarif"/>
              </a:rPr>
              <a:t>Sample 1</a:t>
            </a:r>
          </a:p>
          <a:p>
            <a:pPr algn="ctr"/>
            <a:r>
              <a:rPr lang="en-US" sz="1600" b="1" dirty="0">
                <a:solidFill>
                  <a:schemeClr val="accent1"/>
                </a:solidFill>
                <a:latin typeface="Sans-sarif"/>
              </a:rPr>
              <a:t>Content</a:t>
            </a:r>
          </a:p>
        </p:txBody>
      </p:sp>
      <p:sp>
        <p:nvSpPr>
          <p:cNvPr id="13" name="TextBox 12"/>
          <p:cNvSpPr txBox="1"/>
          <p:nvPr/>
        </p:nvSpPr>
        <p:spPr>
          <a:xfrm flipH="1">
            <a:off x="1891671" y="5264188"/>
            <a:ext cx="24913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accent4">
                    <a:lumMod val="75000"/>
                  </a:schemeClr>
                </a:solidFill>
                <a:latin typeface="Sans-sarif"/>
              </a:rPr>
              <a:t>Sample 3</a:t>
            </a:r>
          </a:p>
          <a:p>
            <a:pPr algn="ctr"/>
            <a:r>
              <a:rPr lang="en-US" sz="1600" b="1" dirty="0">
                <a:solidFill>
                  <a:schemeClr val="accent4">
                    <a:lumMod val="75000"/>
                  </a:schemeClr>
                </a:solidFill>
                <a:latin typeface="Sans-sarif"/>
              </a:rPr>
              <a:t>Content</a:t>
            </a:r>
          </a:p>
        </p:txBody>
      </p:sp>
      <p:sp>
        <p:nvSpPr>
          <p:cNvPr id="14" name="TextBox 13"/>
          <p:cNvSpPr txBox="1"/>
          <p:nvPr/>
        </p:nvSpPr>
        <p:spPr>
          <a:xfrm flipH="1">
            <a:off x="4382976" y="5106720"/>
            <a:ext cx="24913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accent2"/>
                </a:solidFill>
                <a:latin typeface="Sans-sarif"/>
              </a:rPr>
              <a:t>Sample 4</a:t>
            </a:r>
          </a:p>
          <a:p>
            <a:pPr algn="ctr"/>
            <a:r>
              <a:rPr lang="en-US" sz="1600" b="1" dirty="0">
                <a:solidFill>
                  <a:schemeClr val="accent2"/>
                </a:solidFill>
                <a:latin typeface="Sans-sarif"/>
              </a:rPr>
              <a:t>Content</a:t>
            </a:r>
          </a:p>
        </p:txBody>
      </p:sp>
      <p:sp>
        <p:nvSpPr>
          <p:cNvPr id="21" name="Slide Number Placeholder 2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79CB0-29A5-470B-A303-015B39029378}" type="slidenum">
              <a:rPr lang="en-IN" smtClean="0"/>
              <a:t>18</a:t>
            </a:fld>
            <a:endParaRPr lang="en-IN" dirty="0"/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IN" sz="3200" dirty="0"/>
              <a:t>Title of the Slide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IN" sz="2000" dirty="0"/>
              <a:t>Place the title description here.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B5A38667-9090-E07B-9D25-E37F147EA4C8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/>
        <p:txBody>
          <a:bodyPr/>
          <a:lstStyle/>
          <a:p>
            <a:r>
              <a:rPr lang="en-IN" dirty="0"/>
              <a:t>Ministry of Culture &amp; Tourism</a:t>
            </a:r>
          </a:p>
          <a:p>
            <a:endParaRPr lang="en-IN" dirty="0"/>
          </a:p>
        </p:txBody>
      </p:sp>
      <p:pic>
        <p:nvPicPr>
          <p:cNvPr id="15" name="Picture Placeholder 3">
            <a:extLst>
              <a:ext uri="{FF2B5EF4-FFF2-40B4-BE49-F238E27FC236}">
                <a16:creationId xmlns:a16="http://schemas.microsoft.com/office/drawing/2014/main" id="{C605261A-B1C7-F0C1-077A-39BF8E930585}"/>
              </a:ext>
            </a:extLst>
          </p:cNvPr>
          <p:cNvPicPr>
            <a:picLocks noGrp="1" noChangeAspect="1"/>
          </p:cNvPicPr>
          <p:nvPr>
            <p:ph type="pic" sz="quarter" idx="33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90" r="1590"/>
          <a:stretch>
            <a:fillRect/>
          </a:stretch>
        </p:blipFill>
        <p:spPr>
          <a:xfrm>
            <a:off x="365125" y="188913"/>
            <a:ext cx="395288" cy="647700"/>
          </a:xfrm>
        </p:spPr>
      </p:pic>
    </p:spTree>
  </p:cSld>
  <p:clrMapOvr>
    <a:masterClrMapping/>
  </p:clrMapOvr>
  <p:transition spd="slow">
    <p:push dir="u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4783" y="1844824"/>
            <a:ext cx="5585529" cy="4372881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2285121" y="2507504"/>
            <a:ext cx="4573758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 b="1" dirty="0">
                <a:latin typeface="Sans-sarif"/>
              </a:rPr>
              <a:t>Sample 1 Content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382435" y="3369968"/>
            <a:ext cx="4573758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 b="1" dirty="0">
                <a:solidFill>
                  <a:schemeClr val="bg1"/>
                </a:solidFill>
                <a:latin typeface="Sans-sarif"/>
              </a:rPr>
              <a:t>Sample 2 Content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454257" y="4308013"/>
            <a:ext cx="4573758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 b="1" dirty="0">
                <a:latin typeface="Sans-sarif"/>
              </a:rPr>
              <a:t>Sample 3 Content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382435" y="5130293"/>
            <a:ext cx="4573758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 b="1" dirty="0">
                <a:latin typeface="Sans-sarif"/>
              </a:rPr>
              <a:t>Sample 4 Content</a:t>
            </a:r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79CB0-29A5-470B-A303-015B39029378}" type="slidenum">
              <a:rPr lang="en-IN" smtClean="0"/>
              <a:t>19</a:t>
            </a:fld>
            <a:endParaRPr lang="en-IN" dirty="0"/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IN" sz="3200" dirty="0"/>
              <a:t>Title of the Slide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IN" sz="2000" dirty="0"/>
              <a:t>Place the title description here.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1201BC42-D650-D92B-376C-A3CE3FDF3739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/>
        <p:txBody>
          <a:bodyPr/>
          <a:lstStyle/>
          <a:p>
            <a:r>
              <a:rPr lang="en-IN" dirty="0"/>
              <a:t>Ministry of Culture &amp; Tourism</a:t>
            </a:r>
          </a:p>
          <a:p>
            <a:endParaRPr lang="en-IN" dirty="0"/>
          </a:p>
        </p:txBody>
      </p:sp>
      <p:pic>
        <p:nvPicPr>
          <p:cNvPr id="14" name="Picture Placeholder 3">
            <a:extLst>
              <a:ext uri="{FF2B5EF4-FFF2-40B4-BE49-F238E27FC236}">
                <a16:creationId xmlns:a16="http://schemas.microsoft.com/office/drawing/2014/main" id="{83921174-0B8D-F067-E43C-A27F6DAF3371}"/>
              </a:ext>
            </a:extLst>
          </p:cNvPr>
          <p:cNvPicPr>
            <a:picLocks noGrp="1" noChangeAspect="1"/>
          </p:cNvPicPr>
          <p:nvPr>
            <p:ph type="pic" sz="quarter" idx="33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90" r="1590"/>
          <a:stretch>
            <a:fillRect/>
          </a:stretch>
        </p:blipFill>
        <p:spPr>
          <a:xfrm>
            <a:off x="365125" y="188913"/>
            <a:ext cx="395288" cy="647700"/>
          </a:xfrm>
        </p:spPr>
      </p:pic>
    </p:spTree>
  </p:cSld>
  <p:clrMapOvr>
    <a:masterClrMapping/>
  </p:clrMapOvr>
  <p:transition spd="slow">
    <p:push dir="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79CB0-29A5-470B-A303-015B39029378}" type="slidenum">
              <a:rPr lang="en-IN" smtClean="0">
                <a:latin typeface="Sans-sarif"/>
              </a:rPr>
              <a:t>2</a:t>
            </a:fld>
            <a:endParaRPr lang="en-IN" dirty="0">
              <a:latin typeface="Sans-sarif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83A6132-7AE9-A12F-2C5E-01626E486178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/>
        <p:txBody>
          <a:bodyPr/>
          <a:lstStyle/>
          <a:p>
            <a:r>
              <a:rPr lang="en-IN" dirty="0"/>
              <a:t>Ministry of Culture &amp; Tourism</a:t>
            </a:r>
          </a:p>
          <a:p>
            <a:endParaRPr lang="en-IN" dirty="0"/>
          </a:p>
        </p:txBody>
      </p:sp>
      <p:sp>
        <p:nvSpPr>
          <p:cNvPr id="22" name="Object10">
            <a:extLst>
              <a:ext uri="{FF2B5EF4-FFF2-40B4-BE49-F238E27FC236}">
                <a16:creationId xmlns:a16="http://schemas.microsoft.com/office/drawing/2014/main" id="{B4FFA306-6EE0-4368-AB9F-ED8AD33FED89}"/>
              </a:ext>
            </a:extLst>
          </p:cNvPr>
          <p:cNvSpPr/>
          <p:nvPr/>
        </p:nvSpPr>
        <p:spPr>
          <a:xfrm>
            <a:off x="1331641" y="1484784"/>
            <a:ext cx="5434013" cy="3905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ts val="3000"/>
              </a:lnSpc>
            </a:pPr>
            <a:r>
              <a:rPr lang="en-US" sz="3200" b="1" dirty="0">
                <a:solidFill>
                  <a:srgbClr val="10546D"/>
                </a:solidFill>
                <a:ea typeface="Calibre Medium" pitchFamily="34" charset="-122"/>
                <a:cs typeface="Calibre Medium" pitchFamily="34" charset="-120"/>
              </a:rPr>
              <a:t>Table of Contents</a:t>
            </a:r>
            <a:endParaRPr lang="en-US" sz="3200" b="1" dirty="0">
              <a:solidFill>
                <a:srgbClr val="10546D"/>
              </a:solidFill>
            </a:endParaRPr>
          </a:p>
        </p:txBody>
      </p:sp>
      <p:sp>
        <p:nvSpPr>
          <p:cNvPr id="23" name="Object11">
            <a:extLst>
              <a:ext uri="{FF2B5EF4-FFF2-40B4-BE49-F238E27FC236}">
                <a16:creationId xmlns:a16="http://schemas.microsoft.com/office/drawing/2014/main" id="{5673665C-C434-4CC8-87CF-F9E96A8E540F}"/>
              </a:ext>
            </a:extLst>
          </p:cNvPr>
          <p:cNvSpPr/>
          <p:nvPr/>
        </p:nvSpPr>
        <p:spPr>
          <a:xfrm>
            <a:off x="1395934" y="2120579"/>
            <a:ext cx="2652713" cy="25744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ts val="2025"/>
              </a:lnSpc>
            </a:pPr>
            <a:r>
              <a:rPr lang="en-US" sz="2000" b="1" dirty="0">
                <a:solidFill>
                  <a:srgbClr val="5B5B5B"/>
                </a:solidFill>
                <a:ea typeface="Calibre Medium" panose="020B0603030202060203"/>
                <a:cs typeface="Calibre Medium" pitchFamily="34" charset="-120"/>
              </a:rPr>
              <a:t>1. Introduction</a:t>
            </a:r>
            <a:endParaRPr lang="en-US" sz="2000" b="1" dirty="0">
              <a:ea typeface="Calibre Medium" panose="020B0603030202060203"/>
            </a:endParaRPr>
          </a:p>
        </p:txBody>
      </p:sp>
      <p:sp>
        <p:nvSpPr>
          <p:cNvPr id="24" name="Object12">
            <a:extLst>
              <a:ext uri="{FF2B5EF4-FFF2-40B4-BE49-F238E27FC236}">
                <a16:creationId xmlns:a16="http://schemas.microsoft.com/office/drawing/2014/main" id="{EBAFE00F-E0C7-469C-9C80-26CABE6CDA17}"/>
              </a:ext>
            </a:extLst>
          </p:cNvPr>
          <p:cNvSpPr/>
          <p:nvPr/>
        </p:nvSpPr>
        <p:spPr>
          <a:xfrm>
            <a:off x="4458223" y="2111053"/>
            <a:ext cx="2790824" cy="26697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ts val="2025"/>
              </a:lnSpc>
            </a:pPr>
            <a:r>
              <a:rPr lang="en-US" sz="2000" b="1" dirty="0">
                <a:solidFill>
                  <a:srgbClr val="5B5B5B"/>
                </a:solidFill>
                <a:ea typeface="Calibre Medium" panose="020B0603030202060203"/>
                <a:cs typeface="Calibre Medium" pitchFamily="34" charset="-120"/>
              </a:rPr>
              <a:t>4. Timelines/ Milestones</a:t>
            </a:r>
            <a:endParaRPr lang="en-US" sz="2000" b="1" dirty="0">
              <a:ea typeface="Calibre Medium" panose="020B0603030202060203"/>
            </a:endParaRPr>
          </a:p>
        </p:txBody>
      </p:sp>
      <p:sp>
        <p:nvSpPr>
          <p:cNvPr id="25" name="Object13">
            <a:extLst>
              <a:ext uri="{FF2B5EF4-FFF2-40B4-BE49-F238E27FC236}">
                <a16:creationId xmlns:a16="http://schemas.microsoft.com/office/drawing/2014/main" id="{E89D883F-485B-481F-95BF-247ABE7D52F2}"/>
              </a:ext>
            </a:extLst>
          </p:cNvPr>
          <p:cNvSpPr/>
          <p:nvPr/>
        </p:nvSpPr>
        <p:spPr>
          <a:xfrm>
            <a:off x="1395934" y="3235274"/>
            <a:ext cx="2652713" cy="2262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ts val="2025"/>
              </a:lnSpc>
            </a:pPr>
            <a:r>
              <a:rPr lang="en-US" sz="2000" b="1" dirty="0">
                <a:solidFill>
                  <a:srgbClr val="5B5B5B"/>
                </a:solidFill>
                <a:ea typeface="Calibre Medium" pitchFamily="34" charset="-122"/>
                <a:cs typeface="Calibre Medium" pitchFamily="34" charset="-120"/>
              </a:rPr>
              <a:t>2. Overview of Ministry</a:t>
            </a:r>
            <a:endParaRPr lang="en-US" sz="2000" b="1" dirty="0"/>
          </a:p>
        </p:txBody>
      </p:sp>
      <p:sp>
        <p:nvSpPr>
          <p:cNvPr id="26" name="Object14">
            <a:extLst>
              <a:ext uri="{FF2B5EF4-FFF2-40B4-BE49-F238E27FC236}">
                <a16:creationId xmlns:a16="http://schemas.microsoft.com/office/drawing/2014/main" id="{AA900699-510F-4F7B-A853-69FCDF939EAC}"/>
              </a:ext>
            </a:extLst>
          </p:cNvPr>
          <p:cNvSpPr/>
          <p:nvPr/>
        </p:nvSpPr>
        <p:spPr>
          <a:xfrm>
            <a:off x="4458222" y="3146897"/>
            <a:ext cx="2526506" cy="38127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ts val="2025"/>
              </a:lnSpc>
            </a:pPr>
            <a:r>
              <a:rPr lang="en-US" sz="2000" b="1" dirty="0">
                <a:solidFill>
                  <a:srgbClr val="5B5B5B"/>
                </a:solidFill>
                <a:latin typeface="Calibri (Body)"/>
                <a:ea typeface="Calibre Medium" pitchFamily="34" charset="-122"/>
                <a:cs typeface="Calibre Medium" pitchFamily="34" charset="-120"/>
              </a:rPr>
              <a:t>5. Fund Utilization</a:t>
            </a:r>
            <a:endParaRPr lang="en-US" sz="2000" b="1" dirty="0">
              <a:latin typeface="Calibri (Body)"/>
            </a:endParaRPr>
          </a:p>
        </p:txBody>
      </p:sp>
      <p:sp>
        <p:nvSpPr>
          <p:cNvPr id="27" name="Object15">
            <a:extLst>
              <a:ext uri="{FF2B5EF4-FFF2-40B4-BE49-F238E27FC236}">
                <a16:creationId xmlns:a16="http://schemas.microsoft.com/office/drawing/2014/main" id="{EC25495B-568D-4032-BB24-78731155692F}"/>
              </a:ext>
            </a:extLst>
          </p:cNvPr>
          <p:cNvSpPr/>
          <p:nvPr/>
        </p:nvSpPr>
        <p:spPr>
          <a:xfrm>
            <a:off x="1395935" y="4303264"/>
            <a:ext cx="2507456" cy="2262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ts val="2025"/>
              </a:lnSpc>
            </a:pPr>
            <a:r>
              <a:rPr lang="en-US" sz="2000" b="1" dirty="0">
                <a:solidFill>
                  <a:srgbClr val="5B5B5B"/>
                </a:solidFill>
                <a:latin typeface="Calibri (Body)"/>
                <a:ea typeface="Calibre Medium" pitchFamily="34" charset="-122"/>
                <a:cs typeface="Calibre Medium" pitchFamily="34" charset="-120"/>
              </a:rPr>
              <a:t>3. Activity Status</a:t>
            </a:r>
            <a:endParaRPr lang="en-US" sz="2000" b="1" dirty="0">
              <a:latin typeface="Calibri (Body)"/>
            </a:endParaRPr>
          </a:p>
        </p:txBody>
      </p:sp>
      <p:sp>
        <p:nvSpPr>
          <p:cNvPr id="30" name="Object16">
            <a:extLst>
              <a:ext uri="{FF2B5EF4-FFF2-40B4-BE49-F238E27FC236}">
                <a16:creationId xmlns:a16="http://schemas.microsoft.com/office/drawing/2014/main" id="{CC31C6B7-B60A-43AD-9F0F-547038DFBE1E}"/>
              </a:ext>
            </a:extLst>
          </p:cNvPr>
          <p:cNvSpPr/>
          <p:nvPr/>
        </p:nvSpPr>
        <p:spPr>
          <a:xfrm>
            <a:off x="4458222" y="4268736"/>
            <a:ext cx="2526506" cy="29527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ts val="2025"/>
              </a:lnSpc>
            </a:pPr>
            <a:r>
              <a:rPr lang="en-US" sz="2000" b="1" dirty="0">
                <a:solidFill>
                  <a:srgbClr val="5B5B5B"/>
                </a:solidFill>
                <a:ea typeface="Calibre Medium" pitchFamily="34" charset="-122"/>
                <a:cs typeface="Calibre Medium" pitchFamily="34" charset="-120"/>
              </a:rPr>
              <a:t>6. Way Forward</a:t>
            </a:r>
            <a:endParaRPr lang="en-US" sz="2000" b="1" dirty="0"/>
          </a:p>
        </p:txBody>
      </p:sp>
      <p:sp>
        <p:nvSpPr>
          <p:cNvPr id="31" name="Object17">
            <a:extLst>
              <a:ext uri="{FF2B5EF4-FFF2-40B4-BE49-F238E27FC236}">
                <a16:creationId xmlns:a16="http://schemas.microsoft.com/office/drawing/2014/main" id="{175E1E39-CBC4-4496-AD1E-EBD328F771BE}"/>
              </a:ext>
            </a:extLst>
          </p:cNvPr>
          <p:cNvSpPr/>
          <p:nvPr/>
        </p:nvSpPr>
        <p:spPr>
          <a:xfrm>
            <a:off x="1600722" y="2411362"/>
            <a:ext cx="2302668" cy="46672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1500"/>
              </a:lnSpc>
            </a:pPr>
            <a:r>
              <a:rPr lang="en-US" sz="1400" dirty="0">
                <a:solidFill>
                  <a:srgbClr val="000000"/>
                </a:solidFill>
                <a:latin typeface="Calibre Medium" panose="020B0603030202060203"/>
                <a:ea typeface="Calibre Light" pitchFamily="34" charset="-122"/>
                <a:cs typeface="Calibre Light" pitchFamily="34" charset="-120"/>
              </a:rPr>
              <a:t>Place the reference text here.</a:t>
            </a:r>
            <a:endParaRPr lang="en-US" sz="1400" dirty="0">
              <a:latin typeface="Calibre Medium" panose="020B0603030202060203"/>
            </a:endParaRPr>
          </a:p>
        </p:txBody>
      </p:sp>
      <p:sp>
        <p:nvSpPr>
          <p:cNvPr id="32" name="Object18">
            <a:extLst>
              <a:ext uri="{FF2B5EF4-FFF2-40B4-BE49-F238E27FC236}">
                <a16:creationId xmlns:a16="http://schemas.microsoft.com/office/drawing/2014/main" id="{FCBD5D7B-CF98-4BB8-835F-F746006EE2ED}"/>
              </a:ext>
            </a:extLst>
          </p:cNvPr>
          <p:cNvSpPr/>
          <p:nvPr/>
        </p:nvSpPr>
        <p:spPr>
          <a:xfrm>
            <a:off x="4701109" y="2411362"/>
            <a:ext cx="2283619" cy="46672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1500"/>
              </a:lnSpc>
            </a:pPr>
            <a:r>
              <a:rPr lang="en-US" sz="1400" dirty="0">
                <a:solidFill>
                  <a:srgbClr val="000000"/>
                </a:solidFill>
                <a:latin typeface="Calibre Medium" panose="020B0603030202060203"/>
                <a:ea typeface="Calibre Light" pitchFamily="34" charset="-122"/>
                <a:cs typeface="Calibre Light" pitchFamily="34" charset="-120"/>
              </a:rPr>
              <a:t>Place the reference text here.</a:t>
            </a:r>
            <a:endParaRPr lang="en-US" sz="1400" dirty="0">
              <a:latin typeface="Calibre Medium" panose="020B0603030202060203"/>
            </a:endParaRPr>
          </a:p>
        </p:txBody>
      </p:sp>
      <p:sp>
        <p:nvSpPr>
          <p:cNvPr id="33" name="Object19">
            <a:extLst>
              <a:ext uri="{FF2B5EF4-FFF2-40B4-BE49-F238E27FC236}">
                <a16:creationId xmlns:a16="http://schemas.microsoft.com/office/drawing/2014/main" id="{A69E416C-6235-405E-9A9D-32E8A30B4196}"/>
              </a:ext>
            </a:extLst>
          </p:cNvPr>
          <p:cNvSpPr/>
          <p:nvPr/>
        </p:nvSpPr>
        <p:spPr>
          <a:xfrm>
            <a:off x="1600722" y="3528167"/>
            <a:ext cx="2190750" cy="39528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1500"/>
              </a:lnSpc>
            </a:pPr>
            <a:r>
              <a:rPr lang="en-US" sz="1400" dirty="0">
                <a:solidFill>
                  <a:srgbClr val="000000"/>
                </a:solidFill>
                <a:latin typeface="Calibre Medium" panose="020B0603030202060203"/>
                <a:ea typeface="Calibre Light" pitchFamily="34" charset="-122"/>
                <a:cs typeface="Calibre Light" pitchFamily="34" charset="-120"/>
              </a:rPr>
              <a:t>Place the reference text here.</a:t>
            </a:r>
            <a:endParaRPr lang="en-US" sz="1400" dirty="0">
              <a:latin typeface="Calibre Medium" panose="020B0603030202060203"/>
            </a:endParaRPr>
          </a:p>
        </p:txBody>
      </p:sp>
      <p:sp>
        <p:nvSpPr>
          <p:cNvPr id="34" name="Object20">
            <a:extLst>
              <a:ext uri="{FF2B5EF4-FFF2-40B4-BE49-F238E27FC236}">
                <a16:creationId xmlns:a16="http://schemas.microsoft.com/office/drawing/2014/main" id="{B931535F-9CDB-4FE0-B037-99BA01F6700E}"/>
              </a:ext>
            </a:extLst>
          </p:cNvPr>
          <p:cNvSpPr/>
          <p:nvPr/>
        </p:nvSpPr>
        <p:spPr>
          <a:xfrm>
            <a:off x="4667772" y="3528167"/>
            <a:ext cx="2316956" cy="46672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1500"/>
              </a:lnSpc>
            </a:pPr>
            <a:r>
              <a:rPr lang="en-US" sz="1400" dirty="0">
                <a:solidFill>
                  <a:srgbClr val="000000"/>
                </a:solidFill>
                <a:latin typeface="Calibre Medium" panose="020B0603030202060203"/>
                <a:ea typeface="Calibre Light" pitchFamily="34" charset="-122"/>
                <a:cs typeface="Calibre Light" pitchFamily="34" charset="-120"/>
              </a:rPr>
              <a:t>Place the reference text here.</a:t>
            </a:r>
            <a:endParaRPr lang="en-US" sz="1400" dirty="0">
              <a:latin typeface="Calibre Medium" panose="020B0603030202060203"/>
            </a:endParaRPr>
          </a:p>
        </p:txBody>
      </p:sp>
      <p:sp>
        <p:nvSpPr>
          <p:cNvPr id="35" name="Object21">
            <a:extLst>
              <a:ext uri="{FF2B5EF4-FFF2-40B4-BE49-F238E27FC236}">
                <a16:creationId xmlns:a16="http://schemas.microsoft.com/office/drawing/2014/main" id="{0064D970-52B1-4343-9280-0895B76EF4C2}"/>
              </a:ext>
            </a:extLst>
          </p:cNvPr>
          <p:cNvSpPr/>
          <p:nvPr/>
        </p:nvSpPr>
        <p:spPr>
          <a:xfrm>
            <a:off x="1600722" y="4594967"/>
            <a:ext cx="2302669" cy="46672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1500"/>
              </a:lnSpc>
            </a:pPr>
            <a:r>
              <a:rPr lang="en-US" sz="1400" dirty="0">
                <a:solidFill>
                  <a:srgbClr val="000000"/>
                </a:solidFill>
                <a:latin typeface="Calibre Medium" panose="020B0603030202060203"/>
                <a:ea typeface="Calibre Light" pitchFamily="34" charset="-122"/>
                <a:cs typeface="Calibre Light" pitchFamily="34" charset="-120"/>
              </a:rPr>
              <a:t>Place the reference text here.</a:t>
            </a:r>
            <a:endParaRPr lang="en-US" sz="1400" dirty="0">
              <a:latin typeface="Calibre Medium" panose="020B0603030202060203"/>
            </a:endParaRPr>
          </a:p>
        </p:txBody>
      </p:sp>
      <p:sp>
        <p:nvSpPr>
          <p:cNvPr id="36" name="Object22">
            <a:extLst>
              <a:ext uri="{FF2B5EF4-FFF2-40B4-BE49-F238E27FC236}">
                <a16:creationId xmlns:a16="http://schemas.microsoft.com/office/drawing/2014/main" id="{B920FF29-73C9-4AB0-836F-7FE5AC8D31DB}"/>
              </a:ext>
            </a:extLst>
          </p:cNvPr>
          <p:cNvSpPr/>
          <p:nvPr/>
        </p:nvSpPr>
        <p:spPr>
          <a:xfrm>
            <a:off x="4701109" y="4604492"/>
            <a:ext cx="2369345" cy="46672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1500"/>
              </a:lnSpc>
            </a:pPr>
            <a:r>
              <a:rPr lang="en-US" sz="1400" dirty="0">
                <a:solidFill>
                  <a:srgbClr val="000000"/>
                </a:solidFill>
                <a:latin typeface="Calibre Medium" panose="020B0603030202060203"/>
                <a:ea typeface="Calibre Light" pitchFamily="34" charset="-122"/>
                <a:cs typeface="Calibre Light" pitchFamily="34" charset="-120"/>
              </a:rPr>
              <a:t>Place the reference text here.</a:t>
            </a:r>
            <a:endParaRPr lang="en-US" sz="1400" dirty="0">
              <a:latin typeface="Calibre Medium" panose="020B0603030202060203"/>
            </a:endParaRPr>
          </a:p>
        </p:txBody>
      </p:sp>
      <p:pic>
        <p:nvPicPr>
          <p:cNvPr id="18" name="Picture Placeholder 3">
            <a:extLst>
              <a:ext uri="{FF2B5EF4-FFF2-40B4-BE49-F238E27FC236}">
                <a16:creationId xmlns:a16="http://schemas.microsoft.com/office/drawing/2014/main" id="{12873CC3-12A2-8DF8-4C50-937BE87D3194}"/>
              </a:ext>
            </a:extLst>
          </p:cNvPr>
          <p:cNvPicPr>
            <a:picLocks noGrp="1" noChangeAspect="1"/>
          </p:cNvPicPr>
          <p:nvPr>
            <p:ph type="pic" sz="quarter" idx="33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90" r="1590"/>
          <a:stretch>
            <a:fillRect/>
          </a:stretch>
        </p:blipFill>
        <p:spPr>
          <a:xfrm>
            <a:off x="365125" y="188913"/>
            <a:ext cx="395288" cy="647700"/>
          </a:xfrm>
        </p:spPr>
      </p:pic>
    </p:spTree>
  </p:cSld>
  <p:clrMapOvr>
    <a:masterClrMapping/>
  </p:clrMapOvr>
  <p:transition spd="slow">
    <p:push dir="u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0281" y="2159028"/>
            <a:ext cx="4633977" cy="359223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639313" y="2795577"/>
            <a:ext cx="457375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 b="1" dirty="0">
                <a:latin typeface="HK Grotesk" pitchFamily="2" charset="77"/>
              </a:rPr>
              <a:t>Sample 1</a:t>
            </a:r>
          </a:p>
          <a:p>
            <a:pPr algn="ctr"/>
            <a:r>
              <a:rPr lang="en-US" sz="1400" b="1" dirty="0">
                <a:latin typeface="HK Grotesk" pitchFamily="2" charset="77"/>
              </a:rPr>
              <a:t>Content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801655" y="2420888"/>
            <a:ext cx="457375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 b="1" dirty="0">
                <a:latin typeface="HK Grotesk" pitchFamily="2" charset="77"/>
              </a:rPr>
              <a:t>Sample 2</a:t>
            </a:r>
          </a:p>
          <a:p>
            <a:pPr algn="ctr"/>
            <a:r>
              <a:rPr lang="en-US" sz="1400" b="1" dirty="0">
                <a:latin typeface="HK Grotesk" pitchFamily="2" charset="77"/>
              </a:rPr>
              <a:t>Content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801655" y="2996952"/>
            <a:ext cx="457375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 b="1" dirty="0">
                <a:latin typeface="HK Grotesk" pitchFamily="2" charset="77"/>
              </a:rPr>
              <a:t>Sample 3</a:t>
            </a:r>
          </a:p>
          <a:p>
            <a:pPr algn="ctr"/>
            <a:r>
              <a:rPr lang="en-US" sz="1400" b="1" dirty="0">
                <a:latin typeface="HK Grotesk" pitchFamily="2" charset="77"/>
              </a:rPr>
              <a:t>Content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465227" y="3381528"/>
            <a:ext cx="457375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 b="1" dirty="0">
                <a:latin typeface="HK Grotesk" pitchFamily="2" charset="77"/>
              </a:rPr>
              <a:t>Sample 4</a:t>
            </a:r>
          </a:p>
          <a:p>
            <a:pPr algn="ctr"/>
            <a:r>
              <a:rPr lang="en-US" sz="1400" b="1" dirty="0">
                <a:latin typeface="HK Grotesk" pitchFamily="2" charset="77"/>
              </a:rPr>
              <a:t>Content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860560" y="3573016"/>
            <a:ext cx="457375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 b="1" dirty="0">
                <a:latin typeface="HK Grotesk" pitchFamily="2" charset="77"/>
              </a:rPr>
              <a:t>Sample 5</a:t>
            </a:r>
          </a:p>
          <a:p>
            <a:pPr algn="ctr"/>
            <a:r>
              <a:rPr lang="en-US" sz="1400" b="1" dirty="0">
                <a:latin typeface="HK Grotesk" pitchFamily="2" charset="77"/>
              </a:rPr>
              <a:t>Content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465227" y="4011661"/>
            <a:ext cx="457375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 b="1" dirty="0">
                <a:latin typeface="HK Grotesk" pitchFamily="2" charset="77"/>
              </a:rPr>
              <a:t>Sample 6</a:t>
            </a:r>
          </a:p>
          <a:p>
            <a:pPr algn="ctr"/>
            <a:r>
              <a:rPr lang="en-US" sz="1400" b="1" dirty="0">
                <a:latin typeface="HK Grotesk" pitchFamily="2" charset="77"/>
              </a:rPr>
              <a:t>Content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860560" y="4282475"/>
            <a:ext cx="457375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 b="1" dirty="0">
                <a:latin typeface="HK Grotesk" pitchFamily="2" charset="77"/>
              </a:rPr>
              <a:t>Sample 7</a:t>
            </a:r>
          </a:p>
          <a:p>
            <a:pPr algn="ctr"/>
            <a:r>
              <a:rPr lang="en-US" sz="1400" b="1" dirty="0">
                <a:latin typeface="HK Grotesk" pitchFamily="2" charset="77"/>
              </a:rPr>
              <a:t>Content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465227" y="4692310"/>
            <a:ext cx="457375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 b="1" dirty="0">
                <a:latin typeface="HK Grotesk" pitchFamily="2" charset="77"/>
              </a:rPr>
              <a:t>Sample 8</a:t>
            </a:r>
          </a:p>
          <a:p>
            <a:pPr algn="ctr"/>
            <a:r>
              <a:rPr lang="en-US" sz="1400" b="1" dirty="0">
                <a:latin typeface="HK Grotesk" pitchFamily="2" charset="77"/>
              </a:rPr>
              <a:t>Content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79CB0-29A5-470B-A303-015B39029378}" type="slidenum">
              <a:rPr lang="en-IN" smtClean="0"/>
              <a:t>20</a:t>
            </a:fld>
            <a:endParaRPr lang="en-IN" dirty="0"/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IN" sz="3200" dirty="0"/>
              <a:t>Title of the Slide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IN" sz="2000" dirty="0"/>
              <a:t>Place the title description here.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BBEB8BC4-B2A4-2799-05F1-94C2D6B8BC68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/>
        <p:txBody>
          <a:bodyPr/>
          <a:lstStyle/>
          <a:p>
            <a:r>
              <a:rPr lang="en-IN" dirty="0"/>
              <a:t>Ministry of Culture &amp; Tourism</a:t>
            </a:r>
          </a:p>
          <a:p>
            <a:endParaRPr lang="en-IN" dirty="0"/>
          </a:p>
        </p:txBody>
      </p:sp>
      <p:pic>
        <p:nvPicPr>
          <p:cNvPr id="17" name="Picture Placeholder 3">
            <a:extLst>
              <a:ext uri="{FF2B5EF4-FFF2-40B4-BE49-F238E27FC236}">
                <a16:creationId xmlns:a16="http://schemas.microsoft.com/office/drawing/2014/main" id="{38B09AE7-5246-4CFE-3726-2FCFFEEC9DCC}"/>
              </a:ext>
            </a:extLst>
          </p:cNvPr>
          <p:cNvPicPr>
            <a:picLocks noGrp="1" noChangeAspect="1"/>
          </p:cNvPicPr>
          <p:nvPr>
            <p:ph type="pic" sz="quarter" idx="33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90" r="1590"/>
          <a:stretch>
            <a:fillRect/>
          </a:stretch>
        </p:blipFill>
        <p:spPr>
          <a:xfrm>
            <a:off x="365125" y="188913"/>
            <a:ext cx="395288" cy="647700"/>
          </a:xfr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8637" y="3081604"/>
            <a:ext cx="3790507" cy="3639872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 flipH="1">
            <a:off x="3461794" y="3388877"/>
            <a:ext cx="499863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accent5">
                    <a:lumMod val="75000"/>
                  </a:schemeClr>
                </a:solidFill>
                <a:latin typeface="Sans-sarif"/>
              </a:rPr>
              <a:t>Place the text for this option here. </a:t>
            </a:r>
          </a:p>
        </p:txBody>
      </p:sp>
      <p:sp>
        <p:nvSpPr>
          <p:cNvPr id="11" name="TextBox 10"/>
          <p:cNvSpPr txBox="1"/>
          <p:nvPr/>
        </p:nvSpPr>
        <p:spPr>
          <a:xfrm flipH="1">
            <a:off x="3897129" y="4227190"/>
            <a:ext cx="448968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accent6">
                    <a:lumMod val="75000"/>
                  </a:schemeClr>
                </a:solidFill>
                <a:latin typeface="Sans-sarif"/>
              </a:rPr>
              <a:t>Place the text for this option here. </a:t>
            </a:r>
          </a:p>
        </p:txBody>
      </p:sp>
      <p:sp>
        <p:nvSpPr>
          <p:cNvPr id="12" name="TextBox 11"/>
          <p:cNvSpPr txBox="1"/>
          <p:nvPr/>
        </p:nvSpPr>
        <p:spPr>
          <a:xfrm flipH="1">
            <a:off x="3561870" y="5091288"/>
            <a:ext cx="533061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accent2">
                    <a:lumMod val="75000"/>
                  </a:schemeClr>
                </a:solidFill>
                <a:latin typeface="Sans-sarif"/>
              </a:rPr>
              <a:t>Place the text for this option here. </a:t>
            </a: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79CB0-29A5-470B-A303-015B39029378}" type="slidenum">
              <a:rPr lang="en-IN" smtClean="0"/>
              <a:t>21</a:t>
            </a:fld>
            <a:endParaRPr lang="en-IN" dirty="0"/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IN" sz="3200" dirty="0"/>
              <a:t>Title of the Slide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IN" sz="2000" dirty="0"/>
              <a:t>Place the title description here.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2BF3D12F-387D-FB07-7132-6FDB29397CE2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/>
        <p:txBody>
          <a:bodyPr/>
          <a:lstStyle/>
          <a:p>
            <a:r>
              <a:rPr lang="en-IN" dirty="0"/>
              <a:t>Ministry of Culture &amp; Tourism</a:t>
            </a:r>
          </a:p>
          <a:p>
            <a:endParaRPr lang="en-IN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5D0BDF7-F50B-43B9-BA2D-E27A58506063}"/>
              </a:ext>
            </a:extLst>
          </p:cNvPr>
          <p:cNvSpPr txBox="1"/>
          <p:nvPr/>
        </p:nvSpPr>
        <p:spPr>
          <a:xfrm flipH="1">
            <a:off x="3462153" y="3068960"/>
            <a:ext cx="49246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accent5">
                    <a:lumMod val="75000"/>
                  </a:schemeClr>
                </a:solidFill>
                <a:latin typeface="Sans-sarif"/>
              </a:rPr>
              <a:t>Sub heading one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4A7D0A6-738F-4BCF-A22F-52956B02DE1C}"/>
              </a:ext>
            </a:extLst>
          </p:cNvPr>
          <p:cNvSpPr txBox="1"/>
          <p:nvPr/>
        </p:nvSpPr>
        <p:spPr>
          <a:xfrm flipH="1">
            <a:off x="3897129" y="3919733"/>
            <a:ext cx="44896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accent6">
                    <a:lumMod val="75000"/>
                  </a:schemeClr>
                </a:solidFill>
                <a:latin typeface="Sans-sarif"/>
              </a:rPr>
              <a:t>Sub heading two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1481AC84-8FF3-4582-AD13-B26FC770D6FA}"/>
              </a:ext>
            </a:extLst>
          </p:cNvPr>
          <p:cNvSpPr txBox="1"/>
          <p:nvPr/>
        </p:nvSpPr>
        <p:spPr>
          <a:xfrm flipH="1">
            <a:off x="3545887" y="4786607"/>
            <a:ext cx="49275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accent2">
                    <a:lumMod val="75000"/>
                  </a:schemeClr>
                </a:solidFill>
                <a:latin typeface="Sans-sarif"/>
              </a:rPr>
              <a:t>Sub heading three</a:t>
            </a:r>
          </a:p>
        </p:txBody>
      </p:sp>
      <p:pic>
        <p:nvPicPr>
          <p:cNvPr id="15" name="Picture Placeholder 3">
            <a:extLst>
              <a:ext uri="{FF2B5EF4-FFF2-40B4-BE49-F238E27FC236}">
                <a16:creationId xmlns:a16="http://schemas.microsoft.com/office/drawing/2014/main" id="{CCF97782-9F90-A9FA-B78E-9B26B99D130F}"/>
              </a:ext>
            </a:extLst>
          </p:cNvPr>
          <p:cNvPicPr>
            <a:picLocks noGrp="1" noChangeAspect="1"/>
          </p:cNvPicPr>
          <p:nvPr>
            <p:ph type="pic" sz="quarter" idx="33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90" r="1590"/>
          <a:stretch>
            <a:fillRect/>
          </a:stretch>
        </p:blipFill>
        <p:spPr>
          <a:xfrm>
            <a:off x="365125" y="188913"/>
            <a:ext cx="395288" cy="647700"/>
          </a:xfrm>
        </p:spPr>
      </p:pic>
    </p:spTree>
  </p:cSld>
  <p:clrMapOvr>
    <a:masterClrMapping/>
  </p:clrMapOvr>
  <p:transition spd="slow">
    <p:push dir="u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 flipH="1">
            <a:off x="1043608" y="3644094"/>
            <a:ext cx="24913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tx2"/>
                </a:solidFill>
                <a:latin typeface="Sans-sarif"/>
              </a:rPr>
              <a:t>Sample 2</a:t>
            </a:r>
          </a:p>
          <a:p>
            <a:pPr algn="ctr"/>
            <a:r>
              <a:rPr lang="en-US" sz="1600" b="1" dirty="0">
                <a:solidFill>
                  <a:schemeClr val="tx2"/>
                </a:solidFill>
                <a:latin typeface="Sans-sarif"/>
              </a:rPr>
              <a:t>Content</a:t>
            </a:r>
          </a:p>
        </p:txBody>
      </p:sp>
      <p:sp>
        <p:nvSpPr>
          <p:cNvPr id="10" name="TextBox 9"/>
          <p:cNvSpPr txBox="1"/>
          <p:nvPr/>
        </p:nvSpPr>
        <p:spPr>
          <a:xfrm flipH="1">
            <a:off x="5493504" y="3644094"/>
            <a:ext cx="24913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tx2"/>
                </a:solidFill>
                <a:latin typeface="Sans-sarif"/>
              </a:rPr>
              <a:t>Sample 5</a:t>
            </a:r>
          </a:p>
          <a:p>
            <a:pPr algn="ctr"/>
            <a:r>
              <a:rPr lang="en-US" sz="1600" b="1" dirty="0">
                <a:solidFill>
                  <a:schemeClr val="tx2"/>
                </a:solidFill>
                <a:latin typeface="Sans-sarif"/>
              </a:rPr>
              <a:t>Content</a:t>
            </a:r>
          </a:p>
        </p:txBody>
      </p:sp>
      <p:sp>
        <p:nvSpPr>
          <p:cNvPr id="11" name="TextBox 10"/>
          <p:cNvSpPr txBox="1"/>
          <p:nvPr/>
        </p:nvSpPr>
        <p:spPr>
          <a:xfrm flipH="1">
            <a:off x="4732192" y="2564904"/>
            <a:ext cx="24913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tx2"/>
                </a:solidFill>
                <a:latin typeface="Sans-sarif"/>
              </a:rPr>
              <a:t>Sample 6</a:t>
            </a:r>
          </a:p>
          <a:p>
            <a:pPr algn="ctr"/>
            <a:r>
              <a:rPr lang="en-US" sz="1600" b="1" dirty="0">
                <a:solidFill>
                  <a:schemeClr val="tx2"/>
                </a:solidFill>
                <a:latin typeface="Sans-sarif"/>
              </a:rPr>
              <a:t>Content</a:t>
            </a:r>
          </a:p>
        </p:txBody>
      </p:sp>
      <p:sp>
        <p:nvSpPr>
          <p:cNvPr id="12" name="TextBox 11"/>
          <p:cNvSpPr txBox="1"/>
          <p:nvPr/>
        </p:nvSpPr>
        <p:spPr>
          <a:xfrm flipH="1">
            <a:off x="1738773" y="2564904"/>
            <a:ext cx="24913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tx2"/>
                </a:solidFill>
                <a:latin typeface="Sans-sarif"/>
              </a:rPr>
              <a:t>Sample 1</a:t>
            </a:r>
          </a:p>
          <a:p>
            <a:pPr algn="ctr"/>
            <a:r>
              <a:rPr lang="en-US" sz="1600" b="1" dirty="0">
                <a:solidFill>
                  <a:schemeClr val="tx2"/>
                </a:solidFill>
                <a:latin typeface="Sans-sarif"/>
              </a:rPr>
              <a:t>Content</a:t>
            </a:r>
          </a:p>
        </p:txBody>
      </p:sp>
      <p:sp>
        <p:nvSpPr>
          <p:cNvPr id="13" name="TextBox 12"/>
          <p:cNvSpPr txBox="1"/>
          <p:nvPr/>
        </p:nvSpPr>
        <p:spPr>
          <a:xfrm flipH="1">
            <a:off x="1486629" y="4985816"/>
            <a:ext cx="24913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tx2"/>
                </a:solidFill>
                <a:latin typeface="Sans-sarif"/>
              </a:rPr>
              <a:t>Sample 3</a:t>
            </a:r>
          </a:p>
          <a:p>
            <a:pPr algn="ctr"/>
            <a:r>
              <a:rPr lang="en-US" sz="1600" b="1" dirty="0">
                <a:solidFill>
                  <a:schemeClr val="tx2"/>
                </a:solidFill>
                <a:latin typeface="Sans-sarif"/>
              </a:rPr>
              <a:t>Content</a:t>
            </a:r>
          </a:p>
        </p:txBody>
      </p:sp>
      <p:sp>
        <p:nvSpPr>
          <p:cNvPr id="14" name="TextBox 13"/>
          <p:cNvSpPr txBox="1"/>
          <p:nvPr/>
        </p:nvSpPr>
        <p:spPr>
          <a:xfrm flipH="1">
            <a:off x="5098985" y="4985816"/>
            <a:ext cx="24913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tx2"/>
                </a:solidFill>
                <a:latin typeface="Sans-sarif"/>
              </a:rPr>
              <a:t>Sample 4</a:t>
            </a:r>
          </a:p>
          <a:p>
            <a:pPr algn="ctr"/>
            <a:r>
              <a:rPr lang="en-US" sz="1600" b="1" dirty="0">
                <a:solidFill>
                  <a:schemeClr val="tx2"/>
                </a:solidFill>
                <a:latin typeface="Sans-sarif"/>
              </a:rPr>
              <a:t>Content</a:t>
            </a: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5267" y="2602331"/>
            <a:ext cx="3233468" cy="3142894"/>
          </a:xfrm>
          <a:prstGeom prst="rect">
            <a:avLst/>
          </a:prstGeom>
        </p:spPr>
      </p:pic>
      <p:sp>
        <p:nvSpPr>
          <p:cNvPr id="21" name="Slide Number Placeholder 2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79CB0-29A5-470B-A303-015B39029378}" type="slidenum">
              <a:rPr lang="en-IN" smtClean="0"/>
              <a:t>22</a:t>
            </a:fld>
            <a:endParaRPr lang="en-IN" dirty="0"/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IN" sz="3200" dirty="0"/>
              <a:t>Title of the Slide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IN" sz="2000" dirty="0"/>
              <a:t>Place the title description here.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0CB6D0E-21D7-C64C-9B43-A5F6372D2B6F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/>
        <p:txBody>
          <a:bodyPr/>
          <a:lstStyle/>
          <a:p>
            <a:r>
              <a:rPr lang="en-IN" dirty="0"/>
              <a:t>Ministry of Culture &amp; Tourism</a:t>
            </a:r>
          </a:p>
          <a:p>
            <a:endParaRPr lang="en-IN" dirty="0"/>
          </a:p>
        </p:txBody>
      </p:sp>
      <p:pic>
        <p:nvPicPr>
          <p:cNvPr id="16" name="Picture Placeholder 3">
            <a:extLst>
              <a:ext uri="{FF2B5EF4-FFF2-40B4-BE49-F238E27FC236}">
                <a16:creationId xmlns:a16="http://schemas.microsoft.com/office/drawing/2014/main" id="{19ECBFE9-3BC2-4B4D-57A9-DF9F3E496C26}"/>
              </a:ext>
            </a:extLst>
          </p:cNvPr>
          <p:cNvPicPr>
            <a:picLocks noGrp="1" noChangeAspect="1"/>
          </p:cNvPicPr>
          <p:nvPr>
            <p:ph type="pic" sz="quarter" idx="33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90" r="1590"/>
          <a:stretch>
            <a:fillRect/>
          </a:stretch>
        </p:blipFill>
        <p:spPr>
          <a:xfrm>
            <a:off x="365125" y="188913"/>
            <a:ext cx="395288" cy="647700"/>
          </a:xfrm>
        </p:spPr>
      </p:pic>
    </p:spTree>
  </p:cSld>
  <p:clrMapOvr>
    <a:masterClrMapping/>
  </p:clrMapOvr>
  <p:transition spd="slow">
    <p:push dir="u"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6592" y="2584731"/>
            <a:ext cx="3090816" cy="3229679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 flipH="1">
            <a:off x="1216599" y="3944026"/>
            <a:ext cx="24913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accent6">
                    <a:lumMod val="75000"/>
                  </a:schemeClr>
                </a:solidFill>
                <a:latin typeface="Sans-sarif"/>
              </a:rPr>
              <a:t>Sample 1</a:t>
            </a:r>
          </a:p>
          <a:p>
            <a:pPr algn="ctr"/>
            <a:r>
              <a:rPr lang="en-US" sz="1600" b="1" dirty="0">
                <a:solidFill>
                  <a:schemeClr val="accent6">
                    <a:lumMod val="75000"/>
                  </a:schemeClr>
                </a:solidFill>
                <a:latin typeface="Sans-sarif"/>
              </a:rPr>
              <a:t>Content</a:t>
            </a:r>
          </a:p>
        </p:txBody>
      </p:sp>
      <p:sp>
        <p:nvSpPr>
          <p:cNvPr id="10" name="TextBox 9"/>
          <p:cNvSpPr txBox="1"/>
          <p:nvPr/>
        </p:nvSpPr>
        <p:spPr>
          <a:xfrm flipH="1">
            <a:off x="1702653" y="2701888"/>
            <a:ext cx="24913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accent5">
                    <a:lumMod val="75000"/>
                  </a:schemeClr>
                </a:solidFill>
                <a:latin typeface="Sans-sarif"/>
              </a:rPr>
              <a:t>Sample 1</a:t>
            </a:r>
          </a:p>
          <a:p>
            <a:pPr algn="ctr"/>
            <a:r>
              <a:rPr lang="en-US" sz="1600" b="1" dirty="0">
                <a:solidFill>
                  <a:schemeClr val="accent5">
                    <a:lumMod val="75000"/>
                  </a:schemeClr>
                </a:solidFill>
                <a:latin typeface="Sans-sarif"/>
              </a:rPr>
              <a:t>Content</a:t>
            </a:r>
          </a:p>
        </p:txBody>
      </p:sp>
      <p:sp>
        <p:nvSpPr>
          <p:cNvPr id="11" name="TextBox 10"/>
          <p:cNvSpPr txBox="1"/>
          <p:nvPr/>
        </p:nvSpPr>
        <p:spPr>
          <a:xfrm flipH="1">
            <a:off x="4396085" y="2524016"/>
            <a:ext cx="24913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accent6">
                    <a:lumMod val="75000"/>
                  </a:schemeClr>
                </a:solidFill>
                <a:latin typeface="Sans-sarif"/>
              </a:rPr>
              <a:t>Sample 1</a:t>
            </a:r>
          </a:p>
          <a:p>
            <a:pPr algn="ctr"/>
            <a:r>
              <a:rPr lang="en-US" sz="1600" b="1" dirty="0">
                <a:solidFill>
                  <a:schemeClr val="accent6">
                    <a:lumMod val="75000"/>
                  </a:schemeClr>
                </a:solidFill>
                <a:latin typeface="Sans-sarif"/>
              </a:rPr>
              <a:t>Content</a:t>
            </a:r>
          </a:p>
        </p:txBody>
      </p:sp>
      <p:sp>
        <p:nvSpPr>
          <p:cNvPr id="12" name="TextBox 11"/>
          <p:cNvSpPr txBox="1"/>
          <p:nvPr/>
        </p:nvSpPr>
        <p:spPr>
          <a:xfrm flipH="1">
            <a:off x="5382090" y="3187942"/>
            <a:ext cx="24913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accent2">
                    <a:lumMod val="50000"/>
                  </a:schemeClr>
                </a:solidFill>
                <a:latin typeface="Sans-sarif"/>
              </a:rPr>
              <a:t>Sample 1</a:t>
            </a:r>
          </a:p>
          <a:p>
            <a:pPr algn="ctr"/>
            <a:r>
              <a:rPr lang="en-US" sz="1600" b="1" dirty="0">
                <a:solidFill>
                  <a:schemeClr val="accent2">
                    <a:lumMod val="50000"/>
                  </a:schemeClr>
                </a:solidFill>
                <a:latin typeface="Sans-sarif"/>
              </a:rPr>
              <a:t>Content</a:t>
            </a:r>
          </a:p>
        </p:txBody>
      </p:sp>
      <p:sp>
        <p:nvSpPr>
          <p:cNvPr id="13" name="TextBox 12"/>
          <p:cNvSpPr txBox="1"/>
          <p:nvPr/>
        </p:nvSpPr>
        <p:spPr>
          <a:xfrm flipH="1">
            <a:off x="5166066" y="4268062"/>
            <a:ext cx="24913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accent5">
                    <a:lumMod val="50000"/>
                  </a:schemeClr>
                </a:solidFill>
                <a:latin typeface="Sans-sarif"/>
              </a:rPr>
              <a:t>Sample 1</a:t>
            </a:r>
          </a:p>
          <a:p>
            <a:pPr algn="ctr"/>
            <a:r>
              <a:rPr lang="en-US" sz="1600" b="1" dirty="0">
                <a:solidFill>
                  <a:schemeClr val="accent5">
                    <a:lumMod val="50000"/>
                  </a:schemeClr>
                </a:solidFill>
                <a:latin typeface="Sans-sarif"/>
              </a:rPr>
              <a:t>Content</a:t>
            </a:r>
          </a:p>
        </p:txBody>
      </p:sp>
      <p:sp>
        <p:nvSpPr>
          <p:cNvPr id="20" name="Slide Number Placeholder 1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79CB0-29A5-470B-A303-015B39029378}" type="slidenum">
              <a:rPr lang="en-IN" smtClean="0"/>
              <a:t>23</a:t>
            </a:fld>
            <a:endParaRPr lang="en-IN" dirty="0"/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IN" sz="3200" dirty="0"/>
              <a:t>Title of the Slide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IN" sz="2000" dirty="0"/>
              <a:t>Place the title description here.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46855599-C5C7-8B8A-0C30-1D4116E72AA5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/>
        <p:txBody>
          <a:bodyPr/>
          <a:lstStyle/>
          <a:p>
            <a:r>
              <a:rPr lang="en-IN" dirty="0"/>
              <a:t>Ministry of Culture &amp; Tourism</a:t>
            </a:r>
          </a:p>
          <a:p>
            <a:endParaRPr lang="en-IN" dirty="0"/>
          </a:p>
        </p:txBody>
      </p:sp>
      <p:pic>
        <p:nvPicPr>
          <p:cNvPr id="14" name="Picture Placeholder 3">
            <a:extLst>
              <a:ext uri="{FF2B5EF4-FFF2-40B4-BE49-F238E27FC236}">
                <a16:creationId xmlns:a16="http://schemas.microsoft.com/office/drawing/2014/main" id="{5F1AAF33-B37C-7A0E-0EBC-93B874AE751B}"/>
              </a:ext>
            </a:extLst>
          </p:cNvPr>
          <p:cNvPicPr>
            <a:picLocks noGrp="1" noChangeAspect="1"/>
          </p:cNvPicPr>
          <p:nvPr>
            <p:ph type="pic" sz="quarter" idx="33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90" r="1590"/>
          <a:stretch>
            <a:fillRect/>
          </a:stretch>
        </p:blipFill>
        <p:spPr>
          <a:xfrm>
            <a:off x="365125" y="188913"/>
            <a:ext cx="395288" cy="647700"/>
          </a:xfrm>
        </p:spPr>
      </p:pic>
    </p:spTree>
  </p:cSld>
  <p:clrMapOvr>
    <a:masterClrMapping/>
  </p:clrMapOvr>
  <p:transition spd="slow">
    <p:push dir="u"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8353" y="2818058"/>
            <a:ext cx="3145476" cy="28621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 flipH="1">
            <a:off x="4463988" y="2718495"/>
            <a:ext cx="24913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rgbClr val="92D050"/>
                </a:solidFill>
                <a:latin typeface="Sans-sarif"/>
              </a:rPr>
              <a:t>Sample 1</a:t>
            </a:r>
          </a:p>
          <a:p>
            <a:pPr algn="ctr"/>
            <a:r>
              <a:rPr lang="en-US" sz="1600" b="1" dirty="0">
                <a:solidFill>
                  <a:srgbClr val="92D050"/>
                </a:solidFill>
                <a:latin typeface="Sans-sarif"/>
              </a:rPr>
              <a:t>Content</a:t>
            </a:r>
          </a:p>
        </p:txBody>
      </p:sp>
      <p:sp>
        <p:nvSpPr>
          <p:cNvPr id="10" name="TextBox 9"/>
          <p:cNvSpPr txBox="1"/>
          <p:nvPr/>
        </p:nvSpPr>
        <p:spPr>
          <a:xfrm flipH="1">
            <a:off x="5177039" y="4077790"/>
            <a:ext cx="24913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rgbClr val="002060"/>
                </a:solidFill>
                <a:latin typeface="Sans-sarif"/>
              </a:rPr>
              <a:t>Sample 2</a:t>
            </a:r>
          </a:p>
          <a:p>
            <a:pPr algn="ctr"/>
            <a:r>
              <a:rPr lang="en-US" sz="1600" b="1" dirty="0">
                <a:solidFill>
                  <a:srgbClr val="002060"/>
                </a:solidFill>
                <a:latin typeface="Sans-sarif"/>
              </a:rPr>
              <a:t>Content</a:t>
            </a:r>
          </a:p>
        </p:txBody>
      </p:sp>
      <p:sp>
        <p:nvSpPr>
          <p:cNvPr id="11" name="TextBox 10"/>
          <p:cNvSpPr txBox="1"/>
          <p:nvPr/>
        </p:nvSpPr>
        <p:spPr>
          <a:xfrm flipH="1">
            <a:off x="4744991" y="5265922"/>
            <a:ext cx="24913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rgbClr val="00B050"/>
                </a:solidFill>
                <a:latin typeface="Sans-sarif"/>
              </a:rPr>
              <a:t>Sample 3</a:t>
            </a:r>
          </a:p>
          <a:p>
            <a:pPr algn="ctr"/>
            <a:r>
              <a:rPr lang="en-US" sz="1600" b="1" dirty="0">
                <a:solidFill>
                  <a:srgbClr val="00B050"/>
                </a:solidFill>
                <a:latin typeface="Sans-sarif"/>
              </a:rPr>
              <a:t>Content</a:t>
            </a:r>
          </a:p>
        </p:txBody>
      </p:sp>
      <p:sp>
        <p:nvSpPr>
          <p:cNvPr id="12" name="TextBox 11"/>
          <p:cNvSpPr txBox="1"/>
          <p:nvPr/>
        </p:nvSpPr>
        <p:spPr>
          <a:xfrm flipH="1">
            <a:off x="1915174" y="5265922"/>
            <a:ext cx="24913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accent2">
                    <a:lumMod val="50000"/>
                  </a:schemeClr>
                </a:solidFill>
                <a:latin typeface="Sans-sarif"/>
              </a:rPr>
              <a:t>Sample 4</a:t>
            </a:r>
          </a:p>
          <a:p>
            <a:pPr algn="ctr"/>
            <a:r>
              <a:rPr lang="en-US" sz="1600" b="1" dirty="0">
                <a:solidFill>
                  <a:schemeClr val="accent2">
                    <a:lumMod val="50000"/>
                  </a:schemeClr>
                </a:solidFill>
                <a:latin typeface="Sans-sarif"/>
              </a:rPr>
              <a:t>Content</a:t>
            </a:r>
          </a:p>
        </p:txBody>
      </p:sp>
      <p:sp>
        <p:nvSpPr>
          <p:cNvPr id="13" name="TextBox 12"/>
          <p:cNvSpPr txBox="1"/>
          <p:nvPr/>
        </p:nvSpPr>
        <p:spPr>
          <a:xfrm flipH="1">
            <a:off x="1400246" y="4077790"/>
            <a:ext cx="24913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rgbClr val="0070C0"/>
                </a:solidFill>
                <a:latin typeface="Sans-sarif"/>
              </a:rPr>
              <a:t>Sample 5</a:t>
            </a:r>
          </a:p>
          <a:p>
            <a:pPr algn="ctr"/>
            <a:r>
              <a:rPr lang="en-US" sz="1600" b="1" dirty="0">
                <a:solidFill>
                  <a:srgbClr val="0070C0"/>
                </a:solidFill>
                <a:latin typeface="Sans-sarif"/>
              </a:rPr>
              <a:t>Content</a:t>
            </a:r>
          </a:p>
        </p:txBody>
      </p:sp>
      <p:sp>
        <p:nvSpPr>
          <p:cNvPr id="14" name="TextBox 13"/>
          <p:cNvSpPr txBox="1"/>
          <p:nvPr/>
        </p:nvSpPr>
        <p:spPr>
          <a:xfrm flipH="1">
            <a:off x="2122391" y="2718495"/>
            <a:ext cx="24913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accent4">
                    <a:lumMod val="75000"/>
                  </a:schemeClr>
                </a:solidFill>
                <a:latin typeface="Sans-sarif"/>
              </a:rPr>
              <a:t>Sample 6</a:t>
            </a:r>
          </a:p>
          <a:p>
            <a:pPr algn="ctr"/>
            <a:r>
              <a:rPr lang="en-US" sz="1600" b="1" dirty="0">
                <a:solidFill>
                  <a:schemeClr val="accent4">
                    <a:lumMod val="75000"/>
                  </a:schemeClr>
                </a:solidFill>
                <a:latin typeface="Sans-sarif"/>
              </a:rPr>
              <a:t>Content</a:t>
            </a:r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79CB0-29A5-470B-A303-015B39029378}" type="slidenum">
              <a:rPr lang="en-IN" smtClean="0"/>
              <a:t>24</a:t>
            </a:fld>
            <a:endParaRPr lang="en-IN" dirty="0"/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IN" sz="3200" dirty="0"/>
              <a:t>Title of the Slide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IN" sz="2000" dirty="0"/>
              <a:t>Place the title description here.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D53A3DFF-70E9-65C0-2492-9253ECED6BDC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/>
        <p:txBody>
          <a:bodyPr/>
          <a:lstStyle/>
          <a:p>
            <a:r>
              <a:rPr lang="en-IN" dirty="0"/>
              <a:t>Ministry of Culture &amp; Tourism</a:t>
            </a:r>
          </a:p>
          <a:p>
            <a:endParaRPr lang="en-IN" dirty="0"/>
          </a:p>
        </p:txBody>
      </p:sp>
      <p:pic>
        <p:nvPicPr>
          <p:cNvPr id="15" name="Picture Placeholder 3">
            <a:extLst>
              <a:ext uri="{FF2B5EF4-FFF2-40B4-BE49-F238E27FC236}">
                <a16:creationId xmlns:a16="http://schemas.microsoft.com/office/drawing/2014/main" id="{8BA2EE5D-0106-7E5B-28D0-DF693FE8B663}"/>
              </a:ext>
            </a:extLst>
          </p:cNvPr>
          <p:cNvPicPr>
            <a:picLocks noGrp="1" noChangeAspect="1"/>
          </p:cNvPicPr>
          <p:nvPr>
            <p:ph type="pic" sz="quarter" idx="33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90" r="1590"/>
          <a:stretch>
            <a:fillRect/>
          </a:stretch>
        </p:blipFill>
        <p:spPr>
          <a:xfrm>
            <a:off x="365125" y="188913"/>
            <a:ext cx="395288" cy="647700"/>
          </a:xfrm>
        </p:spPr>
      </p:pic>
    </p:spTree>
  </p:cSld>
  <p:clrMapOvr>
    <a:masterClrMapping/>
  </p:clrMapOvr>
  <p:transition spd="slow">
    <p:push dir="u"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5915" y="2783606"/>
            <a:ext cx="3032171" cy="3032171"/>
          </a:xfrm>
          <a:prstGeom prst="rect">
            <a:avLst/>
          </a:prstGeom>
        </p:spPr>
      </p:pic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79CB0-29A5-470B-A303-015B39029378}" type="slidenum">
              <a:rPr lang="en-IN" smtClean="0"/>
              <a:t>25</a:t>
            </a:fld>
            <a:endParaRPr lang="en-IN" dirty="0"/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IN" sz="3200" dirty="0"/>
              <a:t>Title of the Slide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IN" sz="2000" dirty="0"/>
              <a:t>Place the title description here.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EBC8B28-77EB-4BEA-9147-B09FC4EC7206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/>
        <p:txBody>
          <a:bodyPr/>
          <a:lstStyle/>
          <a:p>
            <a:r>
              <a:rPr lang="en-IN" dirty="0"/>
              <a:t>Ministry of Culture &amp; Tourism</a:t>
            </a:r>
          </a:p>
          <a:p>
            <a:endParaRPr lang="en-IN" dirty="0"/>
          </a:p>
        </p:txBody>
      </p:sp>
      <p:sp>
        <p:nvSpPr>
          <p:cNvPr id="22" name="Rectangle 21"/>
          <p:cNvSpPr/>
          <p:nvPr/>
        </p:nvSpPr>
        <p:spPr>
          <a:xfrm>
            <a:off x="772548" y="2690140"/>
            <a:ext cx="2044149" cy="3416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defTabSz="700088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b="1" dirty="0">
                <a:solidFill>
                  <a:schemeClr val="accent2">
                    <a:lumMod val="75000"/>
                  </a:schemeClr>
                </a:solidFill>
                <a:latin typeface="Sans-sarif"/>
                <a:cs typeface="Calibri" panose="020F0502020204030204" pitchFamily="34" charset="0"/>
              </a:rPr>
              <a:t>Sub heading one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322274" y="3008690"/>
            <a:ext cx="24842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r"/>
            <a:r>
              <a:rPr lang="en-US" sz="1200" dirty="0">
                <a:solidFill>
                  <a:srgbClr val="000000"/>
                </a:solidFill>
                <a:latin typeface="Sans-sarif"/>
                <a:ea typeface="HK Grotesk Regular" pitchFamily="34" charset="-122"/>
                <a:cs typeface="Calibri" panose="020F0502020204030204" pitchFamily="34" charset="0"/>
              </a:rPr>
              <a:t>Place sub-heading description here.</a:t>
            </a:r>
            <a:endParaRPr lang="en-GB" sz="1200" dirty="0">
              <a:latin typeface="Sans-sarif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795471" y="3807898"/>
            <a:ext cx="2031325" cy="3416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defTabSz="700088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b="1" dirty="0">
                <a:solidFill>
                  <a:srgbClr val="7030A0"/>
                </a:solidFill>
                <a:latin typeface="Sans-sarif"/>
                <a:cs typeface="Calibri" panose="020F0502020204030204" pitchFamily="34" charset="0"/>
              </a:rPr>
              <a:t>Sub heading two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197514" y="4111703"/>
            <a:ext cx="25922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r"/>
            <a:r>
              <a:rPr lang="en-US" sz="1200" dirty="0">
                <a:solidFill>
                  <a:srgbClr val="000000"/>
                </a:solidFill>
                <a:latin typeface="Sans-sarif"/>
                <a:ea typeface="HK Grotesk Regular" pitchFamily="34" charset="-122"/>
                <a:cs typeface="Calibri" panose="020F0502020204030204" pitchFamily="34" charset="0"/>
              </a:rPr>
              <a:t>Place sub-heading description here.</a:t>
            </a:r>
            <a:endParaRPr lang="en-GB" sz="1200" dirty="0">
              <a:latin typeface="Sans-sarif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771151" y="5006031"/>
            <a:ext cx="2198039" cy="3416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defTabSz="700088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b="1" dirty="0">
                <a:solidFill>
                  <a:srgbClr val="ED5977"/>
                </a:solidFill>
                <a:latin typeface="Sans-sarif"/>
                <a:cs typeface="Calibri" panose="020F0502020204030204" pitchFamily="34" charset="0"/>
              </a:rPr>
              <a:t>Sub heading three</a:t>
            </a:r>
          </a:p>
        </p:txBody>
      </p:sp>
      <p:sp>
        <p:nvSpPr>
          <p:cNvPr id="29" name="Rectangle 28"/>
          <p:cNvSpPr/>
          <p:nvPr/>
        </p:nvSpPr>
        <p:spPr>
          <a:xfrm>
            <a:off x="6485812" y="2690140"/>
            <a:ext cx="2406668" cy="3416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700088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b="1" dirty="0">
                <a:solidFill>
                  <a:srgbClr val="002060"/>
                </a:solidFill>
                <a:latin typeface="Sans-sarif"/>
                <a:cs typeface="Calibri" panose="020F0502020204030204" pitchFamily="34" charset="0"/>
              </a:rPr>
              <a:t>Sub heading four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6485812" y="3001019"/>
            <a:ext cx="25686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1200" dirty="0">
                <a:solidFill>
                  <a:srgbClr val="000000"/>
                </a:solidFill>
                <a:latin typeface="Sans-sarif"/>
                <a:ea typeface="HK Grotesk Regular" pitchFamily="34" charset="-122"/>
                <a:cs typeface="Calibri" panose="020F0502020204030204" pitchFamily="34" charset="0"/>
              </a:rPr>
              <a:t>Place sub-heading description here.</a:t>
            </a:r>
            <a:endParaRPr lang="en-GB" sz="1200" dirty="0">
              <a:latin typeface="Sans-sarif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6485812" y="3807898"/>
            <a:ext cx="2406668" cy="3416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700088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b="1" dirty="0">
                <a:solidFill>
                  <a:srgbClr val="ED5977"/>
                </a:solidFill>
                <a:latin typeface="Sans-sarif"/>
                <a:cs typeface="Calibri" panose="020F0502020204030204" pitchFamily="34" charset="0"/>
              </a:rPr>
              <a:t>Sub heading five</a:t>
            </a:r>
          </a:p>
        </p:txBody>
      </p:sp>
      <p:sp>
        <p:nvSpPr>
          <p:cNvPr id="32" name="Rectangle 31"/>
          <p:cNvSpPr/>
          <p:nvPr/>
        </p:nvSpPr>
        <p:spPr>
          <a:xfrm>
            <a:off x="6485812" y="4925656"/>
            <a:ext cx="2406668" cy="3416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700088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b="1" dirty="0">
                <a:solidFill>
                  <a:schemeClr val="accent6"/>
                </a:solidFill>
                <a:latin typeface="Sans-sarif"/>
                <a:cs typeface="Calibri" panose="020F0502020204030204" pitchFamily="34" charset="0"/>
              </a:rPr>
              <a:t>Sub heading six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6485812" y="5290914"/>
            <a:ext cx="25686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1200" dirty="0">
                <a:solidFill>
                  <a:srgbClr val="000000"/>
                </a:solidFill>
                <a:latin typeface="Sans-sarif"/>
                <a:ea typeface="HK Grotesk Regular" pitchFamily="34" charset="-122"/>
                <a:cs typeface="Calibri" panose="020F0502020204030204" pitchFamily="34" charset="0"/>
              </a:rPr>
              <a:t>Place sub-heading description here.</a:t>
            </a:r>
            <a:endParaRPr lang="en-GB" sz="1200" dirty="0">
              <a:latin typeface="Sans-sarif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6485813" y="4141592"/>
            <a:ext cx="265654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1200" dirty="0">
                <a:solidFill>
                  <a:srgbClr val="000000"/>
                </a:solidFill>
                <a:latin typeface="Sans-sarif"/>
                <a:ea typeface="HK Grotesk Regular" pitchFamily="34" charset="-122"/>
                <a:cs typeface="Calibri" panose="020F0502020204030204" pitchFamily="34" charset="0"/>
              </a:rPr>
              <a:t>Place sub-heading description here.</a:t>
            </a:r>
            <a:endParaRPr lang="en-GB" sz="1200" dirty="0">
              <a:latin typeface="Sans-sarif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197514" y="5290914"/>
            <a:ext cx="25922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r"/>
            <a:r>
              <a:rPr lang="en-US" sz="1200" dirty="0">
                <a:solidFill>
                  <a:srgbClr val="000000"/>
                </a:solidFill>
                <a:latin typeface="Sans-sarif"/>
                <a:ea typeface="HK Grotesk Regular" pitchFamily="34" charset="-122"/>
                <a:cs typeface="Calibri" panose="020F0502020204030204" pitchFamily="34" charset="0"/>
              </a:rPr>
              <a:t>Place sub-heading description here.</a:t>
            </a:r>
            <a:endParaRPr lang="en-GB" sz="1200" dirty="0">
              <a:latin typeface="Sans-sarif"/>
            </a:endParaRPr>
          </a:p>
        </p:txBody>
      </p:sp>
      <p:pic>
        <p:nvPicPr>
          <p:cNvPr id="21" name="Picture Placeholder 3">
            <a:extLst>
              <a:ext uri="{FF2B5EF4-FFF2-40B4-BE49-F238E27FC236}">
                <a16:creationId xmlns:a16="http://schemas.microsoft.com/office/drawing/2014/main" id="{7EBE69DF-8960-F8CC-331C-7073D6624ABE}"/>
              </a:ext>
            </a:extLst>
          </p:cNvPr>
          <p:cNvPicPr>
            <a:picLocks noGrp="1" noChangeAspect="1"/>
          </p:cNvPicPr>
          <p:nvPr>
            <p:ph type="pic" sz="quarter" idx="33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90" r="1590"/>
          <a:stretch>
            <a:fillRect/>
          </a:stretch>
        </p:blipFill>
        <p:spPr>
          <a:xfrm>
            <a:off x="365125" y="188913"/>
            <a:ext cx="395288" cy="647700"/>
          </a:xfrm>
        </p:spPr>
      </p:pic>
    </p:spTree>
  </p:cSld>
  <p:clrMapOvr>
    <a:masterClrMapping/>
  </p:clrMapOvr>
  <p:transition spd="slow">
    <p:push dir="u"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4583" y="2564904"/>
            <a:ext cx="2214834" cy="310895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629562" y="2684461"/>
            <a:ext cx="267310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b="1" dirty="0">
                <a:solidFill>
                  <a:schemeClr val="accent5">
                    <a:lumMod val="75000"/>
                  </a:schemeClr>
                </a:solidFill>
                <a:latin typeface="Sans-sarif"/>
              </a:rPr>
              <a:t>Sub heading one</a:t>
            </a:r>
          </a:p>
        </p:txBody>
      </p:sp>
      <p:sp>
        <p:nvSpPr>
          <p:cNvPr id="4" name="Rectangle 3"/>
          <p:cNvSpPr/>
          <p:nvPr/>
        </p:nvSpPr>
        <p:spPr>
          <a:xfrm>
            <a:off x="5841338" y="3186618"/>
            <a:ext cx="227031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chemeClr val="accent6"/>
                </a:solidFill>
                <a:latin typeface="Sans-sarif"/>
              </a:rPr>
              <a:t>Sub heading two</a:t>
            </a:r>
          </a:p>
        </p:txBody>
      </p:sp>
      <p:sp>
        <p:nvSpPr>
          <p:cNvPr id="12" name="Rectangle 11"/>
          <p:cNvSpPr/>
          <p:nvPr/>
        </p:nvSpPr>
        <p:spPr>
          <a:xfrm>
            <a:off x="629562" y="3688776"/>
            <a:ext cx="267310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b="1" dirty="0">
                <a:solidFill>
                  <a:schemeClr val="accent6">
                    <a:lumMod val="75000"/>
                  </a:schemeClr>
                </a:solidFill>
                <a:latin typeface="Sans-sarif"/>
              </a:rPr>
              <a:t>Sub heading three</a:t>
            </a:r>
          </a:p>
        </p:txBody>
      </p:sp>
      <p:sp>
        <p:nvSpPr>
          <p:cNvPr id="13" name="Rectangle 12"/>
          <p:cNvSpPr/>
          <p:nvPr/>
        </p:nvSpPr>
        <p:spPr>
          <a:xfrm>
            <a:off x="5832708" y="4173716"/>
            <a:ext cx="270212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FAE480"/>
                </a:solidFill>
                <a:latin typeface="Sans-sarif"/>
              </a:rPr>
              <a:t>Sub heading four</a:t>
            </a:r>
          </a:p>
        </p:txBody>
      </p:sp>
      <p:sp>
        <p:nvSpPr>
          <p:cNvPr id="14" name="Rectangle 13"/>
          <p:cNvSpPr/>
          <p:nvPr/>
        </p:nvSpPr>
        <p:spPr>
          <a:xfrm>
            <a:off x="557232" y="4693091"/>
            <a:ext cx="275406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b="1" dirty="0">
                <a:solidFill>
                  <a:schemeClr val="accent2"/>
                </a:solidFill>
                <a:latin typeface="Sans-sarif"/>
              </a:rPr>
              <a:t>Sub heading five</a:t>
            </a:r>
          </a:p>
        </p:txBody>
      </p:sp>
      <p:sp>
        <p:nvSpPr>
          <p:cNvPr id="15" name="Rectangle 14"/>
          <p:cNvSpPr/>
          <p:nvPr/>
        </p:nvSpPr>
        <p:spPr>
          <a:xfrm>
            <a:off x="5841337" y="5178731"/>
            <a:ext cx="261909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ED55E1"/>
                </a:solidFill>
                <a:latin typeface="Sans-sarif"/>
              </a:rPr>
              <a:t>Sub heading six</a:t>
            </a: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79CB0-29A5-470B-A303-015B39029378}" type="slidenum">
              <a:rPr lang="en-IN" smtClean="0"/>
              <a:t>26</a:t>
            </a:fld>
            <a:endParaRPr lang="en-IN" dirty="0"/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IN" sz="3200" dirty="0"/>
              <a:t>Title of the Slide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IN" sz="2000" dirty="0"/>
              <a:t>Place the title description here.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71720CA3-1B89-9E4C-D944-D9AECC3FB375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/>
        <p:txBody>
          <a:bodyPr/>
          <a:lstStyle/>
          <a:p>
            <a:r>
              <a:rPr lang="en-IN" dirty="0"/>
              <a:t>Ministry of Culture &amp; Tourism</a:t>
            </a:r>
          </a:p>
          <a:p>
            <a:endParaRPr lang="en-IN" dirty="0"/>
          </a:p>
        </p:txBody>
      </p:sp>
      <p:pic>
        <p:nvPicPr>
          <p:cNvPr id="16" name="Picture Placeholder 3">
            <a:extLst>
              <a:ext uri="{FF2B5EF4-FFF2-40B4-BE49-F238E27FC236}">
                <a16:creationId xmlns:a16="http://schemas.microsoft.com/office/drawing/2014/main" id="{E7C8B934-6A55-4364-550A-97C4446C1060}"/>
              </a:ext>
            </a:extLst>
          </p:cNvPr>
          <p:cNvPicPr>
            <a:picLocks noGrp="1" noChangeAspect="1"/>
          </p:cNvPicPr>
          <p:nvPr>
            <p:ph type="pic" sz="quarter" idx="33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90" r="1590"/>
          <a:stretch>
            <a:fillRect/>
          </a:stretch>
        </p:blipFill>
        <p:spPr>
          <a:xfrm>
            <a:off x="365125" y="188913"/>
            <a:ext cx="395288" cy="647700"/>
          </a:xfrm>
        </p:spPr>
      </p:pic>
    </p:spTree>
  </p:cSld>
  <p:clrMapOvr>
    <a:masterClrMapping/>
  </p:clrMapOvr>
  <p:transition spd="slow">
    <p:push dir="u"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2459" y="2785819"/>
            <a:ext cx="2859083" cy="2850879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 flipH="1">
            <a:off x="3329862" y="2204864"/>
            <a:ext cx="24913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rgbClr val="C00000"/>
                </a:solidFill>
                <a:latin typeface="Sans-sarif"/>
              </a:rPr>
              <a:t>Sample 1</a:t>
            </a:r>
          </a:p>
          <a:p>
            <a:pPr algn="ctr"/>
            <a:r>
              <a:rPr lang="en-US" sz="1600" b="1" dirty="0">
                <a:solidFill>
                  <a:srgbClr val="C00000"/>
                </a:solidFill>
                <a:latin typeface="Sans-sarif"/>
              </a:rPr>
              <a:t>Content</a:t>
            </a:r>
          </a:p>
        </p:txBody>
      </p:sp>
      <p:sp>
        <p:nvSpPr>
          <p:cNvPr id="9" name="TextBox 8"/>
          <p:cNvSpPr txBox="1"/>
          <p:nvPr/>
        </p:nvSpPr>
        <p:spPr>
          <a:xfrm flipH="1">
            <a:off x="5382090" y="3065294"/>
            <a:ext cx="24913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rgbClr val="00B050"/>
                </a:solidFill>
                <a:latin typeface="Sans-sarif"/>
              </a:rPr>
              <a:t>Sample 2</a:t>
            </a:r>
          </a:p>
          <a:p>
            <a:pPr algn="ctr"/>
            <a:r>
              <a:rPr lang="en-US" sz="1600" b="1" dirty="0">
                <a:solidFill>
                  <a:srgbClr val="00B050"/>
                </a:solidFill>
                <a:latin typeface="Sans-sarif"/>
              </a:rPr>
              <a:t>Content</a:t>
            </a:r>
          </a:p>
        </p:txBody>
      </p:sp>
      <p:sp>
        <p:nvSpPr>
          <p:cNvPr id="10" name="TextBox 9"/>
          <p:cNvSpPr txBox="1"/>
          <p:nvPr/>
        </p:nvSpPr>
        <p:spPr>
          <a:xfrm flipH="1">
            <a:off x="5058054" y="5214433"/>
            <a:ext cx="24913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accent4">
                    <a:lumMod val="75000"/>
                  </a:schemeClr>
                </a:solidFill>
                <a:latin typeface="Sans-sarif"/>
              </a:rPr>
              <a:t>Sample 3</a:t>
            </a:r>
          </a:p>
          <a:p>
            <a:pPr algn="ctr"/>
            <a:r>
              <a:rPr lang="en-US" sz="1600" b="1" dirty="0">
                <a:solidFill>
                  <a:schemeClr val="accent4">
                    <a:lumMod val="75000"/>
                  </a:schemeClr>
                </a:solidFill>
                <a:latin typeface="Sans-sarif"/>
              </a:rPr>
              <a:t>Content</a:t>
            </a:r>
          </a:p>
        </p:txBody>
      </p:sp>
      <p:sp>
        <p:nvSpPr>
          <p:cNvPr id="11" name="TextBox 10"/>
          <p:cNvSpPr txBox="1"/>
          <p:nvPr/>
        </p:nvSpPr>
        <p:spPr>
          <a:xfrm flipH="1">
            <a:off x="1216599" y="3065294"/>
            <a:ext cx="24913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rgbClr val="641F10"/>
                </a:solidFill>
                <a:latin typeface="Sans-sarif"/>
              </a:rPr>
              <a:t>Sample 5</a:t>
            </a:r>
          </a:p>
          <a:p>
            <a:pPr algn="ctr"/>
            <a:r>
              <a:rPr lang="en-US" sz="1600" b="1" dirty="0">
                <a:solidFill>
                  <a:srgbClr val="641F10"/>
                </a:solidFill>
                <a:latin typeface="Sans-sarif"/>
              </a:rPr>
              <a:t>Content</a:t>
            </a:r>
          </a:p>
        </p:txBody>
      </p:sp>
      <p:sp>
        <p:nvSpPr>
          <p:cNvPr id="12" name="TextBox 11"/>
          <p:cNvSpPr txBox="1"/>
          <p:nvPr/>
        </p:nvSpPr>
        <p:spPr>
          <a:xfrm flipH="1">
            <a:off x="1486629" y="5214433"/>
            <a:ext cx="24913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accent2"/>
                </a:solidFill>
                <a:latin typeface="Sans-sarif"/>
              </a:rPr>
              <a:t>Sample 4</a:t>
            </a:r>
          </a:p>
          <a:p>
            <a:pPr algn="ctr"/>
            <a:r>
              <a:rPr lang="en-US" sz="1600" b="1" dirty="0">
                <a:solidFill>
                  <a:schemeClr val="accent2"/>
                </a:solidFill>
                <a:latin typeface="Sans-sarif"/>
              </a:rPr>
              <a:t>Content</a:t>
            </a:r>
          </a:p>
        </p:txBody>
      </p:sp>
      <p:sp>
        <p:nvSpPr>
          <p:cNvPr id="20" name="Slide Number Placeholder 1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79CB0-29A5-470B-A303-015B39029378}" type="slidenum">
              <a:rPr lang="en-IN" smtClean="0"/>
              <a:t>27</a:t>
            </a:fld>
            <a:endParaRPr lang="en-IN" dirty="0"/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IN" sz="3200" dirty="0"/>
              <a:t>Title of the Slide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IN" sz="2000" dirty="0"/>
              <a:t>Place the title description here.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EC3F581D-D6F8-7916-611C-A535E101B244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/>
        <p:txBody>
          <a:bodyPr/>
          <a:lstStyle/>
          <a:p>
            <a:r>
              <a:rPr lang="en-IN" dirty="0"/>
              <a:t>Ministry of Culture &amp; Tourism</a:t>
            </a:r>
          </a:p>
          <a:p>
            <a:endParaRPr lang="en-IN" dirty="0"/>
          </a:p>
        </p:txBody>
      </p:sp>
      <p:pic>
        <p:nvPicPr>
          <p:cNvPr id="13" name="Picture Placeholder 3">
            <a:extLst>
              <a:ext uri="{FF2B5EF4-FFF2-40B4-BE49-F238E27FC236}">
                <a16:creationId xmlns:a16="http://schemas.microsoft.com/office/drawing/2014/main" id="{E96E91DD-611C-2DE8-1766-4CEA7A88AE7A}"/>
              </a:ext>
            </a:extLst>
          </p:cNvPr>
          <p:cNvPicPr>
            <a:picLocks noGrp="1" noChangeAspect="1"/>
          </p:cNvPicPr>
          <p:nvPr>
            <p:ph type="pic" sz="quarter" idx="33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90" r="1590"/>
          <a:stretch>
            <a:fillRect/>
          </a:stretch>
        </p:blipFill>
        <p:spPr>
          <a:xfrm>
            <a:off x="365125" y="188913"/>
            <a:ext cx="395288" cy="647700"/>
          </a:xfrm>
        </p:spPr>
      </p:pic>
    </p:spTree>
  </p:cSld>
  <p:clrMapOvr>
    <a:masterClrMapping/>
  </p:clrMapOvr>
  <p:transition spd="slow">
    <p:push dir="u"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09526725"/>
              </p:ext>
            </p:extLst>
          </p:nvPr>
        </p:nvGraphicFramePr>
        <p:xfrm>
          <a:off x="288356" y="2780928"/>
          <a:ext cx="8679798" cy="260244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144663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4663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4663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4663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4663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44663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520488">
                <a:tc>
                  <a:txBody>
                    <a:bodyPr/>
                    <a:lstStyle/>
                    <a:p>
                      <a:pPr algn="ctr"/>
                      <a:r>
                        <a:rPr lang="en-IN" sz="1800" dirty="0">
                          <a:solidFill>
                            <a:schemeClr val="bg1"/>
                          </a:solidFill>
                          <a:latin typeface="Sans-sarif"/>
                        </a:rPr>
                        <a:t>JAN</a:t>
                      </a:r>
                    </a:p>
                  </a:txBody>
                  <a:tcPr marL="68580" marR="68580" marT="34290" marB="3429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800" dirty="0">
                          <a:solidFill>
                            <a:schemeClr val="bg1"/>
                          </a:solidFill>
                          <a:latin typeface="Sans-sarif"/>
                        </a:rPr>
                        <a:t>Feb</a:t>
                      </a:r>
                    </a:p>
                  </a:txBody>
                  <a:tcPr marL="68580" marR="68580" marT="34290" marB="3429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800" dirty="0">
                          <a:solidFill>
                            <a:schemeClr val="bg1"/>
                          </a:solidFill>
                          <a:latin typeface="Sans-sarif"/>
                        </a:rPr>
                        <a:t>March</a:t>
                      </a:r>
                    </a:p>
                  </a:txBody>
                  <a:tcPr marL="68580" marR="68580" marT="34290" marB="3429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800" dirty="0">
                          <a:solidFill>
                            <a:schemeClr val="bg1"/>
                          </a:solidFill>
                          <a:latin typeface="Sans-sarif"/>
                        </a:rPr>
                        <a:t>April</a:t>
                      </a:r>
                    </a:p>
                  </a:txBody>
                  <a:tcPr marL="68580" marR="68580" marT="34290" marB="3429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800" dirty="0">
                          <a:solidFill>
                            <a:schemeClr val="bg1"/>
                          </a:solidFill>
                          <a:latin typeface="Sans-sarif"/>
                        </a:rPr>
                        <a:t>May</a:t>
                      </a:r>
                    </a:p>
                  </a:txBody>
                  <a:tcPr marL="68580" marR="68580" marT="34290" marB="3429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800" dirty="0">
                          <a:solidFill>
                            <a:schemeClr val="bg1"/>
                          </a:solidFill>
                          <a:latin typeface="Sans-sarif"/>
                        </a:rPr>
                        <a:t>June</a:t>
                      </a:r>
                    </a:p>
                  </a:txBody>
                  <a:tcPr marL="68580" marR="68580" marT="34290" marB="3429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20488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Sans-sarif"/>
                          <a:ea typeface="League Spartan" charset="0"/>
                          <a:cs typeface="Poppins" pitchFamily="2" charset="77"/>
                        </a:rPr>
                        <a:t>HEADS</a:t>
                      </a:r>
                    </a:p>
                    <a:p>
                      <a:pPr algn="ctr"/>
                      <a:endParaRPr lang="en-IN" sz="1000" dirty="0">
                        <a:solidFill>
                          <a:schemeClr val="tx1"/>
                        </a:solidFill>
                        <a:latin typeface="Sans-sarif"/>
                      </a:endParaRPr>
                    </a:p>
                  </a:txBody>
                  <a:tcPr marL="68580" marR="68580" marT="34290" marB="34290">
                    <a:solidFill>
                      <a:schemeClr val="accent6">
                        <a:lumMod val="60000"/>
                        <a:lumOff val="4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000" dirty="0">
                          <a:latin typeface="Sans-sarif"/>
                        </a:rPr>
                        <a:t>Head 1</a:t>
                      </a:r>
                    </a:p>
                  </a:txBody>
                  <a:tcPr marL="68580" marR="68580" marT="34290" marB="34290">
                    <a:solidFill>
                      <a:schemeClr val="accent6">
                        <a:lumMod val="60000"/>
                        <a:lumOff val="4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000" dirty="0">
                          <a:latin typeface="Sans-sarif"/>
                        </a:rPr>
                        <a:t>Head2</a:t>
                      </a:r>
                    </a:p>
                  </a:txBody>
                  <a:tcPr marL="68580" marR="68580" marT="34290" marB="34290">
                    <a:solidFill>
                      <a:schemeClr val="accent6">
                        <a:lumMod val="60000"/>
                        <a:lumOff val="4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000" dirty="0">
                          <a:latin typeface="Sans-sarif"/>
                        </a:rPr>
                        <a:t>Head 3</a:t>
                      </a:r>
                    </a:p>
                  </a:txBody>
                  <a:tcPr marL="68580" marR="68580" marT="34290" marB="34290">
                    <a:solidFill>
                      <a:schemeClr val="accent6">
                        <a:lumMod val="60000"/>
                        <a:lumOff val="4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000" dirty="0">
                          <a:latin typeface="Sans-sarif"/>
                        </a:rPr>
                        <a:t>Head 4</a:t>
                      </a:r>
                    </a:p>
                  </a:txBody>
                  <a:tcPr marL="68580" marR="68580" marT="34290" marB="34290">
                    <a:solidFill>
                      <a:schemeClr val="accent6">
                        <a:lumMod val="60000"/>
                        <a:lumOff val="4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000" dirty="0">
                          <a:latin typeface="Sans-sarif"/>
                        </a:rPr>
                        <a:t>Head 5</a:t>
                      </a:r>
                    </a:p>
                  </a:txBody>
                  <a:tcPr marL="68580" marR="68580" marT="34290" marB="34290">
                    <a:solidFill>
                      <a:schemeClr val="accent6">
                        <a:lumMod val="60000"/>
                        <a:lumOff val="40000"/>
                        <a:alpha val="36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20488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Sans-sarif"/>
                          <a:ea typeface="League Spartan" charset="0"/>
                          <a:cs typeface="Poppins" pitchFamily="2" charset="77"/>
                        </a:rPr>
                        <a:t>BUDGET</a:t>
                      </a:r>
                      <a:endParaRPr lang="en-IN" sz="1000" dirty="0">
                        <a:solidFill>
                          <a:schemeClr val="tx1"/>
                        </a:solidFill>
                        <a:latin typeface="Sans-sarif"/>
                      </a:endParaRPr>
                    </a:p>
                  </a:txBody>
                  <a:tcPr marL="68580" marR="68580" marT="34290" marB="34290">
                    <a:solidFill>
                      <a:schemeClr val="accent2"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sz="1000" dirty="0">
                        <a:latin typeface="Sans-sarif"/>
                      </a:endParaRPr>
                    </a:p>
                  </a:txBody>
                  <a:tcPr marL="68580" marR="68580" marT="34290" marB="34290">
                    <a:solidFill>
                      <a:schemeClr val="accent5">
                        <a:tint val="2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sz="1000" dirty="0">
                        <a:latin typeface="Sans-sarif"/>
                      </a:endParaRPr>
                    </a:p>
                  </a:txBody>
                  <a:tcPr marL="68580" marR="68580" marT="34290" marB="34290">
                    <a:solidFill>
                      <a:schemeClr val="accent5">
                        <a:tint val="2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sz="1000" dirty="0">
                        <a:latin typeface="Sans-sarif"/>
                      </a:endParaRPr>
                    </a:p>
                  </a:txBody>
                  <a:tcPr marL="68580" marR="68580" marT="34290" marB="34290">
                    <a:solidFill>
                      <a:schemeClr val="accent5">
                        <a:tint val="2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sz="1000">
                        <a:latin typeface="Sans-sarif"/>
                      </a:endParaRPr>
                    </a:p>
                  </a:txBody>
                  <a:tcPr marL="68580" marR="68580" marT="34290" marB="34290">
                    <a:solidFill>
                      <a:schemeClr val="accent5">
                        <a:tint val="2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sz="1000">
                        <a:latin typeface="Sans-sarif"/>
                      </a:endParaRPr>
                    </a:p>
                  </a:txBody>
                  <a:tcPr marL="68580" marR="68580" marT="34290" marB="34290">
                    <a:solidFill>
                      <a:schemeClr val="accent5">
                        <a:tint val="20000"/>
                        <a:alpha val="36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20488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Sans-sarif"/>
                          <a:ea typeface="League Spartan" charset="0"/>
                          <a:cs typeface="Poppins" pitchFamily="2" charset="77"/>
                        </a:rPr>
                        <a:t>TITLE</a:t>
                      </a:r>
                      <a:endParaRPr lang="en-IN" sz="1000" dirty="0">
                        <a:solidFill>
                          <a:schemeClr val="tx1"/>
                        </a:solidFill>
                        <a:latin typeface="Sans-sarif"/>
                      </a:endParaRPr>
                    </a:p>
                  </a:txBody>
                  <a:tcPr marL="68580" marR="68580" marT="34290" marB="34290">
                    <a:solidFill>
                      <a:schemeClr val="accent6">
                        <a:lumMod val="60000"/>
                        <a:lumOff val="4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sz="1000">
                        <a:latin typeface="Sans-sarif"/>
                      </a:endParaRPr>
                    </a:p>
                  </a:txBody>
                  <a:tcPr marL="68580" marR="68580" marT="34290" marB="34290">
                    <a:solidFill>
                      <a:schemeClr val="accent5">
                        <a:tint val="4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sz="1000" dirty="0">
                        <a:latin typeface="Sans-sarif"/>
                      </a:endParaRPr>
                    </a:p>
                  </a:txBody>
                  <a:tcPr marL="68580" marR="68580" marT="34290" marB="34290">
                    <a:solidFill>
                      <a:schemeClr val="accent5">
                        <a:tint val="4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sz="1000">
                        <a:latin typeface="Sans-sarif"/>
                      </a:endParaRPr>
                    </a:p>
                  </a:txBody>
                  <a:tcPr marL="68580" marR="68580" marT="34290" marB="34290">
                    <a:solidFill>
                      <a:schemeClr val="accent5">
                        <a:tint val="4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sz="1000" dirty="0">
                        <a:latin typeface="Sans-sarif"/>
                      </a:endParaRPr>
                    </a:p>
                  </a:txBody>
                  <a:tcPr marL="68580" marR="68580" marT="34290" marB="34290">
                    <a:solidFill>
                      <a:schemeClr val="accent5">
                        <a:tint val="4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sz="1000" dirty="0">
                        <a:latin typeface="Sans-sarif"/>
                      </a:endParaRPr>
                    </a:p>
                  </a:txBody>
                  <a:tcPr marL="68580" marR="68580" marT="34290" marB="34290">
                    <a:solidFill>
                      <a:schemeClr val="accent5">
                        <a:tint val="40000"/>
                        <a:alpha val="36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20488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Sans-sarif"/>
                          <a:ea typeface="League Spartan" charset="0"/>
                          <a:cs typeface="Poppins" pitchFamily="2" charset="77"/>
                        </a:rPr>
                        <a:t>EXPENSES</a:t>
                      </a:r>
                      <a:endParaRPr lang="en-IN" sz="1000" dirty="0">
                        <a:solidFill>
                          <a:schemeClr val="tx1"/>
                        </a:solidFill>
                        <a:latin typeface="Sans-sarif"/>
                      </a:endParaRPr>
                    </a:p>
                  </a:txBody>
                  <a:tcPr marL="68580" marR="68580" marT="34290" marB="34290">
                    <a:solidFill>
                      <a:srgbClr val="FFFF00">
                        <a:alpha val="3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sz="1000" dirty="0">
                        <a:latin typeface="Sans-sarif"/>
                      </a:endParaRPr>
                    </a:p>
                  </a:txBody>
                  <a:tcPr marL="68580" marR="68580" marT="34290" marB="34290">
                    <a:solidFill>
                      <a:schemeClr val="accent5">
                        <a:tint val="2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sz="1000" dirty="0">
                        <a:latin typeface="Sans-sarif"/>
                      </a:endParaRPr>
                    </a:p>
                  </a:txBody>
                  <a:tcPr marL="68580" marR="68580" marT="34290" marB="34290">
                    <a:solidFill>
                      <a:schemeClr val="accent5">
                        <a:tint val="2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sz="1000">
                        <a:latin typeface="Sans-sarif"/>
                      </a:endParaRPr>
                    </a:p>
                  </a:txBody>
                  <a:tcPr marL="68580" marR="68580" marT="34290" marB="34290">
                    <a:solidFill>
                      <a:schemeClr val="accent5">
                        <a:tint val="2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sz="1000" dirty="0">
                        <a:latin typeface="Sans-sarif"/>
                      </a:endParaRPr>
                    </a:p>
                  </a:txBody>
                  <a:tcPr marL="68580" marR="68580" marT="34290" marB="34290">
                    <a:solidFill>
                      <a:schemeClr val="accent5">
                        <a:tint val="2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sz="1000" dirty="0">
                        <a:latin typeface="Sans-sarif"/>
                      </a:endParaRPr>
                    </a:p>
                  </a:txBody>
                  <a:tcPr marL="68580" marR="68580" marT="34290" marB="34290">
                    <a:solidFill>
                      <a:schemeClr val="accent5">
                        <a:tint val="20000"/>
                        <a:alpha val="36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79CB0-29A5-470B-A303-015B39029378}" type="slidenum">
              <a:rPr lang="en-IN" smtClean="0"/>
              <a:t>28</a:t>
            </a:fld>
            <a:endParaRPr lang="en-IN" dirty="0"/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IN" sz="3200" dirty="0"/>
              <a:t>Title of the Slide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IN" sz="2000" dirty="0"/>
              <a:t>Place the title description here.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83F79713-7316-C0CE-D7D3-32DD13CC98F0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/>
        <p:txBody>
          <a:bodyPr/>
          <a:lstStyle/>
          <a:p>
            <a:r>
              <a:rPr lang="en-IN" dirty="0"/>
              <a:t>Ministry of Culture &amp; Tourism</a:t>
            </a:r>
          </a:p>
        </p:txBody>
      </p:sp>
      <p:pic>
        <p:nvPicPr>
          <p:cNvPr id="8" name="Picture Placeholder 3">
            <a:extLst>
              <a:ext uri="{FF2B5EF4-FFF2-40B4-BE49-F238E27FC236}">
                <a16:creationId xmlns:a16="http://schemas.microsoft.com/office/drawing/2014/main" id="{7FE89210-EE17-92C0-D65A-722E22B87AEC}"/>
              </a:ext>
            </a:extLst>
          </p:cNvPr>
          <p:cNvPicPr>
            <a:picLocks noGrp="1" noChangeAspect="1"/>
          </p:cNvPicPr>
          <p:nvPr>
            <p:ph type="pic" sz="quarter" idx="3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90" r="1590"/>
          <a:stretch>
            <a:fillRect/>
          </a:stretch>
        </p:blipFill>
        <p:spPr>
          <a:xfrm>
            <a:off x="365125" y="188913"/>
            <a:ext cx="395288" cy="647700"/>
          </a:xfrm>
        </p:spPr>
      </p:pic>
    </p:spTree>
  </p:cSld>
  <p:clrMapOvr>
    <a:masterClrMapping/>
  </p:clrMapOvr>
  <p:transition spd="slow">
    <p:push dir="u"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6" name="Rectangle 15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0" y="857250"/>
            <a:ext cx="9144000" cy="51435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7" name="Freeform: Shape 17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372618" y="1121640"/>
            <a:ext cx="5651518" cy="4879112"/>
          </a:xfrm>
          <a:custGeom>
            <a:avLst/>
            <a:gdLst>
              <a:gd name="connsiteX0" fmla="*/ 870790 w 7535357"/>
              <a:gd name="connsiteY0" fmla="*/ 6324367 h 6505483"/>
              <a:gd name="connsiteX1" fmla="*/ 887365 w 7535357"/>
              <a:gd name="connsiteY1" fmla="*/ 6353077 h 6505483"/>
              <a:gd name="connsiteX2" fmla="*/ 941227 w 7535357"/>
              <a:gd name="connsiteY2" fmla="*/ 6446366 h 6505483"/>
              <a:gd name="connsiteX3" fmla="*/ 975359 w 7535357"/>
              <a:gd name="connsiteY3" fmla="*/ 6505483 h 6505483"/>
              <a:gd name="connsiteX4" fmla="*/ 968986 w 7535357"/>
              <a:gd name="connsiteY4" fmla="*/ 6505483 h 6505483"/>
              <a:gd name="connsiteX5" fmla="*/ 2633174 w 7535357"/>
              <a:gd name="connsiteY5" fmla="*/ 2601984 h 6505483"/>
              <a:gd name="connsiteX6" fmla="*/ 5550429 w 7535357"/>
              <a:gd name="connsiteY6" fmla="*/ 2609297 h 6505483"/>
              <a:gd name="connsiteX7" fmla="*/ 6003423 w 7535357"/>
              <a:gd name="connsiteY7" fmla="*/ 2865446 h 6505483"/>
              <a:gd name="connsiteX8" fmla="*/ 7465225 w 7535357"/>
              <a:gd name="connsiteY8" fmla="*/ 5397364 h 6505483"/>
              <a:gd name="connsiteX9" fmla="*/ 7463717 w 7535357"/>
              <a:gd name="connsiteY9" fmla="*/ 5923211 h 6505483"/>
              <a:gd name="connsiteX10" fmla="*/ 7159062 w 7535357"/>
              <a:gd name="connsiteY10" fmla="*/ 6451662 h 6505483"/>
              <a:gd name="connsiteX11" fmla="*/ 7128035 w 7535357"/>
              <a:gd name="connsiteY11" fmla="*/ 6505483 h 6505483"/>
              <a:gd name="connsiteX12" fmla="*/ 1073039 w 7535357"/>
              <a:gd name="connsiteY12" fmla="*/ 6505483 h 6505483"/>
              <a:gd name="connsiteX13" fmla="*/ 986766 w 7535357"/>
              <a:gd name="connsiteY13" fmla="*/ 6356056 h 6505483"/>
              <a:gd name="connsiteX14" fmla="*/ 729452 w 7535357"/>
              <a:gd name="connsiteY14" fmla="*/ 5910374 h 6505483"/>
              <a:gd name="connsiteX15" fmla="*/ 734117 w 7535357"/>
              <a:gd name="connsiteY15" fmla="*/ 5389995 h 6505483"/>
              <a:gd name="connsiteX16" fmla="*/ 2186411 w 7535357"/>
              <a:gd name="connsiteY16" fmla="*/ 2859923 h 6505483"/>
              <a:gd name="connsiteX17" fmla="*/ 2633174 w 7535357"/>
              <a:gd name="connsiteY17" fmla="*/ 2601984 h 6505483"/>
              <a:gd name="connsiteX18" fmla="*/ 631805 w 7535357"/>
              <a:gd name="connsiteY18" fmla="*/ 1616850 h 6505483"/>
              <a:gd name="connsiteX19" fmla="*/ 1562676 w 7535357"/>
              <a:gd name="connsiteY19" fmla="*/ 1616850 h 6505483"/>
              <a:gd name="connsiteX20" fmla="*/ 1705423 w 7535357"/>
              <a:gd name="connsiteY20" fmla="*/ 1700980 h 6505483"/>
              <a:gd name="connsiteX21" fmla="*/ 2171863 w 7535357"/>
              <a:gd name="connsiteY21" fmla="*/ 2504221 h 6505483"/>
              <a:gd name="connsiteX22" fmla="*/ 2171863 w 7535357"/>
              <a:gd name="connsiteY22" fmla="*/ 2668475 h 6505483"/>
              <a:gd name="connsiteX23" fmla="*/ 1705423 w 7535357"/>
              <a:gd name="connsiteY23" fmla="*/ 3471716 h 6505483"/>
              <a:gd name="connsiteX24" fmla="*/ 1562676 w 7535357"/>
              <a:gd name="connsiteY24" fmla="*/ 3555846 h 6505483"/>
              <a:gd name="connsiteX25" fmla="*/ 631805 w 7535357"/>
              <a:gd name="connsiteY25" fmla="*/ 3555846 h 6505483"/>
              <a:gd name="connsiteX26" fmla="*/ 487048 w 7535357"/>
              <a:gd name="connsiteY26" fmla="*/ 3471716 h 6505483"/>
              <a:gd name="connsiteX27" fmla="*/ 22618 w 7535357"/>
              <a:gd name="connsiteY27" fmla="*/ 2668475 h 6505483"/>
              <a:gd name="connsiteX28" fmla="*/ 22618 w 7535357"/>
              <a:gd name="connsiteY28" fmla="*/ 2504221 h 6505483"/>
              <a:gd name="connsiteX29" fmla="*/ 487048 w 7535357"/>
              <a:gd name="connsiteY29" fmla="*/ 1700980 h 6505483"/>
              <a:gd name="connsiteX30" fmla="*/ 631805 w 7535357"/>
              <a:gd name="connsiteY30" fmla="*/ 1616850 h 6505483"/>
              <a:gd name="connsiteX31" fmla="*/ 2438663 w 7535357"/>
              <a:gd name="connsiteY31" fmla="*/ 0 h 6505483"/>
              <a:gd name="connsiteX32" fmla="*/ 3658537 w 7535357"/>
              <a:gd name="connsiteY32" fmla="*/ 0 h 6505483"/>
              <a:gd name="connsiteX33" fmla="*/ 3832803 w 7535357"/>
              <a:gd name="connsiteY33" fmla="*/ 96870 h 6505483"/>
              <a:gd name="connsiteX34" fmla="*/ 4442740 w 7535357"/>
              <a:gd name="connsiteY34" fmla="*/ 1140907 h 6505483"/>
              <a:gd name="connsiteX35" fmla="*/ 4442740 w 7535357"/>
              <a:gd name="connsiteY35" fmla="*/ 1341821 h 6505483"/>
              <a:gd name="connsiteX36" fmla="*/ 3832803 w 7535357"/>
              <a:gd name="connsiteY36" fmla="*/ 2385858 h 6505483"/>
              <a:gd name="connsiteX37" fmla="*/ 3658537 w 7535357"/>
              <a:gd name="connsiteY37" fmla="*/ 2482727 h 6505483"/>
              <a:gd name="connsiteX38" fmla="*/ 2438663 w 7535357"/>
              <a:gd name="connsiteY38" fmla="*/ 2482727 h 6505483"/>
              <a:gd name="connsiteX39" fmla="*/ 2264396 w 7535357"/>
              <a:gd name="connsiteY39" fmla="*/ 2385858 h 6505483"/>
              <a:gd name="connsiteX40" fmla="*/ 1654460 w 7535357"/>
              <a:gd name="connsiteY40" fmla="*/ 1341821 h 6505483"/>
              <a:gd name="connsiteX41" fmla="*/ 1654460 w 7535357"/>
              <a:gd name="connsiteY41" fmla="*/ 1140907 h 6505483"/>
              <a:gd name="connsiteX42" fmla="*/ 2264396 w 7535357"/>
              <a:gd name="connsiteY42" fmla="*/ 96870 h 6505483"/>
              <a:gd name="connsiteX43" fmla="*/ 2438663 w 7535357"/>
              <a:gd name="connsiteY43" fmla="*/ 0 h 65054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</a:cxnLst>
            <a:rect l="l" t="t" r="r" b="b"/>
            <a:pathLst>
              <a:path w="7535357" h="6505483">
                <a:moveTo>
                  <a:pt x="870790" y="6324367"/>
                </a:moveTo>
                <a:lnTo>
                  <a:pt x="887365" y="6353077"/>
                </a:lnTo>
                <a:cubicBezTo>
                  <a:pt x="904174" y="6382190"/>
                  <a:pt x="922103" y="6413242"/>
                  <a:pt x="941227" y="6446366"/>
                </a:cubicBezTo>
                <a:lnTo>
                  <a:pt x="975359" y="6505483"/>
                </a:lnTo>
                <a:lnTo>
                  <a:pt x="968986" y="6505483"/>
                </a:lnTo>
                <a:close/>
                <a:moveTo>
                  <a:pt x="2633174" y="2601984"/>
                </a:moveTo>
                <a:cubicBezTo>
                  <a:pt x="2633174" y="2601984"/>
                  <a:pt x="2633174" y="2601984"/>
                  <a:pt x="5550429" y="2609297"/>
                </a:cubicBezTo>
                <a:cubicBezTo>
                  <a:pt x="5736287" y="2604071"/>
                  <a:pt x="5911862" y="2706860"/>
                  <a:pt x="6003423" y="2865446"/>
                </a:cubicBezTo>
                <a:cubicBezTo>
                  <a:pt x="6003423" y="2865446"/>
                  <a:pt x="6003423" y="2865446"/>
                  <a:pt x="7465225" y="5397364"/>
                </a:cubicBezTo>
                <a:cubicBezTo>
                  <a:pt x="7559943" y="5561419"/>
                  <a:pt x="7558015" y="5759398"/>
                  <a:pt x="7463717" y="5923211"/>
                </a:cubicBezTo>
                <a:cubicBezTo>
                  <a:pt x="7463717" y="5923211"/>
                  <a:pt x="7463717" y="5923211"/>
                  <a:pt x="7159062" y="6451662"/>
                </a:cubicBezTo>
                <a:lnTo>
                  <a:pt x="7128035" y="6505483"/>
                </a:lnTo>
                <a:lnTo>
                  <a:pt x="1073039" y="6505483"/>
                </a:lnTo>
                <a:lnTo>
                  <a:pt x="986766" y="6356056"/>
                </a:lnTo>
                <a:cubicBezTo>
                  <a:pt x="906468" y="6216974"/>
                  <a:pt x="820815" y="6068620"/>
                  <a:pt x="729452" y="5910374"/>
                </a:cubicBezTo>
                <a:cubicBezTo>
                  <a:pt x="637892" y="5751787"/>
                  <a:pt x="636662" y="5548340"/>
                  <a:pt x="734117" y="5389995"/>
                </a:cubicBezTo>
                <a:cubicBezTo>
                  <a:pt x="734117" y="5389995"/>
                  <a:pt x="734117" y="5389995"/>
                  <a:pt x="2186411" y="2859923"/>
                </a:cubicBezTo>
                <a:cubicBezTo>
                  <a:pt x="2275261" y="2699254"/>
                  <a:pt x="2449608" y="2598596"/>
                  <a:pt x="2633174" y="2601984"/>
                </a:cubicBezTo>
                <a:close/>
                <a:moveTo>
                  <a:pt x="631805" y="1616850"/>
                </a:moveTo>
                <a:cubicBezTo>
                  <a:pt x="631805" y="1616850"/>
                  <a:pt x="631805" y="1616850"/>
                  <a:pt x="1562676" y="1616850"/>
                </a:cubicBezTo>
                <a:cubicBezTo>
                  <a:pt x="1620981" y="1616850"/>
                  <a:pt x="1677276" y="1648900"/>
                  <a:pt x="1705423" y="1700980"/>
                </a:cubicBezTo>
                <a:cubicBezTo>
                  <a:pt x="1705423" y="1700980"/>
                  <a:pt x="1705423" y="1700980"/>
                  <a:pt x="2171863" y="2504221"/>
                </a:cubicBezTo>
                <a:cubicBezTo>
                  <a:pt x="2202021" y="2554299"/>
                  <a:pt x="2202021" y="2618398"/>
                  <a:pt x="2171863" y="2668475"/>
                </a:cubicBezTo>
                <a:cubicBezTo>
                  <a:pt x="2171863" y="2668475"/>
                  <a:pt x="2171863" y="2668475"/>
                  <a:pt x="1705423" y="3471716"/>
                </a:cubicBezTo>
                <a:cubicBezTo>
                  <a:pt x="1677276" y="3523797"/>
                  <a:pt x="1620981" y="3555846"/>
                  <a:pt x="1562676" y="3555846"/>
                </a:cubicBezTo>
                <a:cubicBezTo>
                  <a:pt x="1562676" y="3555846"/>
                  <a:pt x="1562676" y="3555846"/>
                  <a:pt x="631805" y="3555846"/>
                </a:cubicBezTo>
                <a:cubicBezTo>
                  <a:pt x="571490" y="3555846"/>
                  <a:pt x="517206" y="3523797"/>
                  <a:pt x="487048" y="3471716"/>
                </a:cubicBezTo>
                <a:cubicBezTo>
                  <a:pt x="487048" y="3471716"/>
                  <a:pt x="487048" y="3471716"/>
                  <a:pt x="22618" y="2668475"/>
                </a:cubicBezTo>
                <a:cubicBezTo>
                  <a:pt x="-7540" y="2618398"/>
                  <a:pt x="-7540" y="2554299"/>
                  <a:pt x="22618" y="2504221"/>
                </a:cubicBezTo>
                <a:cubicBezTo>
                  <a:pt x="22618" y="2504221"/>
                  <a:pt x="22618" y="2504221"/>
                  <a:pt x="487048" y="1700980"/>
                </a:cubicBezTo>
                <a:cubicBezTo>
                  <a:pt x="517206" y="1648900"/>
                  <a:pt x="571490" y="1616850"/>
                  <a:pt x="631805" y="1616850"/>
                </a:cubicBezTo>
                <a:close/>
                <a:moveTo>
                  <a:pt x="2438663" y="0"/>
                </a:moveTo>
                <a:cubicBezTo>
                  <a:pt x="3658537" y="0"/>
                  <a:pt x="3658537" y="0"/>
                  <a:pt x="3658537" y="0"/>
                </a:cubicBezTo>
                <a:cubicBezTo>
                  <a:pt x="3720256" y="0"/>
                  <a:pt x="3800129" y="43054"/>
                  <a:pt x="3832803" y="96870"/>
                </a:cubicBezTo>
                <a:cubicBezTo>
                  <a:pt x="4442740" y="1140907"/>
                  <a:pt x="4442740" y="1140907"/>
                  <a:pt x="4442740" y="1140907"/>
                </a:cubicBezTo>
                <a:cubicBezTo>
                  <a:pt x="4471785" y="1198311"/>
                  <a:pt x="4471785" y="1284417"/>
                  <a:pt x="4442740" y="1341821"/>
                </a:cubicBezTo>
                <a:cubicBezTo>
                  <a:pt x="3832803" y="2385858"/>
                  <a:pt x="3832803" y="2385858"/>
                  <a:pt x="3832803" y="2385858"/>
                </a:cubicBezTo>
                <a:cubicBezTo>
                  <a:pt x="3800129" y="2439675"/>
                  <a:pt x="3720256" y="2482727"/>
                  <a:pt x="3658537" y="2482727"/>
                </a:cubicBezTo>
                <a:lnTo>
                  <a:pt x="2438663" y="2482727"/>
                </a:lnTo>
                <a:cubicBezTo>
                  <a:pt x="2373313" y="2482727"/>
                  <a:pt x="2293441" y="2439675"/>
                  <a:pt x="2264396" y="2385858"/>
                </a:cubicBezTo>
                <a:cubicBezTo>
                  <a:pt x="1654460" y="1341821"/>
                  <a:pt x="1654460" y="1341821"/>
                  <a:pt x="1654460" y="1341821"/>
                </a:cubicBezTo>
                <a:cubicBezTo>
                  <a:pt x="1621784" y="1284417"/>
                  <a:pt x="1621784" y="1198311"/>
                  <a:pt x="1654460" y="1140907"/>
                </a:cubicBezTo>
                <a:cubicBezTo>
                  <a:pt x="2264396" y="96870"/>
                  <a:pt x="2264396" y="96870"/>
                  <a:pt x="2264396" y="96870"/>
                </a:cubicBezTo>
                <a:cubicBezTo>
                  <a:pt x="2293441" y="43054"/>
                  <a:pt x="2373313" y="0"/>
                  <a:pt x="2438663" y="0"/>
                </a:cubicBezTo>
                <a:close/>
              </a:path>
            </a:pathLst>
          </a:custGeom>
          <a:solidFill>
            <a:schemeClr val="tx1">
              <a:lumMod val="50000"/>
              <a:lumOff val="50000"/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350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4000" b="1" dirty="0">
                <a:latin typeface="Sans-sarif"/>
              </a:rPr>
              <a:t>Thank You… 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3464707950"/>
              </p:ext>
            </p:extLst>
          </p:nvPr>
        </p:nvGraphicFramePr>
        <p:xfrm>
          <a:off x="1979712" y="2381082"/>
          <a:ext cx="5370258" cy="344900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79CB0-29A5-470B-A303-015B39029378}" type="slidenum">
              <a:rPr lang="en-IN" smtClean="0">
                <a:latin typeface="Sans-sarif"/>
              </a:rPr>
              <a:t>3</a:t>
            </a:fld>
            <a:endParaRPr lang="en-IN" dirty="0">
              <a:latin typeface="Sans-sarif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IN" sz="3200" dirty="0"/>
              <a:t>Title of the Slide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IN" sz="2000" dirty="0"/>
              <a:t>Place the title description here.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494EE77B-AFA9-5D6D-E7E6-1AE9E2B4A4D8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/>
        <p:txBody>
          <a:bodyPr/>
          <a:lstStyle/>
          <a:p>
            <a:r>
              <a:rPr lang="en-IN" dirty="0"/>
              <a:t>Ministry of Culture &amp; Tourism</a:t>
            </a:r>
          </a:p>
          <a:p>
            <a:endParaRPr lang="en-IN" dirty="0"/>
          </a:p>
        </p:txBody>
      </p:sp>
      <p:pic>
        <p:nvPicPr>
          <p:cNvPr id="8" name="Picture Placeholder 3">
            <a:extLst>
              <a:ext uri="{FF2B5EF4-FFF2-40B4-BE49-F238E27FC236}">
                <a16:creationId xmlns:a16="http://schemas.microsoft.com/office/drawing/2014/main" id="{AD7AF0AB-FA82-5EED-8FE8-4BA68D1EEC6B}"/>
              </a:ext>
            </a:extLst>
          </p:cNvPr>
          <p:cNvPicPr>
            <a:picLocks noGrp="1" noChangeAspect="1"/>
          </p:cNvPicPr>
          <p:nvPr>
            <p:ph type="pic" sz="quarter" idx="33"/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90" r="1590"/>
          <a:stretch>
            <a:fillRect/>
          </a:stretch>
        </p:blipFill>
        <p:spPr>
          <a:xfrm>
            <a:off x="365125" y="188913"/>
            <a:ext cx="395288" cy="647700"/>
          </a:xfr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Diagram 7"/>
          <p:cNvGraphicFramePr/>
          <p:nvPr>
            <p:extLst>
              <p:ext uri="{D42A27DB-BD31-4B8C-83A1-F6EECF244321}">
                <p14:modId xmlns:p14="http://schemas.microsoft.com/office/powerpoint/2010/main" val="2334606611"/>
              </p:ext>
            </p:extLst>
          </p:nvPr>
        </p:nvGraphicFramePr>
        <p:xfrm>
          <a:off x="3077834" y="2564904"/>
          <a:ext cx="2808312" cy="294001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485546" y="3499139"/>
            <a:ext cx="253828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b="1" dirty="0">
                <a:solidFill>
                  <a:schemeClr val="tx1">
                    <a:lumMod val="85000"/>
                    <a:lumOff val="15000"/>
                  </a:schemeClr>
                </a:solidFill>
                <a:latin typeface="Sans-sarif"/>
              </a:rPr>
              <a:t>Option 01</a:t>
            </a:r>
          </a:p>
          <a:p>
            <a:pPr algn="r"/>
            <a:endParaRPr lang="en-US" sz="1400" dirty="0">
              <a:solidFill>
                <a:schemeClr val="tx1">
                  <a:lumMod val="75000"/>
                  <a:lumOff val="25000"/>
                </a:schemeClr>
              </a:solidFill>
              <a:latin typeface="Sans-sarif"/>
            </a:endParaRPr>
          </a:p>
          <a:p>
            <a:pPr algn="r"/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Sans-sarif"/>
              </a:rPr>
              <a:t>Place option 01 description here. 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048164" y="3499140"/>
            <a:ext cx="2484276" cy="12157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tx1">
                    <a:lumMod val="85000"/>
                    <a:lumOff val="15000"/>
                  </a:schemeClr>
                </a:solidFill>
                <a:latin typeface="Sans-sarif"/>
              </a:rPr>
              <a:t>Option 02</a:t>
            </a:r>
          </a:p>
          <a:p>
            <a:endParaRPr lang="en-US" sz="1350" dirty="0">
              <a:solidFill>
                <a:schemeClr val="tx1">
                  <a:lumMod val="75000"/>
                  <a:lumOff val="25000"/>
                </a:schemeClr>
              </a:solidFill>
              <a:latin typeface="Sans-sarif"/>
            </a:endParaRPr>
          </a:p>
          <a:p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Sans-sarif"/>
              </a:rPr>
              <a:t>Place option 02 description here. </a:t>
            </a:r>
          </a:p>
          <a:p>
            <a:endParaRPr lang="en-US" sz="1350" dirty="0">
              <a:solidFill>
                <a:schemeClr val="tx1">
                  <a:lumMod val="75000"/>
                  <a:lumOff val="25000"/>
                </a:schemeClr>
              </a:solidFill>
              <a:latin typeface="Sans-sarif"/>
            </a:endParaRPr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79CB0-29A5-470B-A303-015B39029378}" type="slidenum">
              <a:rPr lang="en-IN" smtClean="0">
                <a:latin typeface="HK Grotesk" pitchFamily="2" charset="77"/>
              </a:rPr>
              <a:t>4</a:t>
            </a:fld>
            <a:endParaRPr lang="en-IN" dirty="0">
              <a:latin typeface="HK Grotesk" pitchFamily="2" charset="77"/>
            </a:endParaRPr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IN" sz="3200" dirty="0"/>
              <a:t>Title of the Slide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IN" sz="2000" dirty="0"/>
              <a:t>Place the title description here.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D92E87D-0F28-7834-E21E-91348A78F4AF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/>
        <p:txBody>
          <a:bodyPr/>
          <a:lstStyle/>
          <a:p>
            <a:r>
              <a:rPr lang="en-IN" dirty="0"/>
              <a:t>Ministry of Culture &amp; Tourism</a:t>
            </a:r>
          </a:p>
          <a:p>
            <a:endParaRPr lang="en-IN" dirty="0"/>
          </a:p>
        </p:txBody>
      </p:sp>
      <p:pic>
        <p:nvPicPr>
          <p:cNvPr id="13" name="Picture Placeholder 3">
            <a:extLst>
              <a:ext uri="{FF2B5EF4-FFF2-40B4-BE49-F238E27FC236}">
                <a16:creationId xmlns:a16="http://schemas.microsoft.com/office/drawing/2014/main" id="{881B835B-04FC-4248-9173-19DF86AACCA8}"/>
              </a:ext>
            </a:extLst>
          </p:cNvPr>
          <p:cNvPicPr>
            <a:picLocks noGrp="1" noChangeAspect="1"/>
          </p:cNvPicPr>
          <p:nvPr>
            <p:ph type="pic" sz="quarter" idx="33"/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90" r="1590"/>
          <a:stretch>
            <a:fillRect/>
          </a:stretch>
        </p:blipFill>
        <p:spPr>
          <a:xfrm>
            <a:off x="365125" y="188913"/>
            <a:ext cx="395288" cy="647700"/>
          </a:xfrm>
        </p:spPr>
      </p:pic>
    </p:spTree>
  </p:cSld>
  <p:clrMapOvr>
    <a:masterClrMapping/>
  </p:clrMapOvr>
  <p:transition spd="slow">
    <p:push dir="u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534625900"/>
              </p:ext>
            </p:extLst>
          </p:nvPr>
        </p:nvGraphicFramePr>
        <p:xfrm>
          <a:off x="1631140" y="2852936"/>
          <a:ext cx="5881720" cy="24009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79CB0-29A5-470B-A303-015B39029378}" type="slidenum">
              <a:rPr lang="en-IN" smtClean="0"/>
              <a:t>5</a:t>
            </a:fld>
            <a:endParaRPr lang="en-IN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IN" sz="3200" dirty="0"/>
              <a:t>Title of the Slide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IN" sz="2000" dirty="0"/>
              <a:t>Place the title description here.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FC802A4-FAB7-9521-1F19-25671DC03C1B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/>
        <p:txBody>
          <a:bodyPr/>
          <a:lstStyle/>
          <a:p>
            <a:r>
              <a:rPr lang="en-IN" dirty="0"/>
              <a:t>Ministry of Culture &amp; Tourism</a:t>
            </a:r>
          </a:p>
          <a:p>
            <a:endParaRPr lang="en-IN" dirty="0"/>
          </a:p>
        </p:txBody>
      </p:sp>
      <p:pic>
        <p:nvPicPr>
          <p:cNvPr id="10" name="Picture Placeholder 3">
            <a:extLst>
              <a:ext uri="{FF2B5EF4-FFF2-40B4-BE49-F238E27FC236}">
                <a16:creationId xmlns:a16="http://schemas.microsoft.com/office/drawing/2014/main" id="{44ACEDD5-7208-442F-D267-C37386C366F2}"/>
              </a:ext>
            </a:extLst>
          </p:cNvPr>
          <p:cNvPicPr>
            <a:picLocks noGrp="1" noChangeAspect="1"/>
          </p:cNvPicPr>
          <p:nvPr>
            <p:ph type="pic" sz="quarter" idx="33"/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90" r="1590"/>
          <a:stretch>
            <a:fillRect/>
          </a:stretch>
        </p:blipFill>
        <p:spPr>
          <a:xfrm>
            <a:off x="365125" y="188913"/>
            <a:ext cx="395288" cy="647700"/>
          </a:xfrm>
        </p:spPr>
      </p:pic>
    </p:spTree>
  </p:cSld>
  <p:clrMapOvr>
    <a:masterClrMapping/>
  </p:clrMapOvr>
  <p:transition spd="slow">
    <p:push dir="u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079613" y="2910598"/>
            <a:ext cx="2078531" cy="3416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defTabSz="700088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b="1" dirty="0">
                <a:latin typeface="Sans-sarif"/>
                <a:cs typeface="Calibri" panose="020F0502020204030204" pitchFamily="34" charset="0"/>
              </a:rPr>
              <a:t>Sub heading one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77534" y="3166822"/>
            <a:ext cx="2780608" cy="2846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ts val="1500"/>
              </a:lnSpc>
            </a:pPr>
            <a:r>
              <a:rPr lang="en-US" sz="1200" dirty="0">
                <a:solidFill>
                  <a:srgbClr val="000000"/>
                </a:solidFill>
                <a:latin typeface="Sans-sarif"/>
                <a:ea typeface="HK Grotesk Regular" pitchFamily="34" charset="-122"/>
                <a:cs typeface="Calibri" panose="020F0502020204030204" pitchFamily="34" charset="0"/>
              </a:rPr>
              <a:t>Place sub-heading description here.</a:t>
            </a:r>
            <a:endParaRPr lang="en-US" sz="1200" dirty="0">
              <a:latin typeface="Sans-sarif"/>
              <a:cs typeface="Calibri" panose="020F050202020403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079613" y="3702676"/>
            <a:ext cx="2078531" cy="3416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defTabSz="700088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b="1" dirty="0">
                <a:latin typeface="Sans-sarif"/>
                <a:cs typeface="Calibri" panose="020F0502020204030204" pitchFamily="34" charset="0"/>
              </a:rPr>
              <a:t>Sub heading two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37837" y="4006481"/>
            <a:ext cx="2720305" cy="2846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ts val="1500"/>
              </a:lnSpc>
            </a:pPr>
            <a:r>
              <a:rPr lang="en-US" sz="1200" dirty="0">
                <a:solidFill>
                  <a:srgbClr val="000000"/>
                </a:solidFill>
                <a:latin typeface="Sans-sarif"/>
                <a:ea typeface="HK Grotesk Regular" pitchFamily="34" charset="-122"/>
                <a:cs typeface="Calibri" panose="020F0502020204030204" pitchFamily="34" charset="0"/>
              </a:rPr>
              <a:t>Place sub-heading description  here.</a:t>
            </a:r>
            <a:endParaRPr lang="en-US" sz="1200" dirty="0">
              <a:latin typeface="Sans-sarif"/>
              <a:cs typeface="Calibri" panose="020F050202020403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899592" y="4575301"/>
            <a:ext cx="2258551" cy="3416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defTabSz="700088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b="1" dirty="0">
                <a:latin typeface="Sans-sarif"/>
                <a:cs typeface="Calibri" panose="020F0502020204030204" pitchFamily="34" charset="0"/>
              </a:rPr>
              <a:t>Sub heading three</a:t>
            </a:r>
          </a:p>
        </p:txBody>
      </p:sp>
      <p:sp>
        <p:nvSpPr>
          <p:cNvPr id="11" name="Rectangle 10"/>
          <p:cNvSpPr/>
          <p:nvPr/>
        </p:nvSpPr>
        <p:spPr>
          <a:xfrm>
            <a:off x="5886146" y="2965807"/>
            <a:ext cx="2082621" cy="3416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700088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b="1" dirty="0">
                <a:latin typeface="Sans-sarif"/>
                <a:cs typeface="Calibri" panose="020F0502020204030204" pitchFamily="34" charset="0"/>
              </a:rPr>
              <a:t>Sub heading four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886146" y="3222031"/>
            <a:ext cx="2862318" cy="2846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500"/>
              </a:lnSpc>
            </a:pPr>
            <a:r>
              <a:rPr lang="en-US" sz="1200" dirty="0">
                <a:solidFill>
                  <a:srgbClr val="000000"/>
                </a:solidFill>
                <a:latin typeface="Sans-sarif"/>
                <a:ea typeface="HK Grotesk Regular" pitchFamily="34" charset="-122"/>
                <a:cs typeface="Calibri" panose="020F0502020204030204" pitchFamily="34" charset="0"/>
              </a:rPr>
              <a:t>Place sub-heading description here.</a:t>
            </a:r>
            <a:endParaRPr lang="en-US" sz="1200" dirty="0">
              <a:latin typeface="Sans-sarif"/>
              <a:cs typeface="Calibri" panose="020F0502020204030204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5886146" y="3705969"/>
            <a:ext cx="2031325" cy="3416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700088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b="1" dirty="0">
                <a:latin typeface="Sans-sarif"/>
                <a:cs typeface="Calibri" panose="020F0502020204030204" pitchFamily="34" charset="0"/>
              </a:rPr>
              <a:t>Sub heading five</a:t>
            </a:r>
          </a:p>
        </p:txBody>
      </p:sp>
      <p:sp>
        <p:nvSpPr>
          <p:cNvPr id="15" name="Rectangle 14"/>
          <p:cNvSpPr/>
          <p:nvPr/>
        </p:nvSpPr>
        <p:spPr>
          <a:xfrm>
            <a:off x="5886146" y="4448247"/>
            <a:ext cx="1954381" cy="3416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700088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b="1" dirty="0">
                <a:latin typeface="Sans-sarif"/>
                <a:cs typeface="Calibri" panose="020F0502020204030204" pitchFamily="34" charset="0"/>
              </a:rPr>
              <a:t>Sub heading six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5886146" y="4766797"/>
            <a:ext cx="2862318" cy="2846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500"/>
              </a:lnSpc>
            </a:pPr>
            <a:r>
              <a:rPr lang="en-US" sz="1200" dirty="0">
                <a:solidFill>
                  <a:srgbClr val="000000"/>
                </a:solidFill>
                <a:latin typeface="Sans-sarif"/>
                <a:ea typeface="HK Grotesk Regular" pitchFamily="34" charset="-122"/>
                <a:cs typeface="Calibri" panose="020F0502020204030204" pitchFamily="34" charset="0"/>
              </a:rPr>
              <a:t>Place sub-heading description  here.</a:t>
            </a:r>
            <a:endParaRPr lang="en-US" sz="1200" dirty="0">
              <a:latin typeface="Sans-sarif"/>
              <a:cs typeface="Calibri" panose="020F050202020403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886146" y="4009775"/>
            <a:ext cx="2862318" cy="2846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500"/>
              </a:lnSpc>
            </a:pPr>
            <a:r>
              <a:rPr lang="en-US" sz="1200" dirty="0">
                <a:solidFill>
                  <a:srgbClr val="000000"/>
                </a:solidFill>
                <a:latin typeface="Sans-sarif"/>
                <a:ea typeface="HK Grotesk Regular" pitchFamily="34" charset="-122"/>
                <a:cs typeface="Calibri" panose="020F0502020204030204" pitchFamily="34" charset="0"/>
              </a:rPr>
              <a:t>Place sub-heading description here.</a:t>
            </a:r>
            <a:endParaRPr lang="en-US" sz="1200" dirty="0">
              <a:latin typeface="Sans-sarif"/>
              <a:cs typeface="Calibri" panose="020F0502020204030204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37837" y="4860184"/>
            <a:ext cx="2720306" cy="2846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ts val="1500"/>
              </a:lnSpc>
            </a:pPr>
            <a:r>
              <a:rPr lang="en-US" sz="1200" dirty="0">
                <a:solidFill>
                  <a:srgbClr val="000000"/>
                </a:solidFill>
                <a:latin typeface="Sans-sarif"/>
                <a:ea typeface="HK Grotesk Regular" pitchFamily="34" charset="-122"/>
                <a:cs typeface="Calibri" panose="020F0502020204030204" pitchFamily="34" charset="0"/>
              </a:rPr>
              <a:t>Place sub-heading description here.</a:t>
            </a:r>
            <a:endParaRPr lang="en-US" sz="1200" dirty="0">
              <a:latin typeface="Sans-sarif"/>
              <a:cs typeface="Calibri" panose="020F0502020204030204" pitchFamily="34" charset="0"/>
            </a:endParaRPr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8142" y="2780928"/>
            <a:ext cx="2720306" cy="2725163"/>
          </a:xfrm>
          <a:prstGeom prst="rect">
            <a:avLst/>
          </a:prstGeom>
        </p:spPr>
      </p:pic>
      <p:sp>
        <p:nvSpPr>
          <p:cNvPr id="32" name="Slide Number Placeholder 3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79CB0-29A5-470B-A303-015B39029378}" type="slidenum">
              <a:rPr lang="en-IN" smtClean="0"/>
              <a:t>6</a:t>
            </a:fld>
            <a:endParaRPr lang="en-IN" dirty="0"/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IN" sz="3200" dirty="0"/>
              <a:t>Title of the Slide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IN" sz="2000" dirty="0"/>
              <a:t>Place the title description here.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5204F0C2-CA49-5358-1F7D-583EC48ED43A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/>
        <p:txBody>
          <a:bodyPr/>
          <a:lstStyle/>
          <a:p>
            <a:r>
              <a:rPr lang="en-IN" dirty="0"/>
              <a:t>Ministry of Culture &amp; Tourism</a:t>
            </a:r>
          </a:p>
          <a:p>
            <a:endParaRPr lang="en-IN" dirty="0"/>
          </a:p>
        </p:txBody>
      </p:sp>
      <p:pic>
        <p:nvPicPr>
          <p:cNvPr id="20" name="Picture Placeholder 3">
            <a:extLst>
              <a:ext uri="{FF2B5EF4-FFF2-40B4-BE49-F238E27FC236}">
                <a16:creationId xmlns:a16="http://schemas.microsoft.com/office/drawing/2014/main" id="{65278857-2B51-C572-1CE9-70C6166A93A0}"/>
              </a:ext>
            </a:extLst>
          </p:cNvPr>
          <p:cNvPicPr>
            <a:picLocks noGrp="1" noChangeAspect="1"/>
          </p:cNvPicPr>
          <p:nvPr>
            <p:ph type="pic" sz="quarter" idx="33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90" r="1590"/>
          <a:stretch>
            <a:fillRect/>
          </a:stretch>
        </p:blipFill>
        <p:spPr>
          <a:xfrm>
            <a:off x="365125" y="188913"/>
            <a:ext cx="395288" cy="647700"/>
          </a:xfrm>
        </p:spPr>
      </p:pic>
    </p:spTree>
  </p:cSld>
  <p:clrMapOvr>
    <a:masterClrMapping/>
  </p:clrMapOvr>
  <p:transition spd="slow">
    <p:push dir="u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2796285524"/>
              </p:ext>
            </p:extLst>
          </p:nvPr>
        </p:nvGraphicFramePr>
        <p:xfrm>
          <a:off x="938529" y="2348880"/>
          <a:ext cx="7266942" cy="33483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79CB0-29A5-470B-A303-015B39029378}" type="slidenum">
              <a:rPr lang="en-IN" smtClean="0"/>
              <a:t>7</a:t>
            </a:fld>
            <a:endParaRPr lang="en-IN" dirty="0"/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IN" sz="3200" dirty="0"/>
              <a:t>Title of the Slide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IN" sz="2000" dirty="0"/>
              <a:t>Place the title description here.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6F49FA38-96FA-1F84-553F-4BE0123FDEB2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/>
        <p:txBody>
          <a:bodyPr/>
          <a:lstStyle/>
          <a:p>
            <a:r>
              <a:rPr lang="en-IN" dirty="0"/>
              <a:t>Ministry of Culture &amp; Tourism</a:t>
            </a:r>
          </a:p>
          <a:p>
            <a:endParaRPr lang="en-IN" dirty="0"/>
          </a:p>
        </p:txBody>
      </p:sp>
      <p:pic>
        <p:nvPicPr>
          <p:cNvPr id="8" name="Picture Placeholder 3">
            <a:extLst>
              <a:ext uri="{FF2B5EF4-FFF2-40B4-BE49-F238E27FC236}">
                <a16:creationId xmlns:a16="http://schemas.microsoft.com/office/drawing/2014/main" id="{6E5A5251-FD30-7F29-F53A-BF1CBAE6D629}"/>
              </a:ext>
            </a:extLst>
          </p:cNvPr>
          <p:cNvPicPr>
            <a:picLocks noGrp="1" noChangeAspect="1"/>
          </p:cNvPicPr>
          <p:nvPr>
            <p:ph type="pic" sz="quarter" idx="33"/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90" r="1590"/>
          <a:stretch>
            <a:fillRect/>
          </a:stretch>
        </p:blipFill>
        <p:spPr>
          <a:xfrm>
            <a:off x="365125" y="188913"/>
            <a:ext cx="395288" cy="647700"/>
          </a:xfrm>
        </p:spPr>
      </p:pic>
    </p:spTree>
  </p:cSld>
  <p:clrMapOvr>
    <a:masterClrMapping/>
  </p:clrMapOvr>
  <p:transition spd="slow">
    <p:push dir="u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79CB0-29A5-470B-A303-015B39029378}" type="slidenum">
              <a:rPr lang="en-IN" smtClean="0"/>
              <a:t>8</a:t>
            </a:fld>
            <a:endParaRPr lang="en-IN" dirty="0"/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IN" sz="3200" dirty="0"/>
              <a:t>Title of the Slide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IN" sz="2000" dirty="0"/>
              <a:t>Place the title description here.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D7F84512-946D-6854-9A96-652938B4872D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/>
        <p:txBody>
          <a:bodyPr/>
          <a:lstStyle/>
          <a:p>
            <a:r>
              <a:rPr lang="en-IN" dirty="0"/>
              <a:t>Ministry of Culture &amp; Tourism</a:t>
            </a:r>
          </a:p>
          <a:p>
            <a:endParaRPr lang="en-IN" dirty="0"/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749967893"/>
              </p:ext>
            </p:extLst>
          </p:nvPr>
        </p:nvGraphicFramePr>
        <p:xfrm>
          <a:off x="1655676" y="2204864"/>
          <a:ext cx="6090587" cy="361840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8" name="Picture Placeholder 3">
            <a:extLst>
              <a:ext uri="{FF2B5EF4-FFF2-40B4-BE49-F238E27FC236}">
                <a16:creationId xmlns:a16="http://schemas.microsoft.com/office/drawing/2014/main" id="{7EFDDD8C-2F66-F690-BF9C-0CCB21A5E501}"/>
              </a:ext>
            </a:extLst>
          </p:cNvPr>
          <p:cNvPicPr>
            <a:picLocks noGrp="1" noChangeAspect="1"/>
          </p:cNvPicPr>
          <p:nvPr>
            <p:ph type="pic" sz="quarter" idx="33"/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90" r="1590"/>
          <a:stretch>
            <a:fillRect/>
          </a:stretch>
        </p:blipFill>
        <p:spPr>
          <a:xfrm>
            <a:off x="365125" y="188913"/>
            <a:ext cx="395288" cy="647700"/>
          </a:xfr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79CB0-29A5-470B-A303-015B39029378}" type="slidenum">
              <a:rPr lang="en-IN" smtClean="0"/>
              <a:t>9</a:t>
            </a:fld>
            <a:endParaRPr lang="en-IN" dirty="0"/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IN" sz="3200" dirty="0"/>
              <a:t>Title of the Slide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IN" sz="2000" dirty="0"/>
              <a:t>Place the title description here.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ADBC3458-4E94-93F2-BD75-E9F35C3DB883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/>
        <p:txBody>
          <a:bodyPr/>
          <a:lstStyle/>
          <a:p>
            <a:r>
              <a:rPr lang="en-IN" dirty="0"/>
              <a:t>Ministry of Culture &amp; Tourism</a:t>
            </a:r>
          </a:p>
          <a:p>
            <a:endParaRPr lang="en-IN" dirty="0"/>
          </a:p>
        </p:txBody>
      </p:sp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1781585869"/>
              </p:ext>
            </p:extLst>
          </p:nvPr>
        </p:nvGraphicFramePr>
        <p:xfrm>
          <a:off x="1655676" y="2614549"/>
          <a:ext cx="6096000" cy="32941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8" name="Picture Placeholder 3">
            <a:extLst>
              <a:ext uri="{FF2B5EF4-FFF2-40B4-BE49-F238E27FC236}">
                <a16:creationId xmlns:a16="http://schemas.microsoft.com/office/drawing/2014/main" id="{D8DBE7A9-598D-67E5-0608-E6AE178EA203}"/>
              </a:ext>
            </a:extLst>
          </p:cNvPr>
          <p:cNvPicPr>
            <a:picLocks noGrp="1" noChangeAspect="1"/>
          </p:cNvPicPr>
          <p:nvPr>
            <p:ph type="pic" sz="quarter" idx="33"/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90" r="1590"/>
          <a:stretch>
            <a:fillRect/>
          </a:stretch>
        </p:blipFill>
        <p:spPr>
          <a:xfrm>
            <a:off x="365125" y="188913"/>
            <a:ext cx="395288" cy="647700"/>
          </a:xfr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722</TotalTime>
  <Words>1133</Words>
  <Application>Microsoft Office PowerPoint</Application>
  <PresentationFormat>On-screen Show (4:3)</PresentationFormat>
  <Paragraphs>369</Paragraphs>
  <Slides>29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41" baseType="lpstr">
      <vt:lpstr>Arial</vt:lpstr>
      <vt:lpstr>Calibre Medium</vt:lpstr>
      <vt:lpstr>Calibri</vt:lpstr>
      <vt:lpstr>Calibri (Body)</vt:lpstr>
      <vt:lpstr>Calibri Light</vt:lpstr>
      <vt:lpstr>Georgia</vt:lpstr>
      <vt:lpstr>HK Grotesk</vt:lpstr>
      <vt:lpstr>Lato Light</vt:lpstr>
      <vt:lpstr>Nunito Sans ExtraLight</vt:lpstr>
      <vt:lpstr>Open Sans</vt:lpstr>
      <vt:lpstr>Sans-sarif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Thank You…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rohit maurya</cp:lastModifiedBy>
  <cp:revision>197</cp:revision>
  <dcterms:created xsi:type="dcterms:W3CDTF">2021-06-21T15:58:00Z</dcterms:created>
  <dcterms:modified xsi:type="dcterms:W3CDTF">2022-08-03T06:48:55Z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1033-11.2.0.10176</vt:lpwstr>
  </property>
</Properties>
</file>