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495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147D618C-1A1B-C591-5C22-E583815FD4A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186012" y="1508652"/>
            <a:ext cx="771977" cy="126280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AC5AE6C6-C5E1-277B-6C9D-E57899DC2B2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01CF8A-F9C0-00AB-965B-905564A73F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9DE8207F-E9F8-B9AF-6EE4-278FA9BBF83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6F969C7-4EA8-2195-413F-AF7A4B1DA2F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673" y="1267201"/>
            <a:ext cx="590465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D1C072D-EC38-D3B5-C102-52D336CA769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116E2D-4E52-CC00-CF35-93F206F6D0C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065BE911-FE69-BCCC-0C5F-39E59773472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7C18DA-33EE-A29A-3D1D-A0932DA8C92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763689" y="1267201"/>
            <a:ext cx="5616623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3A93113D-BB2C-89B1-9855-A484E84E6A0D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C3EFF8F-A2A8-D8D9-2F08-5663D48A56F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F91DBA-9B4C-18DC-236C-7D57EAE45AD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B191E8-CF4B-0534-E25B-D3A8966FC3D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370D5D5-850A-C92D-CCAE-70C05D62BCA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34ED03-FD51-5D9F-406A-F969F75992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A37C9B-FA11-602C-719F-61D2B82DE4C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532C96-93E8-4CB6-7FE3-E050E6A8D1F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7F0215-936C-736B-4B2B-8C1E6BC0473B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889E15-49A0-E7BD-777E-F9F58499DF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46BB535-205D-99DC-B5A5-8303E81B2AC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D62A09-3D1A-253E-8C30-97898AB8FF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2AF3CE9-2910-7AC3-4B1D-76E2C56921F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10991E-90E2-F1E6-65AE-AA1194E0EB0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0AF10C3-880B-9947-2652-752F0882697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EE9C91-129D-E062-342F-890D01D8A81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606EEC0-4713-A6C7-DBA2-52CA34D15C5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4E22F1-969F-5584-1991-33FD145470B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468A0F26-3A8A-FEE6-64D3-228655F2625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EC173EE-7CD1-FC12-0516-254EE6E3607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2F3ADBB-F8E3-5DBE-1C4D-EA3C744BECF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r="1569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88EDD7A-C991-BAF4-4354-CAD2B0F1CD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EBEDB7B6-9260-880F-8A6C-1116E7D000C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98AC29-A468-9A9C-4870-9DE74ABB661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078380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514216-95DA-7E13-DD82-4EF36E208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AF82707A-BA35-6A6B-0587-834278EA731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A78BF-4CF2-BCF6-DFE1-7BAA66A8D5D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520700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B0F4E3-967D-2C5B-C0F6-71422FD2E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64E8A1C8-BC6F-F233-58FB-63E2F75CA6B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C05E6F-0BE7-75C4-9BC2-DCA2FE4DBD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9599100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0402E5-1E56-DDF8-45FD-4A030689E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86FFA669-3E12-78F3-83D7-3F70B0F4F2A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00733C-B8FD-2CE4-688D-0FDBF5EFE72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0080772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1FD1678-E060-319B-7669-9AB3487D3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25" name="Picture Placeholder 10">
            <a:extLst>
              <a:ext uri="{FF2B5EF4-FFF2-40B4-BE49-F238E27FC236}">
                <a16:creationId xmlns:a16="http://schemas.microsoft.com/office/drawing/2014/main" id="{5F70EC25-F885-1230-DD30-2820343BB18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BB05D6A-48AB-BC11-C065-97A5E94FEF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9058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58A32B-3045-73E5-6865-1D9118847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279CDD65-9DB0-0553-BF13-33CE620DA69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50B7B3-7EEE-25C9-62A5-4BEF4693761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3094" y="386104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1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5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76047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B8A578D-A648-3E4B-1ED9-BC9E352B05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3D6DBD42-EA94-1770-EE92-0358206E32D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FBEFC56-6AF3-81C9-106C-019692678B9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C87AE3D-9249-F231-222A-127173F968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12" name="Picture Placeholder 10">
            <a:extLst>
              <a:ext uri="{FF2B5EF4-FFF2-40B4-BE49-F238E27FC236}">
                <a16:creationId xmlns:a16="http://schemas.microsoft.com/office/drawing/2014/main" id="{9C2A416F-A5D5-C2CC-1634-8F118C95967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DDA6870-CF79-68CD-06BF-198CC2CC2E0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C27E067-CDDA-848E-86D2-1A2E0D277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34A7A074-03A1-71D1-6872-34D4BD75A23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60553FD-9196-CE9F-DCB1-675C9CCFA65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C95FA03-DDBD-6C19-694F-EE2FBE7AF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8A7E028E-79F8-63AC-12BF-C553C4882B4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91D4D8B-DE91-E342-012C-48167844056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ABOUT US</a:t>
            </a:r>
            <a:endParaRPr lang="en-IN" sz="2000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B3C6E-91F2-08DE-5CCB-C1A89AE8D8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97BE10-2D88-7C8F-4C91-21E23D94397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EF709A-8899-D7E8-EFB2-0B38B8C808D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17548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780234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B035B22-A4CE-2BDB-55B6-B2A73BFEA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19" name="Picture Placeholder 10">
            <a:extLst>
              <a:ext uri="{FF2B5EF4-FFF2-40B4-BE49-F238E27FC236}">
                <a16:creationId xmlns:a16="http://schemas.microsoft.com/office/drawing/2014/main" id="{B24E0BA9-1BBF-F080-EBD0-4DF24AC63E9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8A35690-A642-D820-0907-4C049B606B1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302B475-2FF6-2D1C-5DAA-3FBB28B3A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10" name="Picture Placeholder 10">
            <a:extLst>
              <a:ext uri="{FF2B5EF4-FFF2-40B4-BE49-F238E27FC236}">
                <a16:creationId xmlns:a16="http://schemas.microsoft.com/office/drawing/2014/main" id="{475520B6-6849-2B02-7979-25DD3466597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039B8F5-463C-4F45-13EC-06338B05394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0485329-88DD-B840-E07D-7ECE92774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3FC0A35E-8AB7-BB47-FA60-63B3F6BBB5E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AB5D175-BB2B-E4E6-EF0B-571C9E8A8E8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BB33408-327F-086B-E671-0AE8B3DE4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76F65FA1-28A2-1971-CB0C-1AAB76DFD7F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2C2FE07-B249-330D-350B-4A85D8D1000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5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5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CC4C3AC-F9C0-927D-2A80-2BB78C35D3F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6B5A6-ECBB-FB6A-8631-BB6E8DC035A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64D04213-DF41-BA84-4EDB-7240FBA43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pic>
        <p:nvPicPr>
          <p:cNvPr id="24" name="Picture Placeholder 6">
            <a:extLst>
              <a:ext uri="{FF2B5EF4-FFF2-40B4-BE49-F238E27FC236}">
                <a16:creationId xmlns:a16="http://schemas.microsoft.com/office/drawing/2014/main" id="{C0F2838E-6D6A-1E72-C862-BD37A3411BD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A0C3738-8933-8AAC-E7A0-0F3207195C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BE344271-6072-034C-07A4-4725DD51C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pic>
        <p:nvPicPr>
          <p:cNvPr id="21" name="Picture Placeholder 6">
            <a:extLst>
              <a:ext uri="{FF2B5EF4-FFF2-40B4-BE49-F238E27FC236}">
                <a16:creationId xmlns:a16="http://schemas.microsoft.com/office/drawing/2014/main" id="{4C6EB841-2034-CAC3-54CD-6D96E153C08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9C7B1C1-6848-F712-8F28-E29177D2F9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513CA29-07CB-2CE0-9764-DB43ACBAF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7818D9C2-5284-3BFC-30D5-650FB1BCC62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3140FA-B034-94D3-13FF-1444CC7B815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F55E703-EC49-3D47-ED35-954A03793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01D4DC34-3917-014A-2585-7BF03F9D76C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5A07373-3FC8-99DE-79BE-4DD518AD8A0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71656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9AC330-8470-A409-B9B6-10016D945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6CCA248-DC43-11DE-32BE-57554F6DA73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86D413-AE1E-2AA5-056D-8B11C608D7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753092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9ED538D-AAB2-8EE2-5C95-CE43318545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12" name="Picture Placeholder 10">
            <a:extLst>
              <a:ext uri="{FF2B5EF4-FFF2-40B4-BE49-F238E27FC236}">
                <a16:creationId xmlns:a16="http://schemas.microsoft.com/office/drawing/2014/main" id="{B6F34477-A7CA-076B-7AAF-96BBCA0B546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F801D52-135C-E9DC-D9C5-09FC72B6B2F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73060170"/>
              </p:ext>
            </p:extLst>
          </p:nvPr>
        </p:nvGraphicFramePr>
        <p:xfrm>
          <a:off x="1411923" y="2564904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4E12E42-4C6D-D3AE-AB13-00861C6AB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8CA3BC29-2658-BF1C-2CE6-2BCBFDF173D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520A4A-D07F-7AF6-FE80-134878FBD04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D9DF3B5-B683-68F0-76AD-EBD44C8A9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21" name="Picture Placeholder 10">
            <a:extLst>
              <a:ext uri="{FF2B5EF4-FFF2-40B4-BE49-F238E27FC236}">
                <a16:creationId xmlns:a16="http://schemas.microsoft.com/office/drawing/2014/main" id="{F21AFE25-B787-2AC5-AAFC-5B42F36D9D4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7A92EEB-DF56-E2B7-FC17-84DB1AB8F4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898378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7507CD4-4EEF-788C-8029-F6E98AD56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540802D6-3E31-7560-B232-1AD44CED5DE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BE29B65-0D6E-5AD0-3AA4-289D2355EA0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694A47-24FA-75E1-E00F-F1B825B6D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8B568230-BA8A-3752-B982-081AD6D0FA5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18E7C0-50DF-E14E-B075-4336E7CA680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459324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E46469C-8669-777B-AB9D-5463BF1C5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A39F5BCD-2E8C-563B-5F02-1F618717DDD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9B4AF2-72A4-A8E2-9099-AEF3808DA0E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14490279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1223</Words>
  <Application>Microsoft Office PowerPoint</Application>
  <PresentationFormat>On-screen Show (4:3)</PresentationFormat>
  <Paragraphs>353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104</cp:revision>
  <dcterms:created xsi:type="dcterms:W3CDTF">2021-06-21T15:58:00Z</dcterms:created>
  <dcterms:modified xsi:type="dcterms:W3CDTF">2022-08-05T10:33:05Z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