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 userDrawn="1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91" d="100"/>
          <a:sy n="91" d="100"/>
        </p:scale>
        <p:origin x="126" y="78"/>
      </p:cViewPr>
      <p:guideLst>
        <p:guide orient="horz" pos="3475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1</a:t>
          </a:r>
          <a:endParaRPr lang="en-GB" sz="26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  <a:p>
          <a:r>
            <a:rPr lang="en-GB" sz="26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2</a:t>
          </a:r>
          <a:endParaRPr lang="en-GB" sz="26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  <a:p>
          <a:r>
            <a:rPr lang="en-GB" sz="26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600">
              <a:latin typeface="Sans-sarif"/>
            </a:rPr>
            <a:t>Section 3</a:t>
          </a:r>
          <a:endParaRPr lang="en-GB" sz="2600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600" dirty="0">
              <a:latin typeface="Sans-sarif"/>
            </a:rPr>
            <a:t>Title 2</a:t>
          </a:r>
        </a:p>
        <a:p>
          <a:r>
            <a:rPr lang="en-GB" sz="26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2100" b="0" kern="1200" dirty="0">
            <a:latin typeface="Sans-sarif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2100" b="0" kern="1200" dirty="0">
            <a:latin typeface="Sans-sarif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2100" b="0" kern="1200" dirty="0">
            <a:latin typeface="Sans-sarif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2100" b="0" kern="1200" dirty="0">
            <a:latin typeface="Sans-sarif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2100" b="0" kern="1200" dirty="0">
            <a:latin typeface="Sans-sarif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2100" b="0" kern="1200" dirty="0">
            <a:latin typeface="Sans-sarif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2100" b="0" kern="1200" dirty="0">
            <a:latin typeface="Sans-sarif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2100" b="0" kern="1200" dirty="0">
            <a:latin typeface="Sans-sarif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Sans-sarif"/>
              <a:ea typeface="+mn-ea"/>
              <a:cs typeface="+mn-cs"/>
            </a:rPr>
            <a:t>Sub</a:t>
          </a:r>
          <a:r>
            <a:rPr lang="en-GB" sz="2200" kern="1200" dirty="0">
              <a:latin typeface="Sans-sarif"/>
            </a:rPr>
            <a:t> </a:t>
          </a:r>
          <a:r>
            <a:rPr lang="en-GB" sz="2200" kern="1200" dirty="0">
              <a:latin typeface="Sans-sarif"/>
              <a:ea typeface="+mn-ea"/>
              <a:cs typeface="+mn-cs"/>
            </a:rPr>
            <a:t>Title</a:t>
          </a:r>
          <a:r>
            <a:rPr lang="en-GB" sz="2200" kern="1200" dirty="0">
              <a:latin typeface="Sans-sarif"/>
            </a:rPr>
            <a:t>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3</a:t>
          </a:r>
          <a:endParaRPr lang="en-GB" sz="26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2</a:t>
          </a:r>
          <a:endParaRPr lang="en-GB" sz="26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148590" bIns="33020" numCol="1" spcCol="1270" anchor="ctr" anchorCtr="0">
          <a:noAutofit/>
        </a:bodyPr>
        <a:lstStyle/>
        <a:p>
          <a:pPr marL="0" lvl="0" indent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>
              <a:latin typeface="Sans-sarif"/>
            </a:rPr>
            <a:t>Section 1</a:t>
          </a:r>
          <a:endParaRPr lang="en-GB" sz="26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ECCA3B0-87E3-B641-8AF2-F0648CE50F7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714273-8096-D427-9CB0-6F975D933DB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4357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3E96BCE7-3E5D-CD4E-D552-F25395BA7E0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BD54E7-17C3-62B4-647A-8D011A43DD4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2BCCBB42-E586-FE7B-F4C2-FE00D1DC23F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15CCD17-A2B4-C461-7C6B-529AC1E4B0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D845716B-8923-33E4-7012-A3FF27B13EA9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3DD032E-D1D2-D166-81BE-C099B612AD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ADFFE306-5674-CEEE-ADE1-009C4A3087A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FDE07D6-5788-88A2-D564-81E7BE5179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886636F-9106-BC26-B6A3-BEFD4DBCC99F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1F9E4A-D012-4794-6032-C62B9D0845F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A5BBBF3-F913-8BC5-D57C-8A807C439686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E22548A-9206-1914-2B73-FF9C2B6E548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431B4691-A31D-4CE3-5A28-F3C71DE06EF5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E230ECA-AAEE-EA64-D236-04074C8C6C7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5FC4C0B-6DC4-80E2-1AC6-5D1A37E5B4AC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D6C5AB-1223-D657-650A-2E334492890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383807F9-5574-CCD9-AD03-80405D84D41A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00670B-9300-6195-BF47-07E665AF5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31832334-1349-E086-6E4C-1FA8D811EEC1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315ECFB-9BF4-9457-8F5E-6D931EB952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07EE9173-74D2-3AE2-2E8F-DE70756144BB}"/>
              </a:ext>
            </a:extLst>
          </p:cNvPr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550326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A13342-7FA5-84AB-31C1-B2BD4E1927D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-24680" y="983642"/>
            <a:ext cx="1656184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Culture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K Grotesk" pitchFamily="2" charset="77"/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83813" y="3509043"/>
            <a:ext cx="685382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57500" y="4379653"/>
            <a:ext cx="7416824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392892" y="2876844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Ministry of Culture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3235" y="5093219"/>
            <a:ext cx="4185529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Presenter Details </a:t>
            </a:r>
          </a:p>
        </p:txBody>
      </p:sp>
      <p:pic>
        <p:nvPicPr>
          <p:cNvPr id="5" name="Picture Placeholder 2" descr="668-6682045_national-emblem-of-india-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300" y="1333638"/>
            <a:ext cx="787400" cy="1231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22336529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8EFAE6C-43D6-E1CA-BB75-8B864F4900CC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5C7737A-FAE5-1225-8945-81262E49A2D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35895144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D9D0217-8D49-C04E-957E-4165D2C3870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D6519F6-2626-B1D5-FC36-A3F37E81CA4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68312924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46A672-2983-4308-CF59-9CBA33E3148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43FC2B-ED69-37D6-B5B0-B5E7AF14792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94425520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AF5D351-960C-F392-2A93-85CFAAFB213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E59B56F-DE19-4AB2-2BAF-D57D6DCE76A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977522" y="191683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75659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3592408" y="191683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3376972" y="400990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215536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5997352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8835914" y="191683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8617730" y="400990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1182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32206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952584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572962" y="4248473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155006" y="2706886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17114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3769893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13469" y="222025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6393021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297368" y="2220253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013399" y="2706886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87865" y="2220253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9448800" y="6338246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24" name="Picture Placeholder 5">
            <a:extLst>
              <a:ext uri="{FF2B5EF4-FFF2-40B4-BE49-F238E27FC236}">
                <a16:creationId xmlns:a16="http://schemas.microsoft.com/office/drawing/2014/main" id="{F6380C2D-33A4-A90A-32CA-696325C3152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6F4FF92-84BB-E137-2DA3-AE772EDE85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28368610"/>
              </p:ext>
            </p:extLst>
          </p:nvPr>
        </p:nvGraphicFramePr>
        <p:xfrm>
          <a:off x="1625280" y="1611858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9447792" y="6337096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D8FBA44-5795-DEFF-308F-236DBB7ABA4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D12F348-6A84-E5D5-9542-71A0626B65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sz="2400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Sans-sarif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5</a:t>
            </a:r>
            <a:r>
              <a:rPr lang="en-US" sz="2400" dirty="0">
                <a:latin typeface="Sans-sarif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7149ABB6-FD59-2810-3929-A8ED29DA267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D59CEC1-62B5-933C-2BE8-B884B25B4E5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4FECF5C7-EC80-893A-DF4E-2B197ADC182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C1F1F13-E1C1-037D-65D9-D2A2EA4080D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A1A058EA-0209-23BF-C282-06F393374D7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6689C02F-E684-4F68-C3E8-973E1C10BA7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r>
              <a:rPr lang="en-US" sz="1800" b="1" dirty="0">
                <a:latin typeface="Sans-sarif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9" name="Picture Placeholder 5">
            <a:extLst>
              <a:ext uri="{FF2B5EF4-FFF2-40B4-BE49-F238E27FC236}">
                <a16:creationId xmlns:a16="http://schemas.microsoft.com/office/drawing/2014/main" id="{D8FAF78D-DA62-BED6-BDD7-81AA17B5EFF5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D16DE71-099C-48BF-5580-B8130AD681A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9028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83462" y="146418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1222762" y="195165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39028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560296" y="320530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1243144" y="368388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39028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1040" y="504628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1255327" y="548867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66396" y="124381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894226" y="146418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6492079" y="195165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66396" y="301645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78715" y="319729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6580234" y="368388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66396" y="478909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878715" y="503827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04002" y="548867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92DB1B7-B553-2D26-6973-9332CC5CA12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391C1-5A8D-CA20-F7B3-2BFA552429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91544" y="26064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766565AB-B7F3-EB6F-4560-04542858C04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A5DDE95-6590-5FEB-B8BC-A926DC87E86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5CCB5D36-EABE-1BE4-C7D5-1D7453C3CD9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B7B1A2E-267E-8137-6032-4133CC59C09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pic>
        <p:nvPicPr>
          <p:cNvPr id="16" name="Picture Placeholder 5">
            <a:extLst>
              <a:ext uri="{FF2B5EF4-FFF2-40B4-BE49-F238E27FC236}">
                <a16:creationId xmlns:a16="http://schemas.microsoft.com/office/drawing/2014/main" id="{4A7ECC9E-705B-001E-2F64-2C76469FB2A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71BBD2-EC3B-A274-FC87-0C069D38965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DAD5CE6F-516C-E7B2-FCFC-0A6E8D6D47D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B4071FB-209B-8B3E-3C62-9AC9B2B6947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pic>
        <p:nvPicPr>
          <p:cNvPr id="15" name="Picture Placeholder 5">
            <a:extLst>
              <a:ext uri="{FF2B5EF4-FFF2-40B4-BE49-F238E27FC236}">
                <a16:creationId xmlns:a16="http://schemas.microsoft.com/office/drawing/2014/main" id="{2B4023F9-5793-197F-D846-79D25ACF13D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C69599D-C8F7-CF74-7226-E2B85653949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C028E42F-C3C4-C106-ECD6-515E36B80D7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8CDCBB16-F092-00E9-65DA-D4332667620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247" y="278092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07372" y="3501008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747247" y="4149080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07372" y="4797152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47247" y="5487615"/>
            <a:ext cx="1640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pic>
        <p:nvPicPr>
          <p:cNvPr id="11" name="Picture Placeholder 5">
            <a:extLst>
              <a:ext uri="{FF2B5EF4-FFF2-40B4-BE49-F238E27FC236}">
                <a16:creationId xmlns:a16="http://schemas.microsoft.com/office/drawing/2014/main" id="{0DF1F6B7-6535-C31D-FC9B-6BDBCF833324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A02897D-AC97-3AF5-6A23-D2531011BF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pic>
        <p:nvPicPr>
          <p:cNvPr id="13" name="Picture Placeholder 5">
            <a:extLst>
              <a:ext uri="{FF2B5EF4-FFF2-40B4-BE49-F238E27FC236}">
                <a16:creationId xmlns:a16="http://schemas.microsoft.com/office/drawing/2014/main" id="{F68DFAD4-5E7F-AAEA-C529-86C9ED07B24B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D243855-1999-AE17-75FB-DBD833C02D7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94646"/>
              </p:ext>
            </p:extLst>
          </p:nvPr>
        </p:nvGraphicFramePr>
        <p:xfrm>
          <a:off x="384474" y="1694040"/>
          <a:ext cx="11573064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8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88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pic>
        <p:nvPicPr>
          <p:cNvPr id="12" name="Picture Placeholder 5">
            <a:extLst>
              <a:ext uri="{FF2B5EF4-FFF2-40B4-BE49-F238E27FC236}">
                <a16:creationId xmlns:a16="http://schemas.microsoft.com/office/drawing/2014/main" id="{A88D1BAF-AB9E-026B-8851-1AB84F66744E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F9B00AE-A56C-A13F-EC12-9DA2EC88A03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1704" y="836712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33805485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6DFDE7B-CC84-2D2A-FB54-5C5602668799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58FE1-CDC1-80D4-BB76-3E404F41FC9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596450595"/>
              </p:ext>
            </p:extLst>
          </p:nvPr>
        </p:nvGraphicFramePr>
        <p:xfrm>
          <a:off x="3647728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1384" y="2535841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36160" y="2535841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pic>
        <p:nvPicPr>
          <p:cNvPr id="7" name="Picture Placeholder 5">
            <a:extLst>
              <a:ext uri="{FF2B5EF4-FFF2-40B4-BE49-F238E27FC236}">
                <a16:creationId xmlns:a16="http://schemas.microsoft.com/office/drawing/2014/main" id="{0C9A50C9-6E84-FBA6-A2E3-04EA3B3C172F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4729F9A-44E1-DB39-D0F3-5E299B4D7B2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0775684"/>
              </p:ext>
            </p:extLst>
          </p:nvPr>
        </p:nvGraphicFramePr>
        <p:xfrm>
          <a:off x="1594532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08F74557-E6DC-2813-1F4A-283C89BCDCF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F851B7F-5C86-ECB1-5740-C4B4FADF7242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6950" y="3087368"/>
            <a:ext cx="15527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46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385056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19" name="Picture Placeholder 5">
            <a:extLst>
              <a:ext uri="{FF2B5EF4-FFF2-40B4-BE49-F238E27FC236}">
                <a16:creationId xmlns:a16="http://schemas.microsoft.com/office/drawing/2014/main" id="{163DF7D5-1666-6B99-6B02-62BF0819D558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B492B76-43E2-EDD3-2990-29365F14AEE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4311560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6B818F17-A7F9-162C-9494-E610095FD7C3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03B351-FE34-0504-E010-E75C6078C9D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04729720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EC257EC-901D-3104-9C0C-27DBBEEFFFA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1B75221-CA60-DBDC-EFE4-5C0EB62F49D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05873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Title of Process Flow appears here. </a:t>
            </a:r>
          </a:p>
        </p:txBody>
      </p:sp>
      <p:pic>
        <p:nvPicPr>
          <p:cNvPr id="5" name="Picture Placeholder 5">
            <a:extLst>
              <a:ext uri="{FF2B5EF4-FFF2-40B4-BE49-F238E27FC236}">
                <a16:creationId xmlns:a16="http://schemas.microsoft.com/office/drawing/2014/main" id="{C5DE69C6-7986-C342-7A63-C617726A6AA6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>
          <a:xfrm>
            <a:off x="550326" y="119546"/>
            <a:ext cx="506173" cy="828000"/>
          </a:xfr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F9583E-064D-5297-56CC-F85271F5AD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-24680" y="983642"/>
            <a:ext cx="1656184" cy="598690"/>
          </a:xfrm>
        </p:spPr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1194</Words>
  <Application>Microsoft Office PowerPoint</Application>
  <PresentationFormat>Widescreen</PresentationFormat>
  <Paragraphs>354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Nunito Sans ExtraLight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65</cp:revision>
  <dcterms:created xsi:type="dcterms:W3CDTF">2021-06-21T15:58:00Z</dcterms:created>
  <dcterms:modified xsi:type="dcterms:W3CDTF">2022-08-05T10:16:38Z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