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7" y="1267201"/>
            <a:ext cx="6192687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187624" y="1267201"/>
            <a:ext cx="6712627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480232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9864993-46BF-3C0A-7057-83007F67AC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4582969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F5D8787-E832-421D-9C16-35590F727A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9127711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7609ED-3D72-5BAA-7781-7CFA2B363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451F3E-6A74-5FB3-4309-FD6DCE966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5C0779-6751-6DE4-1486-72224017A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5156641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419145D-6EC4-0AEF-D14E-6BEFBC39C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859" y="3852555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1960" y="530120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0F5923C-A03A-7CDD-2A0B-4803EA03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41C404F-DCAB-C2E9-AACD-056229186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60815C8-1A2F-FAA1-3D7E-0E22BF3873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60AD927-CABA-3F3C-3AE9-ECBE805403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99BFD-E9EE-AB99-55B8-B5E689F518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021CF3A-3FFF-04B3-2BF1-90868FFC69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94C4059-8E47-656D-1579-71DA87DC5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067AE32-1122-F0D4-9C23-42C4476D3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5EB96F6-5D87-1428-7911-F80E5E971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C3FB91-A04D-D033-8564-331CE256B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F28A99-5442-8E17-8618-9371D5DD3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F4E4BA-FA2B-E202-54B1-D6E1615882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F9149E5F-EDF6-4869-A091-F2EFB56A22D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658D142-0717-17E2-3121-A1A1C1D0C6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19D202-6F57-6AC4-5282-6D58A5AF49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279001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7511184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168A3-E84C-4263-B5A6-C107AC5C7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7558368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2762A8F-FDBA-8448-95CF-AC4324689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2587238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DEED4-0F7C-ACEF-AAB6-323DB3099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4134020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AF823EB-35D1-2174-1252-4BA6E511C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1627597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9BCC2F-EDF7-D5CA-8928-F1BC289FBA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79527897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D82CB79-9EDF-9B7D-1605-B663ACBCFB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2304248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98354-D71C-3C35-7D66-D25F88EE5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7" y="1267201"/>
            <a:ext cx="619268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1150</Words>
  <Application>Microsoft Office PowerPoint</Application>
  <PresentationFormat>On-screen Show (4:3)</PresentationFormat>
  <Paragraphs>328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106</cp:revision>
  <dcterms:created xsi:type="dcterms:W3CDTF">2021-06-21T15:58:00Z</dcterms:created>
  <dcterms:modified xsi:type="dcterms:W3CDTF">2022-08-26T09:27:25Z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