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86" r:id="rId5"/>
    <p:sldId id="287" r:id="rId6"/>
    <p:sldId id="258" r:id="rId7"/>
    <p:sldId id="262" r:id="rId8"/>
    <p:sldId id="260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9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6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7B7"/>
    <a:srgbClr val="70AD47"/>
    <a:srgbClr val="FFC000"/>
    <a:srgbClr val="ED7D31"/>
    <a:srgbClr val="A5A5A5"/>
    <a:srgbClr val="733702"/>
    <a:srgbClr val="BFB304"/>
    <a:srgbClr val="F20544"/>
    <a:srgbClr val="40B7C9"/>
    <a:srgbClr val="024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81"/>
  </p:normalViewPr>
  <p:slideViewPr>
    <p:cSldViewPr snapToGrid="0" snapToObjects="1">
      <p:cViewPr>
        <p:scale>
          <a:sx n="75" d="100"/>
          <a:sy n="75" d="100"/>
        </p:scale>
        <p:origin x="94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43449770121017"/>
          <c:y val="0.16732457960883163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9-494B-B033-FFAC6739C6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19-494B-B033-FFAC6739C6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19-494B-B033-FFAC6739C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76403519"/>
        <c:axId val="776402687"/>
      </c:barChart>
      <c:catAx>
        <c:axId val="7764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2687"/>
        <c:crosses val="autoZero"/>
        <c:auto val="1"/>
        <c:lblAlgn val="ctr"/>
        <c:lblOffset val="100"/>
        <c:noMultiLvlLbl val="0"/>
      </c:catAx>
      <c:valAx>
        <c:axId val="7764026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3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91553115256566087"/>
          <c:y val="0.79912628068771985"/>
          <c:w val="7.2388310521587493E-2"/>
          <c:h val="0.168118948302425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97-4B01-9302-5DA0F3DB1D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97-4B01-9302-5DA0F3DB1D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97-4B01-9302-5DA0F3DB1D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97-4B01-9302-5DA0F3DB1D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97-4B01-9302-5DA0F3DB1D5D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97-4B01-9302-5DA0F3DB1D5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>
              <a:lumMod val="7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5A-489A-8E22-489C5B2A80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5A-489A-8E22-489C5B2A80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5A-489A-8E22-489C5B2A8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608223"/>
        <c:axId val="1325603647"/>
      </c:lineChart>
      <c:catAx>
        <c:axId val="132560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3647"/>
        <c:crosses val="autoZero"/>
        <c:auto val="1"/>
        <c:lblAlgn val="ctr"/>
        <c:lblOffset val="100"/>
        <c:noMultiLvlLbl val="0"/>
      </c:catAx>
      <c:valAx>
        <c:axId val="132560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>
      <cx:tx>
        <cx:txData>
          <cx:v>Chart Title</cx:v>
        </cx:txData>
      </cx:tx>
      <cx:txPr>
        <a:bodyPr vertOverflow="overflow" horzOverflow="overflow" wrap="square" lIns="0" tIns="0" rIns="0" bIns="0"/>
        <a:lstStyle/>
        <a:p>
          <a:pPr algn="ctr" rtl="0">
            <a:defRPr sz="1862" b="0" i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r>
            <a:rPr lang="en-IN">
              <a:solidFill>
                <a:schemeClr val="bg1"/>
              </a:solidFill>
            </a:rPr>
            <a:t>Chart Title</a:t>
          </a:r>
        </a:p>
      </cx:txPr>
    </cx:title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txPr>
              <a:bodyPr vertOverflow="overflow" horzOverflow="overflow" wrap="square" lIns="0" tIns="0" rIns="0" bIns="0"/>
              <a:lstStyle/>
              <a:p>
                <a:pPr algn="ctr" rtl="0">
                  <a:defRPr sz="1197" b="0" i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IN">
                  <a:solidFill>
                    <a:schemeClr val="bg1"/>
                  </a:solidFill>
                </a:endParaRPr>
              </a:p>
            </cx:txPr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IN">
              <a:solidFill>
                <a:schemeClr val="bg1"/>
              </a:solidFill>
            </a:endParaRPr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IN">
              <a:solidFill>
                <a:schemeClr val="bg1"/>
              </a:solidFill>
            </a:endParaRPr>
          </a:p>
        </cx:txPr>
      </cx:axis>
    </cx:plotArea>
    <cx:legend pos="t" align="ctr" overlay="0">
      <cx:txPr>
        <a:bodyPr vertOverflow="overflow" horzOverflow="overflow" wrap="square" lIns="0" tIns="0" rIns="0" bIns="0"/>
        <a:lstStyle/>
        <a:p>
          <a:pPr algn="ctr" rtl="0">
            <a:defRPr sz="1197" b="0" i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IN">
            <a:solidFill>
              <a:schemeClr val="bg1"/>
            </a:solidFill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9307FA3C-8F52-44C2-A9A7-E7556CE9181A}">
      <dgm:prSet phldrT="[Text]"/>
      <dgm:spPr/>
      <dgm:t>
        <a:bodyPr/>
        <a:lstStyle/>
        <a:p>
          <a:r>
            <a:rPr lang="en-IN"/>
            <a:t>Sub Heading</a:t>
          </a:r>
          <a:endParaRPr lang="en-IN" dirty="0"/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/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1307F3B2-298D-46B1-9884-AF723AA6D8C0}">
      <dgm:prSet phldrT="[Text]" custT="1"/>
      <dgm:spPr/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7D1AE911-0061-4301-B8EA-DF546D9716CB}" type="parTrans" cxnId="{70CEE2E5-32C9-4C0D-BB12-5196FEC72173}">
      <dgm:prSet/>
      <dgm:spPr/>
      <dgm:t>
        <a:bodyPr/>
        <a:lstStyle/>
        <a:p>
          <a:endParaRPr lang="en-IN"/>
        </a:p>
      </dgm:t>
    </dgm:pt>
    <dgm:pt modelId="{11B8F1C9-047C-424F-BFBB-19CB8EA0D369}" type="sibTrans" cxnId="{70CEE2E5-32C9-4C0D-BB12-5196FEC72173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/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83E92AD1-E08D-4F29-BFEF-A4A45E41EAE2}">
      <dgm:prSet phldrT="[Text]" custT="1"/>
      <dgm:spPr/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654A538F-C913-40A3-986F-00136A737E51}" type="parTrans" cxnId="{593FB041-E8F2-4549-9648-420185D10612}">
      <dgm:prSet/>
      <dgm:spPr/>
      <dgm:t>
        <a:bodyPr/>
        <a:lstStyle/>
        <a:p>
          <a:endParaRPr lang="en-IN"/>
        </a:p>
      </dgm:t>
    </dgm:pt>
    <dgm:pt modelId="{AE7BA366-CC24-49E4-BD37-40635D1FF452}" type="sibTrans" cxnId="{593FB041-E8F2-4549-9648-420185D10612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/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C646E5F6-D9E2-4FD9-AC97-24AD60D546AE}">
      <dgm:prSet phldrT="[Text]" custT="1"/>
      <dgm:spPr/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E30B7578-271F-4F9C-BF8E-A255992C44DD}" type="parTrans" cxnId="{5FF16B6E-303B-41A1-BC95-F9953BD82089}">
      <dgm:prSet/>
      <dgm:spPr/>
      <dgm:t>
        <a:bodyPr/>
        <a:lstStyle/>
        <a:p>
          <a:endParaRPr lang="en-IN"/>
        </a:p>
      </dgm:t>
    </dgm:pt>
    <dgm:pt modelId="{D0EA57EB-7FEC-42E6-805A-8E5826E3D7E0}" type="sibTrans" cxnId="{5FF16B6E-303B-41A1-BC95-F9953BD82089}">
      <dgm:prSet/>
      <dgm:spPr/>
      <dgm:t>
        <a:bodyPr/>
        <a:lstStyle/>
        <a:p>
          <a:endParaRPr lang="en-IN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3" custLinFactX="-51229" custLinFactNeighborX="-100000" custLinFactNeighborY="-5551">
        <dgm:presLayoutVars>
          <dgm:chMax val="1"/>
          <dgm:bulletEnabled val="1"/>
        </dgm:presLayoutVars>
      </dgm:prSet>
      <dgm:spPr/>
    </dgm:pt>
    <dgm:pt modelId="{731D5D6D-878D-4D1C-9011-948821DA935C}" type="pres">
      <dgm:prSet presAssocID="{9307FA3C-8F52-44C2-A9A7-E7556CE9181A}" presName="descendantText" presStyleLbl="alignAcc1" presStyleIdx="0" presStyleCnt="3" custLinFactNeighborX="0" custLinFactNeighborY="76">
        <dgm:presLayoutVars>
          <dgm:bulletEnabled val="1"/>
        </dgm:presLayoutVars>
      </dgm:prSet>
      <dgm:spPr/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FAA980D-5EDF-401F-84C5-5CF9D3F6A57E}" type="pres">
      <dgm:prSet presAssocID="{84030F97-8894-4F20-A626-BD216FDD7C02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E01367D-82EA-4EE6-88E3-09A514F610B2}" type="pres">
      <dgm:prSet presAssocID="{F38080A5-16FC-4AB8-90CE-E1E09102042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EA4CCD37-2524-4A2B-A681-FC0F51BBCC30}" type="presOf" srcId="{83E92AD1-E08D-4F29-BFEF-A4A45E41EAE2}" destId="{4FAA980D-5EDF-401F-84C5-5CF9D3F6A57E}" srcOrd="0" destOrd="1" presId="urn:microsoft.com/office/officeart/2005/8/layout/chevron2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593FB041-E8F2-4549-9648-420185D10612}" srcId="{84030F97-8894-4F20-A626-BD216FDD7C02}" destId="{83E92AD1-E08D-4F29-BFEF-A4A45E41EAE2}" srcOrd="1" destOrd="0" parTransId="{654A538F-C913-40A3-986F-00136A737E51}" sibTransId="{AE7BA366-CC24-49E4-BD37-40635D1FF452}"/>
    <dgm:cxn modelId="{E29B2642-45F7-439A-A132-9E65EED012AA}" type="presOf" srcId="{C646E5F6-D9E2-4FD9-AC97-24AD60D546AE}" destId="{FE01367D-82EA-4EE6-88E3-09A514F610B2}" srcOrd="0" destOrd="1" presId="urn:microsoft.com/office/officeart/2005/8/layout/chevron2"/>
    <dgm:cxn modelId="{FC7E6142-92D6-4F75-8AFB-C0C4BFD2F2C3}" type="presOf" srcId="{1307F3B2-298D-46B1-9884-AF723AA6D8C0}" destId="{731D5D6D-878D-4D1C-9011-948821DA935C}" srcOrd="0" destOrd="1" presId="urn:microsoft.com/office/officeart/2005/8/layout/chevron2"/>
    <dgm:cxn modelId="{5FF16B6E-303B-41A1-BC95-F9953BD82089}" srcId="{F38080A5-16FC-4AB8-90CE-E1E09102042F}" destId="{C646E5F6-D9E2-4FD9-AC97-24AD60D546AE}" srcOrd="1" destOrd="0" parTransId="{E30B7578-271F-4F9C-BF8E-A255992C44DD}" sibTransId="{D0EA57EB-7FEC-42E6-805A-8E5826E3D7E0}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70CEE2E5-32C9-4C0D-BB12-5196FEC72173}" srcId="{9307FA3C-8F52-44C2-A9A7-E7556CE9181A}" destId="{1307F3B2-298D-46B1-9884-AF723AA6D8C0}" srcOrd="1" destOrd="0" parTransId="{7D1AE911-0061-4301-B8EA-DF546D9716CB}" sibTransId="{11B8F1C9-047C-424F-BFBB-19CB8EA0D369}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/>
      <dgm:t>
        <a:bodyPr/>
        <a:lstStyle/>
        <a:p>
          <a:r>
            <a:rPr lang="en-IN" dirty="0"/>
            <a:t>Sub heading four</a:t>
          </a:r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/>
      <dgm:t>
        <a:bodyPr/>
        <a:lstStyle/>
        <a:p>
          <a:r>
            <a:rPr lang="en-IN" dirty="0"/>
            <a:t>Sub heading five</a:t>
          </a:r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115BED-C6FA-4039-A7FF-0735C7276D44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F8B2DA62-CCF7-4FD9-B380-8229A812721A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56713573-7549-45F1-B10B-17F4FFC35E0B}" type="parTrans" cxnId="{AF8E1ECD-35AC-4114-B050-7E4539231B1B}">
      <dgm:prSet/>
      <dgm:spPr/>
      <dgm:t>
        <a:bodyPr/>
        <a:lstStyle/>
        <a:p>
          <a:endParaRPr lang="en-IN"/>
        </a:p>
      </dgm:t>
    </dgm:pt>
    <dgm:pt modelId="{2B0DE80A-A6EB-4CE7-9DBE-F2651063CCF0}" type="sibTrans" cxnId="{AF8E1ECD-35AC-4114-B050-7E4539231B1B}">
      <dgm:prSet/>
      <dgm:spPr/>
      <dgm:t>
        <a:bodyPr/>
        <a:lstStyle/>
        <a:p>
          <a:endParaRPr lang="en-IN"/>
        </a:p>
      </dgm:t>
    </dgm:pt>
    <dgm:pt modelId="{4005548D-EACD-4B0E-97AC-50782581FBEC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19CAE396-C0FF-419B-990F-98D8C5831960}" type="parTrans" cxnId="{68D1D0F3-BF8C-4B23-95D3-1013E5800A7D}">
      <dgm:prSet/>
      <dgm:spPr/>
      <dgm:t>
        <a:bodyPr/>
        <a:lstStyle/>
        <a:p>
          <a:endParaRPr lang="en-IN"/>
        </a:p>
      </dgm:t>
    </dgm:pt>
    <dgm:pt modelId="{7F00A8EF-7DB2-4FE7-A862-E108B4023C63}" type="sibTrans" cxnId="{68D1D0F3-BF8C-4B23-95D3-1013E5800A7D}">
      <dgm:prSet/>
      <dgm:spPr/>
      <dgm:t>
        <a:bodyPr/>
        <a:lstStyle/>
        <a:p>
          <a:endParaRPr lang="en-IN"/>
        </a:p>
      </dgm:t>
    </dgm:pt>
    <dgm:pt modelId="{5D760F59-A520-4626-89B6-66E5FE3D365A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1B33D2B6-1A71-4991-9CE3-39174E493FE3}" type="sibTrans" cxnId="{49222B31-CA40-49FC-83B2-659FC2532253}">
      <dgm:prSet/>
      <dgm:spPr/>
      <dgm:t>
        <a:bodyPr/>
        <a:lstStyle/>
        <a:p>
          <a:endParaRPr lang="en-IN"/>
        </a:p>
      </dgm:t>
    </dgm:pt>
    <dgm:pt modelId="{506E5069-F0AA-4928-A9D8-5A1DE2144E5B}" type="parTrans" cxnId="{49222B31-CA40-49FC-83B2-659FC2532253}">
      <dgm:prSet/>
      <dgm:spPr/>
      <dgm:t>
        <a:bodyPr/>
        <a:lstStyle/>
        <a:p>
          <a:endParaRPr lang="en-IN"/>
        </a:p>
      </dgm:t>
    </dgm:pt>
    <dgm:pt modelId="{83BE92F2-16AC-42C9-96FA-DC3EE9B06376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9473F7B-36B9-4F7D-930F-CD24865EF722}" type="parTrans" cxnId="{D4B80E12-AE40-402E-A747-7A23E7AFD3A0}">
      <dgm:prSet/>
      <dgm:spPr/>
      <dgm:t>
        <a:bodyPr/>
        <a:lstStyle/>
        <a:p>
          <a:endParaRPr lang="en-IN"/>
        </a:p>
      </dgm:t>
    </dgm:pt>
    <dgm:pt modelId="{71D85DEC-246D-4D72-B896-0F51E4CF22C1}" type="sibTrans" cxnId="{D4B80E12-AE40-402E-A747-7A23E7AFD3A0}">
      <dgm:prSet/>
      <dgm:spPr/>
      <dgm:t>
        <a:bodyPr/>
        <a:lstStyle/>
        <a:p>
          <a:endParaRPr lang="en-IN"/>
        </a:p>
      </dgm:t>
    </dgm:pt>
    <dgm:pt modelId="{67EB4C01-9B41-449E-82D3-AB8EC0BA1E0C}" type="pres">
      <dgm:prSet presAssocID="{89115BED-C6FA-4039-A7FF-0735C7276D44}" presName="Name0" presStyleCnt="0">
        <dgm:presLayoutVars>
          <dgm:dir/>
          <dgm:resizeHandles val="exact"/>
        </dgm:presLayoutVars>
      </dgm:prSet>
      <dgm:spPr/>
    </dgm:pt>
    <dgm:pt modelId="{33EFA050-CB37-40E4-A573-FEB2A1F4C13D}" type="pres">
      <dgm:prSet presAssocID="{89115BED-C6FA-4039-A7FF-0735C7276D44}" presName="bkgdShp" presStyleLbl="alignAccFollowNode1" presStyleIdx="0" presStyleCnt="1"/>
      <dgm:spPr/>
    </dgm:pt>
    <dgm:pt modelId="{9A8DAA7F-7850-4936-AEFD-5AA0667621D7}" type="pres">
      <dgm:prSet presAssocID="{89115BED-C6FA-4039-A7FF-0735C7276D44}" presName="linComp" presStyleCnt="0"/>
      <dgm:spPr/>
    </dgm:pt>
    <dgm:pt modelId="{B9C8B752-F5A1-43A9-94A9-9C3DC817C12B}" type="pres">
      <dgm:prSet presAssocID="{F8B2DA62-CCF7-4FD9-B380-8229A812721A}" presName="compNode" presStyleCnt="0"/>
      <dgm:spPr/>
    </dgm:pt>
    <dgm:pt modelId="{74667F5F-7C35-4665-A16A-0330B23F92D5}" type="pres">
      <dgm:prSet presAssocID="{F8B2DA62-CCF7-4FD9-B380-8229A812721A}" presName="node" presStyleLbl="node1" presStyleIdx="0" presStyleCnt="4">
        <dgm:presLayoutVars>
          <dgm:bulletEnabled val="1"/>
        </dgm:presLayoutVars>
      </dgm:prSet>
      <dgm:spPr/>
    </dgm:pt>
    <dgm:pt modelId="{12EEF78F-5870-43F4-8ABE-4544319590F5}" type="pres">
      <dgm:prSet presAssocID="{F8B2DA62-CCF7-4FD9-B380-8229A812721A}" presName="invisiNode" presStyleLbl="node1" presStyleIdx="0" presStyleCnt="4"/>
      <dgm:spPr/>
    </dgm:pt>
    <dgm:pt modelId="{BEA563CC-AFC0-4D84-8772-F2770FAE4488}" type="pres">
      <dgm:prSet presAssocID="{F8B2DA62-CCF7-4FD9-B380-8229A812721A}" presName="imagNode" presStyleLbl="fgImgPlace1" presStyleIdx="0" presStyleCnt="4"/>
      <dgm:spPr/>
    </dgm:pt>
    <dgm:pt modelId="{E8E99B74-ECC1-42D4-8EF1-11AC9ADA0C93}" type="pres">
      <dgm:prSet presAssocID="{2B0DE80A-A6EB-4CE7-9DBE-F2651063CCF0}" presName="sibTrans" presStyleLbl="sibTrans2D1" presStyleIdx="0" presStyleCnt="0"/>
      <dgm:spPr/>
    </dgm:pt>
    <dgm:pt modelId="{BA2DDA9C-BCA4-4C62-B2A4-6FECCDFA0DBB}" type="pres">
      <dgm:prSet presAssocID="{4005548D-EACD-4B0E-97AC-50782581FBEC}" presName="compNode" presStyleCnt="0"/>
      <dgm:spPr/>
    </dgm:pt>
    <dgm:pt modelId="{01671BE4-721F-4562-BD5C-0456CF414075}" type="pres">
      <dgm:prSet presAssocID="{4005548D-EACD-4B0E-97AC-50782581FBEC}" presName="node" presStyleLbl="node1" presStyleIdx="1" presStyleCnt="4">
        <dgm:presLayoutVars>
          <dgm:bulletEnabled val="1"/>
        </dgm:presLayoutVars>
      </dgm:prSet>
      <dgm:spPr/>
    </dgm:pt>
    <dgm:pt modelId="{F83F13E8-82BE-4722-A841-21122B0EC75A}" type="pres">
      <dgm:prSet presAssocID="{4005548D-EACD-4B0E-97AC-50782581FBEC}" presName="invisiNode" presStyleLbl="node1" presStyleIdx="1" presStyleCnt="4"/>
      <dgm:spPr/>
    </dgm:pt>
    <dgm:pt modelId="{44A23CB1-A46B-4E29-B7A6-B648FD79F70F}" type="pres">
      <dgm:prSet presAssocID="{4005548D-EACD-4B0E-97AC-50782581FBEC}" presName="imagNode" presStyleLbl="fgImgPlace1" presStyleIdx="1" presStyleCnt="4"/>
      <dgm:spPr/>
    </dgm:pt>
    <dgm:pt modelId="{27BA04CF-5180-4B05-B152-41447A48CFB8}" type="pres">
      <dgm:prSet presAssocID="{7F00A8EF-7DB2-4FE7-A862-E108B4023C63}" presName="sibTrans" presStyleLbl="sibTrans2D1" presStyleIdx="0" presStyleCnt="0"/>
      <dgm:spPr/>
    </dgm:pt>
    <dgm:pt modelId="{D093EDAF-2E7A-455C-A2D8-45AAD1E73DB1}" type="pres">
      <dgm:prSet presAssocID="{5D760F59-A520-4626-89B6-66E5FE3D365A}" presName="compNode" presStyleCnt="0"/>
      <dgm:spPr/>
    </dgm:pt>
    <dgm:pt modelId="{DE1FEF55-7D9F-4D75-BE79-2E548FE6B127}" type="pres">
      <dgm:prSet presAssocID="{5D760F59-A520-4626-89B6-66E5FE3D365A}" presName="node" presStyleLbl="node1" presStyleIdx="2" presStyleCnt="4">
        <dgm:presLayoutVars>
          <dgm:bulletEnabled val="1"/>
        </dgm:presLayoutVars>
      </dgm:prSet>
      <dgm:spPr/>
    </dgm:pt>
    <dgm:pt modelId="{2F4D3044-2E17-4969-B53E-5AF6B4501DF9}" type="pres">
      <dgm:prSet presAssocID="{5D760F59-A520-4626-89B6-66E5FE3D365A}" presName="invisiNode" presStyleLbl="node1" presStyleIdx="2" presStyleCnt="4"/>
      <dgm:spPr/>
    </dgm:pt>
    <dgm:pt modelId="{36D3D1E8-50AA-46EF-8A45-998EF472E632}" type="pres">
      <dgm:prSet presAssocID="{5D760F59-A520-4626-89B6-66E5FE3D365A}" presName="imagNode" presStyleLbl="fgImgPlace1" presStyleIdx="2" presStyleCnt="4"/>
      <dgm:spPr/>
    </dgm:pt>
    <dgm:pt modelId="{5D6879EF-265B-443D-BE40-96F61B1FAD37}" type="pres">
      <dgm:prSet presAssocID="{1B33D2B6-1A71-4991-9CE3-39174E493FE3}" presName="sibTrans" presStyleLbl="sibTrans2D1" presStyleIdx="0" presStyleCnt="0"/>
      <dgm:spPr/>
    </dgm:pt>
    <dgm:pt modelId="{5B41C367-560D-4EE5-9505-B22CCA319AAC}" type="pres">
      <dgm:prSet presAssocID="{83BE92F2-16AC-42C9-96FA-DC3EE9B06376}" presName="compNode" presStyleCnt="0"/>
      <dgm:spPr/>
    </dgm:pt>
    <dgm:pt modelId="{EFFF0354-1863-4E69-81BC-0D43884EC3FA}" type="pres">
      <dgm:prSet presAssocID="{83BE92F2-16AC-42C9-96FA-DC3EE9B06376}" presName="node" presStyleLbl="node1" presStyleIdx="3" presStyleCnt="4">
        <dgm:presLayoutVars>
          <dgm:bulletEnabled val="1"/>
        </dgm:presLayoutVars>
      </dgm:prSet>
      <dgm:spPr/>
    </dgm:pt>
    <dgm:pt modelId="{8B92787C-999D-41CB-A78E-B811B27C3674}" type="pres">
      <dgm:prSet presAssocID="{83BE92F2-16AC-42C9-96FA-DC3EE9B06376}" presName="invisiNode" presStyleLbl="node1" presStyleIdx="3" presStyleCnt="4"/>
      <dgm:spPr/>
    </dgm:pt>
    <dgm:pt modelId="{0AE33F2C-2A0C-4658-8B09-E1A2457AB175}" type="pres">
      <dgm:prSet presAssocID="{83BE92F2-16AC-42C9-96FA-DC3EE9B06376}" presName="imagNode" presStyleLbl="fgImgPlace1" presStyleIdx="3" presStyleCnt="4"/>
      <dgm:spPr/>
    </dgm:pt>
  </dgm:ptLst>
  <dgm:cxnLst>
    <dgm:cxn modelId="{3ED98C00-BA21-4E9B-87AD-BDDE0EAD4585}" type="presOf" srcId="{F8B2DA62-CCF7-4FD9-B380-8229A812721A}" destId="{74667F5F-7C35-4665-A16A-0330B23F92D5}" srcOrd="0" destOrd="0" presId="urn:microsoft.com/office/officeart/2005/8/layout/pList2"/>
    <dgm:cxn modelId="{D4B80E12-AE40-402E-A747-7A23E7AFD3A0}" srcId="{89115BED-C6FA-4039-A7FF-0735C7276D44}" destId="{83BE92F2-16AC-42C9-96FA-DC3EE9B06376}" srcOrd="3" destOrd="0" parTransId="{99473F7B-36B9-4F7D-930F-CD24865EF722}" sibTransId="{71D85DEC-246D-4D72-B896-0F51E4CF22C1}"/>
    <dgm:cxn modelId="{08446319-D5AB-4B7A-9E41-DC564A9F58C9}" type="presOf" srcId="{2B0DE80A-A6EB-4CE7-9DBE-F2651063CCF0}" destId="{E8E99B74-ECC1-42D4-8EF1-11AC9ADA0C93}" srcOrd="0" destOrd="0" presId="urn:microsoft.com/office/officeart/2005/8/layout/pList2"/>
    <dgm:cxn modelId="{49222B31-CA40-49FC-83B2-659FC2532253}" srcId="{89115BED-C6FA-4039-A7FF-0735C7276D44}" destId="{5D760F59-A520-4626-89B6-66E5FE3D365A}" srcOrd="2" destOrd="0" parTransId="{506E5069-F0AA-4928-A9D8-5A1DE2144E5B}" sibTransId="{1B33D2B6-1A71-4991-9CE3-39174E493FE3}"/>
    <dgm:cxn modelId="{75314050-691A-4018-AC37-14C4E28E6882}" type="presOf" srcId="{7F00A8EF-7DB2-4FE7-A862-E108B4023C63}" destId="{27BA04CF-5180-4B05-B152-41447A48CFB8}" srcOrd="0" destOrd="0" presId="urn:microsoft.com/office/officeart/2005/8/layout/pList2"/>
    <dgm:cxn modelId="{809C7475-0312-4F8A-935D-38B0C0F47283}" type="presOf" srcId="{5D760F59-A520-4626-89B6-66E5FE3D365A}" destId="{DE1FEF55-7D9F-4D75-BE79-2E548FE6B127}" srcOrd="0" destOrd="0" presId="urn:microsoft.com/office/officeart/2005/8/layout/pList2"/>
    <dgm:cxn modelId="{B019D97B-2035-4F6C-B649-20AEC15B212E}" type="presOf" srcId="{83BE92F2-16AC-42C9-96FA-DC3EE9B06376}" destId="{EFFF0354-1863-4E69-81BC-0D43884EC3FA}" srcOrd="0" destOrd="0" presId="urn:microsoft.com/office/officeart/2005/8/layout/pList2"/>
    <dgm:cxn modelId="{34DDA29E-03FF-4A9A-B8E4-990386338DD4}" type="presOf" srcId="{89115BED-C6FA-4039-A7FF-0735C7276D44}" destId="{67EB4C01-9B41-449E-82D3-AB8EC0BA1E0C}" srcOrd="0" destOrd="0" presId="urn:microsoft.com/office/officeart/2005/8/layout/pList2"/>
    <dgm:cxn modelId="{7B2517A3-1FB6-43CF-8A85-AC93CC4B1C32}" type="presOf" srcId="{4005548D-EACD-4B0E-97AC-50782581FBEC}" destId="{01671BE4-721F-4562-BD5C-0456CF414075}" srcOrd="0" destOrd="0" presId="urn:microsoft.com/office/officeart/2005/8/layout/pList2"/>
    <dgm:cxn modelId="{AF8E1ECD-35AC-4114-B050-7E4539231B1B}" srcId="{89115BED-C6FA-4039-A7FF-0735C7276D44}" destId="{F8B2DA62-CCF7-4FD9-B380-8229A812721A}" srcOrd="0" destOrd="0" parTransId="{56713573-7549-45F1-B10B-17F4FFC35E0B}" sibTransId="{2B0DE80A-A6EB-4CE7-9DBE-F2651063CCF0}"/>
    <dgm:cxn modelId="{29C3C4F0-1320-41F9-B673-0A8B48A97DD2}" type="presOf" srcId="{1B33D2B6-1A71-4991-9CE3-39174E493FE3}" destId="{5D6879EF-265B-443D-BE40-96F61B1FAD37}" srcOrd="0" destOrd="0" presId="urn:microsoft.com/office/officeart/2005/8/layout/pList2"/>
    <dgm:cxn modelId="{68D1D0F3-BF8C-4B23-95D3-1013E5800A7D}" srcId="{89115BED-C6FA-4039-A7FF-0735C7276D44}" destId="{4005548D-EACD-4B0E-97AC-50782581FBEC}" srcOrd="1" destOrd="0" parTransId="{19CAE396-C0FF-419B-990F-98D8C5831960}" sibTransId="{7F00A8EF-7DB2-4FE7-A862-E108B4023C63}"/>
    <dgm:cxn modelId="{38EDA795-C6E7-4F63-8C9C-1C0F7A53F52D}" type="presParOf" srcId="{67EB4C01-9B41-449E-82D3-AB8EC0BA1E0C}" destId="{33EFA050-CB37-40E4-A573-FEB2A1F4C13D}" srcOrd="0" destOrd="0" presId="urn:microsoft.com/office/officeart/2005/8/layout/pList2"/>
    <dgm:cxn modelId="{579979A6-8962-479A-96B6-4C4F0F0D8931}" type="presParOf" srcId="{67EB4C01-9B41-449E-82D3-AB8EC0BA1E0C}" destId="{9A8DAA7F-7850-4936-AEFD-5AA0667621D7}" srcOrd="1" destOrd="0" presId="urn:microsoft.com/office/officeart/2005/8/layout/pList2"/>
    <dgm:cxn modelId="{6442ED88-513B-4B56-9DD5-7946D2F36B46}" type="presParOf" srcId="{9A8DAA7F-7850-4936-AEFD-5AA0667621D7}" destId="{B9C8B752-F5A1-43A9-94A9-9C3DC817C12B}" srcOrd="0" destOrd="0" presId="urn:microsoft.com/office/officeart/2005/8/layout/pList2"/>
    <dgm:cxn modelId="{FD487076-A32B-439E-8743-B9AF446A2299}" type="presParOf" srcId="{B9C8B752-F5A1-43A9-94A9-9C3DC817C12B}" destId="{74667F5F-7C35-4665-A16A-0330B23F92D5}" srcOrd="0" destOrd="0" presId="urn:microsoft.com/office/officeart/2005/8/layout/pList2"/>
    <dgm:cxn modelId="{92BE3B37-AA2E-44E8-B7DE-30E7877AAF25}" type="presParOf" srcId="{B9C8B752-F5A1-43A9-94A9-9C3DC817C12B}" destId="{12EEF78F-5870-43F4-8ABE-4544319590F5}" srcOrd="1" destOrd="0" presId="urn:microsoft.com/office/officeart/2005/8/layout/pList2"/>
    <dgm:cxn modelId="{B2AAB1EB-C829-4203-83D2-22B2066C38BB}" type="presParOf" srcId="{B9C8B752-F5A1-43A9-94A9-9C3DC817C12B}" destId="{BEA563CC-AFC0-4D84-8772-F2770FAE4488}" srcOrd="2" destOrd="0" presId="urn:microsoft.com/office/officeart/2005/8/layout/pList2"/>
    <dgm:cxn modelId="{1782D0BA-EDD4-4FC1-BDD3-1708E08580F2}" type="presParOf" srcId="{9A8DAA7F-7850-4936-AEFD-5AA0667621D7}" destId="{E8E99B74-ECC1-42D4-8EF1-11AC9ADA0C93}" srcOrd="1" destOrd="0" presId="urn:microsoft.com/office/officeart/2005/8/layout/pList2"/>
    <dgm:cxn modelId="{BDCE4DC2-3BD8-45E1-BF31-31E09393E92A}" type="presParOf" srcId="{9A8DAA7F-7850-4936-AEFD-5AA0667621D7}" destId="{BA2DDA9C-BCA4-4C62-B2A4-6FECCDFA0DBB}" srcOrd="2" destOrd="0" presId="urn:microsoft.com/office/officeart/2005/8/layout/pList2"/>
    <dgm:cxn modelId="{C3C4284F-6B9E-4C61-AF4F-DE6605BDA567}" type="presParOf" srcId="{BA2DDA9C-BCA4-4C62-B2A4-6FECCDFA0DBB}" destId="{01671BE4-721F-4562-BD5C-0456CF414075}" srcOrd="0" destOrd="0" presId="urn:microsoft.com/office/officeart/2005/8/layout/pList2"/>
    <dgm:cxn modelId="{4C72D0A9-4797-4667-9270-17530072E242}" type="presParOf" srcId="{BA2DDA9C-BCA4-4C62-B2A4-6FECCDFA0DBB}" destId="{F83F13E8-82BE-4722-A841-21122B0EC75A}" srcOrd="1" destOrd="0" presId="urn:microsoft.com/office/officeart/2005/8/layout/pList2"/>
    <dgm:cxn modelId="{F782C75A-04E9-4B72-A0CF-FD164330D4F5}" type="presParOf" srcId="{BA2DDA9C-BCA4-4C62-B2A4-6FECCDFA0DBB}" destId="{44A23CB1-A46B-4E29-B7A6-B648FD79F70F}" srcOrd="2" destOrd="0" presId="urn:microsoft.com/office/officeart/2005/8/layout/pList2"/>
    <dgm:cxn modelId="{49F9BF7C-58E0-47BA-A7AA-236F966272A9}" type="presParOf" srcId="{9A8DAA7F-7850-4936-AEFD-5AA0667621D7}" destId="{27BA04CF-5180-4B05-B152-41447A48CFB8}" srcOrd="3" destOrd="0" presId="urn:microsoft.com/office/officeart/2005/8/layout/pList2"/>
    <dgm:cxn modelId="{BE3F6A9F-CBE1-43D6-830A-675C05A44660}" type="presParOf" srcId="{9A8DAA7F-7850-4936-AEFD-5AA0667621D7}" destId="{D093EDAF-2E7A-455C-A2D8-45AAD1E73DB1}" srcOrd="4" destOrd="0" presId="urn:microsoft.com/office/officeart/2005/8/layout/pList2"/>
    <dgm:cxn modelId="{074EB578-6D8C-4874-A831-F245E691C2E7}" type="presParOf" srcId="{D093EDAF-2E7A-455C-A2D8-45AAD1E73DB1}" destId="{DE1FEF55-7D9F-4D75-BE79-2E548FE6B127}" srcOrd="0" destOrd="0" presId="urn:microsoft.com/office/officeart/2005/8/layout/pList2"/>
    <dgm:cxn modelId="{BE706283-E52E-456B-B5EE-4A8477B3DE48}" type="presParOf" srcId="{D093EDAF-2E7A-455C-A2D8-45AAD1E73DB1}" destId="{2F4D3044-2E17-4969-B53E-5AF6B4501DF9}" srcOrd="1" destOrd="0" presId="urn:microsoft.com/office/officeart/2005/8/layout/pList2"/>
    <dgm:cxn modelId="{D6FFE303-7E75-445A-83E5-E90FC0858C73}" type="presParOf" srcId="{D093EDAF-2E7A-455C-A2D8-45AAD1E73DB1}" destId="{36D3D1E8-50AA-46EF-8A45-998EF472E632}" srcOrd="2" destOrd="0" presId="urn:microsoft.com/office/officeart/2005/8/layout/pList2"/>
    <dgm:cxn modelId="{2A73699F-F417-4E95-98C5-BCBFD961C2AD}" type="presParOf" srcId="{9A8DAA7F-7850-4936-AEFD-5AA0667621D7}" destId="{5D6879EF-265B-443D-BE40-96F61B1FAD37}" srcOrd="5" destOrd="0" presId="urn:microsoft.com/office/officeart/2005/8/layout/pList2"/>
    <dgm:cxn modelId="{886F4B87-1239-4749-83E9-08D8AD51F262}" type="presParOf" srcId="{9A8DAA7F-7850-4936-AEFD-5AA0667621D7}" destId="{5B41C367-560D-4EE5-9505-B22CCA319AAC}" srcOrd="6" destOrd="0" presId="urn:microsoft.com/office/officeart/2005/8/layout/pList2"/>
    <dgm:cxn modelId="{734A2193-FC63-44E0-8F32-B67095A62777}" type="presParOf" srcId="{5B41C367-560D-4EE5-9505-B22CCA319AAC}" destId="{EFFF0354-1863-4E69-81BC-0D43884EC3FA}" srcOrd="0" destOrd="0" presId="urn:microsoft.com/office/officeart/2005/8/layout/pList2"/>
    <dgm:cxn modelId="{9FE92386-E062-4128-9B6C-1687B01E4093}" type="presParOf" srcId="{5B41C367-560D-4EE5-9505-B22CCA319AAC}" destId="{8B92787C-999D-41CB-A78E-B811B27C3674}" srcOrd="1" destOrd="0" presId="urn:microsoft.com/office/officeart/2005/8/layout/pList2"/>
    <dgm:cxn modelId="{83E9D4DE-D9EB-461A-8848-76EEA3528DE6}" type="presParOf" srcId="{5B41C367-560D-4EE5-9505-B22CCA319AAC}" destId="{0AE33F2C-2A0C-4658-8B09-E1A2457AB17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645FAE9-37BD-4ADB-B71B-50A8CED01DDF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E2E01380-D97A-4949-B50E-D5797E7740B4}">
      <dgm:prSet phldrT="[Text]" custT="1"/>
      <dgm:spPr/>
      <dgm:t>
        <a:bodyPr/>
        <a:lstStyle/>
        <a:p>
          <a:r>
            <a:rPr lang="en-IN" sz="2400" dirty="0"/>
            <a:t>Sub heading one</a:t>
          </a:r>
        </a:p>
      </dgm:t>
    </dgm:pt>
    <dgm:pt modelId="{E4200959-2862-43B2-921D-3EE20F2E9E28}" type="parTrans" cxnId="{5D27E9FA-E7B0-4FD1-85B7-D233476C3895}">
      <dgm:prSet/>
      <dgm:spPr/>
      <dgm:t>
        <a:bodyPr/>
        <a:lstStyle/>
        <a:p>
          <a:endParaRPr lang="en-IN"/>
        </a:p>
      </dgm:t>
    </dgm:pt>
    <dgm:pt modelId="{318DC6BD-57FE-47FB-92D6-71BC1D002E23}" type="sibTrans" cxnId="{5D27E9FA-E7B0-4FD1-85B7-D233476C3895}">
      <dgm:prSet/>
      <dgm:spPr/>
      <dgm:t>
        <a:bodyPr/>
        <a:lstStyle/>
        <a:p>
          <a:endParaRPr lang="en-IN"/>
        </a:p>
      </dgm:t>
    </dgm:pt>
    <dgm:pt modelId="{DA38F708-7CC7-4838-98FB-D0BA9C388D63}">
      <dgm:prSet phldrT="[Text]" custT="1"/>
      <dgm:spPr/>
      <dgm:t>
        <a:bodyPr/>
        <a:lstStyle/>
        <a:p>
          <a:r>
            <a:rPr lang="en-US" sz="18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/>
        </a:p>
      </dgm:t>
    </dgm:pt>
    <dgm:pt modelId="{E4401C52-308E-4953-9B3D-142A6ADE5D29}" type="parTrans" cxnId="{A24FC916-3A2F-4768-8CD7-9C3509437D40}">
      <dgm:prSet/>
      <dgm:spPr/>
      <dgm:t>
        <a:bodyPr/>
        <a:lstStyle/>
        <a:p>
          <a:endParaRPr lang="en-IN"/>
        </a:p>
      </dgm:t>
    </dgm:pt>
    <dgm:pt modelId="{C4CFD4EF-8964-41D0-8348-F80033E6BC8A}" type="sibTrans" cxnId="{A24FC916-3A2F-4768-8CD7-9C3509437D40}">
      <dgm:prSet/>
      <dgm:spPr/>
      <dgm:t>
        <a:bodyPr/>
        <a:lstStyle/>
        <a:p>
          <a:endParaRPr lang="en-IN"/>
        </a:p>
      </dgm:t>
    </dgm:pt>
    <dgm:pt modelId="{52681AEA-0D94-4255-BEDC-12CE1B1E6A3D}">
      <dgm:prSet phldrT="[Text]" custT="1"/>
      <dgm:spPr/>
      <dgm:t>
        <a:bodyPr/>
        <a:lstStyle/>
        <a:p>
          <a:r>
            <a:rPr lang="en-US" sz="18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/>
        </a:p>
      </dgm:t>
    </dgm:pt>
    <dgm:pt modelId="{49FE35C6-F9DA-4352-AB46-6F646E4632DE}" type="parTrans" cxnId="{BCD460E5-5093-45FE-AA7C-8FEAB8E78978}">
      <dgm:prSet/>
      <dgm:spPr/>
      <dgm:t>
        <a:bodyPr/>
        <a:lstStyle/>
        <a:p>
          <a:endParaRPr lang="en-IN"/>
        </a:p>
      </dgm:t>
    </dgm:pt>
    <dgm:pt modelId="{9FEFDDED-F22B-448D-BA5E-CF08D8B114EE}" type="sibTrans" cxnId="{BCD460E5-5093-45FE-AA7C-8FEAB8E78978}">
      <dgm:prSet/>
      <dgm:spPr/>
      <dgm:t>
        <a:bodyPr/>
        <a:lstStyle/>
        <a:p>
          <a:endParaRPr lang="en-IN"/>
        </a:p>
      </dgm:t>
    </dgm:pt>
    <dgm:pt modelId="{CFF7292D-B52D-46BF-932F-BAE7E8E534BD}">
      <dgm:prSet phldrT="[Text]" custT="1"/>
      <dgm:spPr/>
      <dgm:t>
        <a:bodyPr/>
        <a:lstStyle/>
        <a:p>
          <a:r>
            <a:rPr lang="en-IN" sz="2400" dirty="0"/>
            <a:t>Sub heading two</a:t>
          </a:r>
        </a:p>
      </dgm:t>
    </dgm:pt>
    <dgm:pt modelId="{7BA70B06-3D0C-4336-81C4-9B5DC1546560}" type="parTrans" cxnId="{2AAB39B3-9ACB-42B3-BDF4-FA6C9040A5A8}">
      <dgm:prSet/>
      <dgm:spPr/>
      <dgm:t>
        <a:bodyPr/>
        <a:lstStyle/>
        <a:p>
          <a:endParaRPr lang="en-IN"/>
        </a:p>
      </dgm:t>
    </dgm:pt>
    <dgm:pt modelId="{8BE5EA84-6A67-47D0-A6D9-104F66DC491E}" type="sibTrans" cxnId="{2AAB39B3-9ACB-42B3-BDF4-FA6C9040A5A8}">
      <dgm:prSet/>
      <dgm:spPr/>
      <dgm:t>
        <a:bodyPr/>
        <a:lstStyle/>
        <a:p>
          <a:endParaRPr lang="en-IN"/>
        </a:p>
      </dgm:t>
    </dgm:pt>
    <dgm:pt modelId="{85CBE039-B904-478C-9546-F86F8D72BE21}">
      <dgm:prSet phldrT="[Text]" custT="1"/>
      <dgm:spPr/>
      <dgm:t>
        <a:bodyPr/>
        <a:lstStyle/>
        <a:p>
          <a:r>
            <a:rPr lang="en-US" sz="18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/>
        </a:p>
      </dgm:t>
    </dgm:pt>
    <dgm:pt modelId="{1C63EC84-881C-4AF0-B82C-327E3CB745DC}" type="parTrans" cxnId="{AAFD3D9C-3BE9-4760-8E59-8F870B3EC584}">
      <dgm:prSet/>
      <dgm:spPr/>
      <dgm:t>
        <a:bodyPr/>
        <a:lstStyle/>
        <a:p>
          <a:endParaRPr lang="en-IN"/>
        </a:p>
      </dgm:t>
    </dgm:pt>
    <dgm:pt modelId="{74B4673F-8B34-49DD-BDAC-8411894C63D8}" type="sibTrans" cxnId="{AAFD3D9C-3BE9-4760-8E59-8F870B3EC584}">
      <dgm:prSet/>
      <dgm:spPr/>
      <dgm:t>
        <a:bodyPr/>
        <a:lstStyle/>
        <a:p>
          <a:endParaRPr lang="en-IN"/>
        </a:p>
      </dgm:t>
    </dgm:pt>
    <dgm:pt modelId="{81CE6164-E748-43B9-93D8-5E22C1A16928}">
      <dgm:prSet phldrT="[Text]" custT="1"/>
      <dgm:spPr/>
      <dgm:t>
        <a:bodyPr/>
        <a:lstStyle/>
        <a:p>
          <a:r>
            <a:rPr lang="en-US" sz="18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/>
        </a:p>
      </dgm:t>
    </dgm:pt>
    <dgm:pt modelId="{CBD966EE-4F2B-4C43-8283-2A63F79E31CC}" type="parTrans" cxnId="{11A67190-0B0F-4E98-9294-586EF3C684A2}">
      <dgm:prSet/>
      <dgm:spPr/>
      <dgm:t>
        <a:bodyPr/>
        <a:lstStyle/>
        <a:p>
          <a:endParaRPr lang="en-IN"/>
        </a:p>
      </dgm:t>
    </dgm:pt>
    <dgm:pt modelId="{35E181EF-4417-4B1D-837D-FA419FCBE330}" type="sibTrans" cxnId="{11A67190-0B0F-4E98-9294-586EF3C684A2}">
      <dgm:prSet/>
      <dgm:spPr/>
      <dgm:t>
        <a:bodyPr/>
        <a:lstStyle/>
        <a:p>
          <a:endParaRPr lang="en-IN"/>
        </a:p>
      </dgm:t>
    </dgm:pt>
    <dgm:pt modelId="{21673630-7B61-41D2-80DD-EC98A7335D1A}">
      <dgm:prSet phldrT="[Text]" custT="1"/>
      <dgm:spPr/>
      <dgm:t>
        <a:bodyPr/>
        <a:lstStyle/>
        <a:p>
          <a:r>
            <a:rPr lang="en-IN" sz="2400" dirty="0"/>
            <a:t>Sub heading three</a:t>
          </a:r>
        </a:p>
      </dgm:t>
    </dgm:pt>
    <dgm:pt modelId="{A365F92E-72A5-45EC-A748-5DD6E3113347}" type="parTrans" cxnId="{536F1DFC-0639-4C22-94C5-EDE1DA786979}">
      <dgm:prSet/>
      <dgm:spPr/>
      <dgm:t>
        <a:bodyPr/>
        <a:lstStyle/>
        <a:p>
          <a:endParaRPr lang="en-IN"/>
        </a:p>
      </dgm:t>
    </dgm:pt>
    <dgm:pt modelId="{09E91A75-6D0F-4C3D-911B-D5BB53D6855F}" type="sibTrans" cxnId="{536F1DFC-0639-4C22-94C5-EDE1DA786979}">
      <dgm:prSet/>
      <dgm:spPr/>
      <dgm:t>
        <a:bodyPr/>
        <a:lstStyle/>
        <a:p>
          <a:endParaRPr lang="en-IN"/>
        </a:p>
      </dgm:t>
    </dgm:pt>
    <dgm:pt modelId="{0B83857A-115D-4281-87D0-8BC588E69AD0}">
      <dgm:prSet phldrT="[Text]" custT="1"/>
      <dgm:spPr/>
      <dgm:t>
        <a:bodyPr/>
        <a:lstStyle/>
        <a:p>
          <a:r>
            <a:rPr lang="en-US" sz="18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/>
        </a:p>
      </dgm:t>
    </dgm:pt>
    <dgm:pt modelId="{3D92B750-D187-4818-B4C8-C8951C6F9B77}" type="parTrans" cxnId="{EB132B0F-0F7B-4D8A-8AFE-8ED55A0FC4E8}">
      <dgm:prSet/>
      <dgm:spPr/>
      <dgm:t>
        <a:bodyPr/>
        <a:lstStyle/>
        <a:p>
          <a:endParaRPr lang="en-IN"/>
        </a:p>
      </dgm:t>
    </dgm:pt>
    <dgm:pt modelId="{D8B8C076-0A8C-40FA-8586-B6CB680F5CB0}" type="sibTrans" cxnId="{EB132B0F-0F7B-4D8A-8AFE-8ED55A0FC4E8}">
      <dgm:prSet/>
      <dgm:spPr/>
      <dgm:t>
        <a:bodyPr/>
        <a:lstStyle/>
        <a:p>
          <a:endParaRPr lang="en-IN"/>
        </a:p>
      </dgm:t>
    </dgm:pt>
    <dgm:pt modelId="{D3088E76-ACCE-4DB4-8F62-DABEA26FE2B1}">
      <dgm:prSet phldrT="[Text]" custT="1"/>
      <dgm:spPr/>
      <dgm:t>
        <a:bodyPr/>
        <a:lstStyle/>
        <a:p>
          <a:r>
            <a:rPr lang="en-US" sz="18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/>
        </a:p>
      </dgm:t>
    </dgm:pt>
    <dgm:pt modelId="{35E34C70-F659-48C4-83E2-7151AF583AD9}" type="parTrans" cxnId="{2F78CC65-A05C-42E6-B579-6DE5CC0B4C81}">
      <dgm:prSet/>
      <dgm:spPr/>
      <dgm:t>
        <a:bodyPr/>
        <a:lstStyle/>
        <a:p>
          <a:endParaRPr lang="en-IN"/>
        </a:p>
      </dgm:t>
    </dgm:pt>
    <dgm:pt modelId="{9F1E9F34-9812-461E-AA13-86190FFBC86F}" type="sibTrans" cxnId="{2F78CC65-A05C-42E6-B579-6DE5CC0B4C81}">
      <dgm:prSet/>
      <dgm:spPr/>
      <dgm:t>
        <a:bodyPr/>
        <a:lstStyle/>
        <a:p>
          <a:endParaRPr lang="en-IN"/>
        </a:p>
      </dgm:t>
    </dgm:pt>
    <dgm:pt modelId="{3AD595D5-8EBE-4398-8E6B-6F00C61E3184}">
      <dgm:prSet phldrT="[Text]" custT="1"/>
      <dgm:spPr/>
      <dgm:t>
        <a:bodyPr/>
        <a:lstStyle/>
        <a:p>
          <a:r>
            <a:rPr lang="en-IN" sz="2400" dirty="0"/>
            <a:t>Sub heading four</a:t>
          </a:r>
        </a:p>
      </dgm:t>
    </dgm:pt>
    <dgm:pt modelId="{DC03EE10-ADE8-4EB8-BEA5-4CCB818B9724}" type="parTrans" cxnId="{6A27E2B5-D0E2-4712-87E5-964B444F2F5E}">
      <dgm:prSet/>
      <dgm:spPr/>
      <dgm:t>
        <a:bodyPr/>
        <a:lstStyle/>
        <a:p>
          <a:endParaRPr lang="en-IN"/>
        </a:p>
      </dgm:t>
    </dgm:pt>
    <dgm:pt modelId="{88A48E5E-4199-45CD-A2F5-27BDEA8EE1EE}" type="sibTrans" cxnId="{6A27E2B5-D0E2-4712-87E5-964B444F2F5E}">
      <dgm:prSet/>
      <dgm:spPr/>
      <dgm:t>
        <a:bodyPr/>
        <a:lstStyle/>
        <a:p>
          <a:endParaRPr lang="en-IN"/>
        </a:p>
      </dgm:t>
    </dgm:pt>
    <dgm:pt modelId="{F77AECC9-F7A7-40DF-99A9-AB2F29B8520A}">
      <dgm:prSet phldrT="[Text]" custT="1"/>
      <dgm:spPr/>
      <dgm:t>
        <a:bodyPr/>
        <a:lstStyle/>
        <a:p>
          <a:r>
            <a:rPr lang="en-US" sz="18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/>
        </a:p>
      </dgm:t>
    </dgm:pt>
    <dgm:pt modelId="{BBD430B3-6DFE-4723-935F-6265FB37E75C}" type="parTrans" cxnId="{5DA93196-7C83-4DDE-9A12-4457878BFE38}">
      <dgm:prSet/>
      <dgm:spPr/>
      <dgm:t>
        <a:bodyPr/>
        <a:lstStyle/>
        <a:p>
          <a:endParaRPr lang="en-IN"/>
        </a:p>
      </dgm:t>
    </dgm:pt>
    <dgm:pt modelId="{40CF2915-F099-48F2-9763-5E193C441B1E}" type="sibTrans" cxnId="{5DA93196-7C83-4DDE-9A12-4457878BFE38}">
      <dgm:prSet/>
      <dgm:spPr/>
      <dgm:t>
        <a:bodyPr/>
        <a:lstStyle/>
        <a:p>
          <a:endParaRPr lang="en-IN"/>
        </a:p>
      </dgm:t>
    </dgm:pt>
    <dgm:pt modelId="{8DFB10AF-A7F3-4CA9-84DE-1A8F905BD390}">
      <dgm:prSet phldrT="[Text]" custT="1"/>
      <dgm:spPr/>
      <dgm:t>
        <a:bodyPr/>
        <a:lstStyle/>
        <a:p>
          <a:r>
            <a:rPr lang="en-US" sz="18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/>
        </a:p>
      </dgm:t>
    </dgm:pt>
    <dgm:pt modelId="{643165FA-8B96-4134-95CE-A788EF1EA3F8}" type="parTrans" cxnId="{38FE977A-4D6F-4E96-A6AB-244B9C54090B}">
      <dgm:prSet/>
      <dgm:spPr/>
      <dgm:t>
        <a:bodyPr/>
        <a:lstStyle/>
        <a:p>
          <a:endParaRPr lang="en-IN"/>
        </a:p>
      </dgm:t>
    </dgm:pt>
    <dgm:pt modelId="{0CF997BB-F51A-47FA-9652-D673793FB601}" type="sibTrans" cxnId="{38FE977A-4D6F-4E96-A6AB-244B9C54090B}">
      <dgm:prSet/>
      <dgm:spPr/>
      <dgm:t>
        <a:bodyPr/>
        <a:lstStyle/>
        <a:p>
          <a:endParaRPr lang="en-IN"/>
        </a:p>
      </dgm:t>
    </dgm:pt>
    <dgm:pt modelId="{251DFB85-CA92-4335-9C11-BA4E0512BE51}" type="pres">
      <dgm:prSet presAssocID="{D645FAE9-37BD-4ADB-B71B-50A8CED01DDF}" presName="Name0" presStyleCnt="0">
        <dgm:presLayoutVars>
          <dgm:dir/>
          <dgm:resizeHandles val="exact"/>
        </dgm:presLayoutVars>
      </dgm:prSet>
      <dgm:spPr/>
    </dgm:pt>
    <dgm:pt modelId="{2DB37A78-B52B-4133-97BE-36570873A9F8}" type="pres">
      <dgm:prSet presAssocID="{E2E01380-D97A-4949-B50E-D5797E7740B4}" presName="node" presStyleLbl="node1" presStyleIdx="0" presStyleCnt="4" custLinFactNeighborX="-1359" custLinFactNeighborY="0">
        <dgm:presLayoutVars>
          <dgm:bulletEnabled val="1"/>
        </dgm:presLayoutVars>
      </dgm:prSet>
      <dgm:spPr/>
    </dgm:pt>
    <dgm:pt modelId="{A4413BD8-FB51-4899-824C-77D4CE2613C8}" type="pres">
      <dgm:prSet presAssocID="{318DC6BD-57FE-47FB-92D6-71BC1D002E23}" presName="sibTrans" presStyleCnt="0"/>
      <dgm:spPr/>
    </dgm:pt>
    <dgm:pt modelId="{6AEB1AA3-C75E-4E0E-B14B-EDF1080F1275}" type="pres">
      <dgm:prSet presAssocID="{CFF7292D-B52D-46BF-932F-BAE7E8E534BD}" presName="node" presStyleLbl="node1" presStyleIdx="1" presStyleCnt="4">
        <dgm:presLayoutVars>
          <dgm:bulletEnabled val="1"/>
        </dgm:presLayoutVars>
      </dgm:prSet>
      <dgm:spPr/>
    </dgm:pt>
    <dgm:pt modelId="{A586239A-6305-44F7-B2F2-6FF29372A456}" type="pres">
      <dgm:prSet presAssocID="{8BE5EA84-6A67-47D0-A6D9-104F66DC491E}" presName="sibTrans" presStyleCnt="0"/>
      <dgm:spPr/>
    </dgm:pt>
    <dgm:pt modelId="{A5984C91-741B-4ADD-81B2-6A35E2772274}" type="pres">
      <dgm:prSet presAssocID="{21673630-7B61-41D2-80DD-EC98A7335D1A}" presName="node" presStyleLbl="node1" presStyleIdx="2" presStyleCnt="4">
        <dgm:presLayoutVars>
          <dgm:bulletEnabled val="1"/>
        </dgm:presLayoutVars>
      </dgm:prSet>
      <dgm:spPr/>
    </dgm:pt>
    <dgm:pt modelId="{2F485B43-7279-4184-BCD6-42272D9A00DA}" type="pres">
      <dgm:prSet presAssocID="{09E91A75-6D0F-4C3D-911B-D5BB53D6855F}" presName="sibTrans" presStyleCnt="0"/>
      <dgm:spPr/>
    </dgm:pt>
    <dgm:pt modelId="{869D129A-CB44-4840-B359-40A63BAC1259}" type="pres">
      <dgm:prSet presAssocID="{3AD595D5-8EBE-4398-8E6B-6F00C61E3184}" presName="node" presStyleLbl="node1" presStyleIdx="3" presStyleCnt="4">
        <dgm:presLayoutVars>
          <dgm:bulletEnabled val="1"/>
        </dgm:presLayoutVars>
      </dgm:prSet>
      <dgm:spPr/>
    </dgm:pt>
  </dgm:ptLst>
  <dgm:cxnLst>
    <dgm:cxn modelId="{EB132B0F-0F7B-4D8A-8AFE-8ED55A0FC4E8}" srcId="{21673630-7B61-41D2-80DD-EC98A7335D1A}" destId="{0B83857A-115D-4281-87D0-8BC588E69AD0}" srcOrd="0" destOrd="0" parTransId="{3D92B750-D187-4818-B4C8-C8951C6F9B77}" sibTransId="{D8B8C076-0A8C-40FA-8586-B6CB680F5CB0}"/>
    <dgm:cxn modelId="{8B7CBA16-ED93-40E5-A2FD-E73B1D736544}" type="presOf" srcId="{F77AECC9-F7A7-40DF-99A9-AB2F29B8520A}" destId="{869D129A-CB44-4840-B359-40A63BAC1259}" srcOrd="0" destOrd="1" presId="urn:microsoft.com/office/officeart/2005/8/layout/hList6"/>
    <dgm:cxn modelId="{A24FC916-3A2F-4768-8CD7-9C3509437D40}" srcId="{E2E01380-D97A-4949-B50E-D5797E7740B4}" destId="{DA38F708-7CC7-4838-98FB-D0BA9C388D63}" srcOrd="0" destOrd="0" parTransId="{E4401C52-308E-4953-9B3D-142A6ADE5D29}" sibTransId="{C4CFD4EF-8964-41D0-8348-F80033E6BC8A}"/>
    <dgm:cxn modelId="{F45E061C-69DD-448D-A814-88A9086ADE43}" type="presOf" srcId="{E2E01380-D97A-4949-B50E-D5797E7740B4}" destId="{2DB37A78-B52B-4133-97BE-36570873A9F8}" srcOrd="0" destOrd="0" presId="urn:microsoft.com/office/officeart/2005/8/layout/hList6"/>
    <dgm:cxn modelId="{B71C7823-7EB8-42B0-82C8-B5AF3BEE6CD0}" type="presOf" srcId="{81CE6164-E748-43B9-93D8-5E22C1A16928}" destId="{6AEB1AA3-C75E-4E0E-B14B-EDF1080F1275}" srcOrd="0" destOrd="2" presId="urn:microsoft.com/office/officeart/2005/8/layout/hList6"/>
    <dgm:cxn modelId="{8FB97934-E6EE-408F-ADC0-B9852D94B0DB}" type="presOf" srcId="{8DFB10AF-A7F3-4CA9-84DE-1A8F905BD390}" destId="{869D129A-CB44-4840-B359-40A63BAC1259}" srcOrd="0" destOrd="2" presId="urn:microsoft.com/office/officeart/2005/8/layout/hList6"/>
    <dgm:cxn modelId="{2F78CC65-A05C-42E6-B579-6DE5CC0B4C81}" srcId="{21673630-7B61-41D2-80DD-EC98A7335D1A}" destId="{D3088E76-ACCE-4DB4-8F62-DABEA26FE2B1}" srcOrd="1" destOrd="0" parTransId="{35E34C70-F659-48C4-83E2-7151AF583AD9}" sibTransId="{9F1E9F34-9812-461E-AA13-86190FFBC86F}"/>
    <dgm:cxn modelId="{848C0666-DE4D-498C-BA84-A3515254DBF0}" type="presOf" srcId="{D3088E76-ACCE-4DB4-8F62-DABEA26FE2B1}" destId="{A5984C91-741B-4ADD-81B2-6A35E2772274}" srcOrd="0" destOrd="2" presId="urn:microsoft.com/office/officeart/2005/8/layout/hList6"/>
    <dgm:cxn modelId="{42FB266C-5E4C-4750-8DFA-9E48D4EA30B4}" type="presOf" srcId="{21673630-7B61-41D2-80DD-EC98A7335D1A}" destId="{A5984C91-741B-4ADD-81B2-6A35E2772274}" srcOrd="0" destOrd="0" presId="urn:microsoft.com/office/officeart/2005/8/layout/hList6"/>
    <dgm:cxn modelId="{835FA36E-DF5A-4A51-B259-FD494BEB538F}" type="presOf" srcId="{CFF7292D-B52D-46BF-932F-BAE7E8E534BD}" destId="{6AEB1AA3-C75E-4E0E-B14B-EDF1080F1275}" srcOrd="0" destOrd="0" presId="urn:microsoft.com/office/officeart/2005/8/layout/hList6"/>
    <dgm:cxn modelId="{52A9F153-CE87-4B9A-9EC9-C13673451F6A}" type="presOf" srcId="{3AD595D5-8EBE-4398-8E6B-6F00C61E3184}" destId="{869D129A-CB44-4840-B359-40A63BAC1259}" srcOrd="0" destOrd="0" presId="urn:microsoft.com/office/officeart/2005/8/layout/hList6"/>
    <dgm:cxn modelId="{38FE977A-4D6F-4E96-A6AB-244B9C54090B}" srcId="{3AD595D5-8EBE-4398-8E6B-6F00C61E3184}" destId="{8DFB10AF-A7F3-4CA9-84DE-1A8F905BD390}" srcOrd="1" destOrd="0" parTransId="{643165FA-8B96-4134-95CE-A788EF1EA3F8}" sibTransId="{0CF997BB-F51A-47FA-9652-D673793FB601}"/>
    <dgm:cxn modelId="{6FCB8E89-EA83-47F9-9C52-9A6DB5A4F0B5}" type="presOf" srcId="{DA38F708-7CC7-4838-98FB-D0BA9C388D63}" destId="{2DB37A78-B52B-4133-97BE-36570873A9F8}" srcOrd="0" destOrd="1" presId="urn:microsoft.com/office/officeart/2005/8/layout/hList6"/>
    <dgm:cxn modelId="{11A67190-0B0F-4E98-9294-586EF3C684A2}" srcId="{CFF7292D-B52D-46BF-932F-BAE7E8E534BD}" destId="{81CE6164-E748-43B9-93D8-5E22C1A16928}" srcOrd="1" destOrd="0" parTransId="{CBD966EE-4F2B-4C43-8283-2A63F79E31CC}" sibTransId="{35E181EF-4417-4B1D-837D-FA419FCBE330}"/>
    <dgm:cxn modelId="{CF286D91-C866-43C2-BAA8-51B80D2FE17A}" type="presOf" srcId="{D645FAE9-37BD-4ADB-B71B-50A8CED01DDF}" destId="{251DFB85-CA92-4335-9C11-BA4E0512BE51}" srcOrd="0" destOrd="0" presId="urn:microsoft.com/office/officeart/2005/8/layout/hList6"/>
    <dgm:cxn modelId="{5DA93196-7C83-4DDE-9A12-4457878BFE38}" srcId="{3AD595D5-8EBE-4398-8E6B-6F00C61E3184}" destId="{F77AECC9-F7A7-40DF-99A9-AB2F29B8520A}" srcOrd="0" destOrd="0" parTransId="{BBD430B3-6DFE-4723-935F-6265FB37E75C}" sibTransId="{40CF2915-F099-48F2-9763-5E193C441B1E}"/>
    <dgm:cxn modelId="{AAFD3D9C-3BE9-4760-8E59-8F870B3EC584}" srcId="{CFF7292D-B52D-46BF-932F-BAE7E8E534BD}" destId="{85CBE039-B904-478C-9546-F86F8D72BE21}" srcOrd="0" destOrd="0" parTransId="{1C63EC84-881C-4AF0-B82C-327E3CB745DC}" sibTransId="{74B4673F-8B34-49DD-BDAC-8411894C63D8}"/>
    <dgm:cxn modelId="{2EB8989F-3EB9-4BE5-9407-9C190A294155}" type="presOf" srcId="{85CBE039-B904-478C-9546-F86F8D72BE21}" destId="{6AEB1AA3-C75E-4E0E-B14B-EDF1080F1275}" srcOrd="0" destOrd="1" presId="urn:microsoft.com/office/officeart/2005/8/layout/hList6"/>
    <dgm:cxn modelId="{5B39B29F-444B-41AD-A6E2-81B092E76A6D}" type="presOf" srcId="{52681AEA-0D94-4255-BEDC-12CE1B1E6A3D}" destId="{2DB37A78-B52B-4133-97BE-36570873A9F8}" srcOrd="0" destOrd="2" presId="urn:microsoft.com/office/officeart/2005/8/layout/hList6"/>
    <dgm:cxn modelId="{2AAB39B3-9ACB-42B3-BDF4-FA6C9040A5A8}" srcId="{D645FAE9-37BD-4ADB-B71B-50A8CED01DDF}" destId="{CFF7292D-B52D-46BF-932F-BAE7E8E534BD}" srcOrd="1" destOrd="0" parTransId="{7BA70B06-3D0C-4336-81C4-9B5DC1546560}" sibTransId="{8BE5EA84-6A67-47D0-A6D9-104F66DC491E}"/>
    <dgm:cxn modelId="{6A27E2B5-D0E2-4712-87E5-964B444F2F5E}" srcId="{D645FAE9-37BD-4ADB-B71B-50A8CED01DDF}" destId="{3AD595D5-8EBE-4398-8E6B-6F00C61E3184}" srcOrd="3" destOrd="0" parTransId="{DC03EE10-ADE8-4EB8-BEA5-4CCB818B9724}" sibTransId="{88A48E5E-4199-45CD-A2F5-27BDEA8EE1EE}"/>
    <dgm:cxn modelId="{BCD460E5-5093-45FE-AA7C-8FEAB8E78978}" srcId="{E2E01380-D97A-4949-B50E-D5797E7740B4}" destId="{52681AEA-0D94-4255-BEDC-12CE1B1E6A3D}" srcOrd="1" destOrd="0" parTransId="{49FE35C6-F9DA-4352-AB46-6F646E4632DE}" sibTransId="{9FEFDDED-F22B-448D-BA5E-CF08D8B114EE}"/>
    <dgm:cxn modelId="{BAC146E6-CF46-4CD2-B529-3056825E2BBA}" type="presOf" srcId="{0B83857A-115D-4281-87D0-8BC588E69AD0}" destId="{A5984C91-741B-4ADD-81B2-6A35E2772274}" srcOrd="0" destOrd="1" presId="urn:microsoft.com/office/officeart/2005/8/layout/hList6"/>
    <dgm:cxn modelId="{5D27E9FA-E7B0-4FD1-85B7-D233476C3895}" srcId="{D645FAE9-37BD-4ADB-B71B-50A8CED01DDF}" destId="{E2E01380-D97A-4949-B50E-D5797E7740B4}" srcOrd="0" destOrd="0" parTransId="{E4200959-2862-43B2-921D-3EE20F2E9E28}" sibTransId="{318DC6BD-57FE-47FB-92D6-71BC1D002E23}"/>
    <dgm:cxn modelId="{536F1DFC-0639-4C22-94C5-EDE1DA786979}" srcId="{D645FAE9-37BD-4ADB-B71B-50A8CED01DDF}" destId="{21673630-7B61-41D2-80DD-EC98A7335D1A}" srcOrd="2" destOrd="0" parTransId="{A365F92E-72A5-45EC-A748-5DD6E3113347}" sibTransId="{09E91A75-6D0F-4C3D-911B-D5BB53D6855F}"/>
    <dgm:cxn modelId="{BBAC6F97-617A-4113-92B2-F3F2CCA7A950}" type="presParOf" srcId="{251DFB85-CA92-4335-9C11-BA4E0512BE51}" destId="{2DB37A78-B52B-4133-97BE-36570873A9F8}" srcOrd="0" destOrd="0" presId="urn:microsoft.com/office/officeart/2005/8/layout/hList6"/>
    <dgm:cxn modelId="{EA8950DA-FC9B-4A7E-B4D3-63ADCF385EC7}" type="presParOf" srcId="{251DFB85-CA92-4335-9C11-BA4E0512BE51}" destId="{A4413BD8-FB51-4899-824C-77D4CE2613C8}" srcOrd="1" destOrd="0" presId="urn:microsoft.com/office/officeart/2005/8/layout/hList6"/>
    <dgm:cxn modelId="{8EB8B708-9981-4346-AB99-AB62A9A5FFDC}" type="presParOf" srcId="{251DFB85-CA92-4335-9C11-BA4E0512BE51}" destId="{6AEB1AA3-C75E-4E0E-B14B-EDF1080F1275}" srcOrd="2" destOrd="0" presId="urn:microsoft.com/office/officeart/2005/8/layout/hList6"/>
    <dgm:cxn modelId="{9A545A1D-0F10-4A04-B4AB-D52D89B54F4E}" type="presParOf" srcId="{251DFB85-CA92-4335-9C11-BA4E0512BE51}" destId="{A586239A-6305-44F7-B2F2-6FF29372A456}" srcOrd="3" destOrd="0" presId="urn:microsoft.com/office/officeart/2005/8/layout/hList6"/>
    <dgm:cxn modelId="{9F297466-E25D-4B09-8DF7-C2A5D9617A31}" type="presParOf" srcId="{251DFB85-CA92-4335-9C11-BA4E0512BE51}" destId="{A5984C91-741B-4ADD-81B2-6A35E2772274}" srcOrd="4" destOrd="0" presId="urn:microsoft.com/office/officeart/2005/8/layout/hList6"/>
    <dgm:cxn modelId="{7F656FBA-19DB-4043-A576-32A7BDA4BD96}" type="presParOf" srcId="{251DFB85-CA92-4335-9C11-BA4E0512BE51}" destId="{2F485B43-7279-4184-BCD6-42272D9A00DA}" srcOrd="5" destOrd="0" presId="urn:microsoft.com/office/officeart/2005/8/layout/hList6"/>
    <dgm:cxn modelId="{5485F799-D634-4572-81EB-518D31A8DCB5}" type="presParOf" srcId="{251DFB85-CA92-4335-9C11-BA4E0512BE51}" destId="{869D129A-CB44-4840-B359-40A63BAC125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C253460-263D-46A9-8C24-248CEE86C5DE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C7F0ADE-07DB-4BAA-B2D2-CE2D9C4D333C}">
      <dgm:prSet phldrT="[Text]" custT="1"/>
      <dgm:spPr/>
      <dgm:t>
        <a:bodyPr/>
        <a:lstStyle/>
        <a:p>
          <a:r>
            <a:rPr lang="en-IN" sz="2200" dirty="0"/>
            <a:t>Sub heading one</a:t>
          </a:r>
        </a:p>
      </dgm:t>
    </dgm:pt>
    <dgm:pt modelId="{46493FA3-12FF-4D3C-82D2-8F15340E846A}" type="parTrans" cxnId="{54BEED20-6776-43D1-B7A6-A4818B697CE9}">
      <dgm:prSet/>
      <dgm:spPr/>
      <dgm:t>
        <a:bodyPr/>
        <a:lstStyle/>
        <a:p>
          <a:endParaRPr lang="en-IN"/>
        </a:p>
      </dgm:t>
    </dgm:pt>
    <dgm:pt modelId="{A63657D1-A376-4D74-98D9-551F67342235}" type="sibTrans" cxnId="{54BEED20-6776-43D1-B7A6-A4818B697CE9}">
      <dgm:prSet/>
      <dgm:spPr/>
      <dgm:t>
        <a:bodyPr/>
        <a:lstStyle/>
        <a:p>
          <a:endParaRPr lang="en-IN"/>
        </a:p>
      </dgm:t>
    </dgm:pt>
    <dgm:pt modelId="{3F68D9B0-9FB0-413B-BC0B-C507AD9550BC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4AB67ACC-3FB8-4A7C-A433-F13165011E12}" type="parTrans" cxnId="{96D7C04A-3FEC-4A35-B178-ED02D22E4F15}">
      <dgm:prSet/>
      <dgm:spPr/>
      <dgm:t>
        <a:bodyPr/>
        <a:lstStyle/>
        <a:p>
          <a:endParaRPr lang="en-IN"/>
        </a:p>
      </dgm:t>
    </dgm:pt>
    <dgm:pt modelId="{39364470-D97D-41B4-AA1D-9C14AD3736B0}" type="sibTrans" cxnId="{96D7C04A-3FEC-4A35-B178-ED02D22E4F15}">
      <dgm:prSet/>
      <dgm:spPr/>
      <dgm:t>
        <a:bodyPr/>
        <a:lstStyle/>
        <a:p>
          <a:endParaRPr lang="en-IN"/>
        </a:p>
      </dgm:t>
    </dgm:pt>
    <dgm:pt modelId="{1109B508-F6BA-4383-B70F-7F2A8CB3C682}">
      <dgm:prSet phldrT="[Text]" custT="1"/>
      <dgm:spPr/>
      <dgm:t>
        <a:bodyPr/>
        <a:lstStyle/>
        <a:p>
          <a:r>
            <a:rPr lang="en-IN" sz="2200" dirty="0"/>
            <a:t>Sub heading two</a:t>
          </a:r>
        </a:p>
      </dgm:t>
    </dgm:pt>
    <dgm:pt modelId="{41BE1B07-D1C2-4D33-BDE6-931377EF0326}" type="parTrans" cxnId="{9C685F12-E0B8-490C-82E5-84DF121BF228}">
      <dgm:prSet/>
      <dgm:spPr/>
      <dgm:t>
        <a:bodyPr/>
        <a:lstStyle/>
        <a:p>
          <a:endParaRPr lang="en-IN"/>
        </a:p>
      </dgm:t>
    </dgm:pt>
    <dgm:pt modelId="{B828C574-E0B4-43A6-9FAA-BE8DF6BB4AD1}" type="sibTrans" cxnId="{9C685F12-E0B8-490C-82E5-84DF121BF228}">
      <dgm:prSet/>
      <dgm:spPr/>
      <dgm:t>
        <a:bodyPr/>
        <a:lstStyle/>
        <a:p>
          <a:endParaRPr lang="en-IN"/>
        </a:p>
      </dgm:t>
    </dgm:pt>
    <dgm:pt modelId="{BDA7752B-2095-4436-B33C-029C8E87F8A9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BBC80F12-F1D0-4058-9FF7-262C0DA6DAC3}" type="parTrans" cxnId="{C55AB5C3-6FAC-426A-AC15-4A2C9F16414C}">
      <dgm:prSet/>
      <dgm:spPr/>
      <dgm:t>
        <a:bodyPr/>
        <a:lstStyle/>
        <a:p>
          <a:endParaRPr lang="en-IN"/>
        </a:p>
      </dgm:t>
    </dgm:pt>
    <dgm:pt modelId="{0D2A79E9-8A57-472A-895E-A8BDC65C721E}" type="sibTrans" cxnId="{C55AB5C3-6FAC-426A-AC15-4A2C9F16414C}">
      <dgm:prSet/>
      <dgm:spPr/>
      <dgm:t>
        <a:bodyPr/>
        <a:lstStyle/>
        <a:p>
          <a:endParaRPr lang="en-IN"/>
        </a:p>
      </dgm:t>
    </dgm:pt>
    <dgm:pt modelId="{3D9726A9-466A-469F-AFCE-E6D18795D745}">
      <dgm:prSet phldrT="[Text]" custT="1"/>
      <dgm:spPr/>
      <dgm:t>
        <a:bodyPr/>
        <a:lstStyle/>
        <a:p>
          <a:r>
            <a:rPr lang="en-IN" sz="2200" dirty="0"/>
            <a:t>Sub heading three</a:t>
          </a:r>
        </a:p>
      </dgm:t>
    </dgm:pt>
    <dgm:pt modelId="{1DA7918A-C564-4673-9BBB-5DF4ECAB2A0C}" type="parTrans" cxnId="{7CCD22D5-49C7-4D0C-BBE4-CD87AC2FFD11}">
      <dgm:prSet/>
      <dgm:spPr/>
      <dgm:t>
        <a:bodyPr/>
        <a:lstStyle/>
        <a:p>
          <a:endParaRPr lang="en-IN"/>
        </a:p>
      </dgm:t>
    </dgm:pt>
    <dgm:pt modelId="{AEFD3A07-5368-4A8C-A544-EE8354A5F72C}" type="sibTrans" cxnId="{7CCD22D5-49C7-4D0C-BBE4-CD87AC2FFD11}">
      <dgm:prSet/>
      <dgm:spPr/>
      <dgm:t>
        <a:bodyPr/>
        <a:lstStyle/>
        <a:p>
          <a:endParaRPr lang="en-IN"/>
        </a:p>
      </dgm:t>
    </dgm:pt>
    <dgm:pt modelId="{180C0700-1F00-4E6B-8EA0-96B3BD73DFC9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AF61E840-ACA8-4687-AA9D-6B75444618EE}" type="parTrans" cxnId="{13535E25-1ABC-4356-8EFC-03B77A92ADCB}">
      <dgm:prSet/>
      <dgm:spPr/>
      <dgm:t>
        <a:bodyPr/>
        <a:lstStyle/>
        <a:p>
          <a:endParaRPr lang="en-IN"/>
        </a:p>
      </dgm:t>
    </dgm:pt>
    <dgm:pt modelId="{A781EB40-C186-44DE-8C9F-315B08FE9647}" type="sibTrans" cxnId="{13535E25-1ABC-4356-8EFC-03B77A92ADCB}">
      <dgm:prSet/>
      <dgm:spPr/>
      <dgm:t>
        <a:bodyPr/>
        <a:lstStyle/>
        <a:p>
          <a:endParaRPr lang="en-IN"/>
        </a:p>
      </dgm:t>
    </dgm:pt>
    <dgm:pt modelId="{110AF0EF-C706-47D6-B070-EB746C364957}" type="pres">
      <dgm:prSet presAssocID="{5C253460-263D-46A9-8C24-248CEE86C5DE}" presName="theList" presStyleCnt="0">
        <dgm:presLayoutVars>
          <dgm:dir/>
          <dgm:animLvl val="lvl"/>
          <dgm:resizeHandles val="exact"/>
        </dgm:presLayoutVars>
      </dgm:prSet>
      <dgm:spPr/>
    </dgm:pt>
    <dgm:pt modelId="{63F6A9A0-800E-4B0B-B06C-4E365461AB1C}" type="pres">
      <dgm:prSet presAssocID="{5C7F0ADE-07DB-4BAA-B2D2-CE2D9C4D333C}" presName="compNode" presStyleCnt="0"/>
      <dgm:spPr/>
    </dgm:pt>
    <dgm:pt modelId="{AFDCC964-156A-4356-AF4E-DD1945AC78A6}" type="pres">
      <dgm:prSet presAssocID="{5C7F0ADE-07DB-4BAA-B2D2-CE2D9C4D333C}" presName="noGeometry" presStyleCnt="0"/>
      <dgm:spPr/>
    </dgm:pt>
    <dgm:pt modelId="{732715FD-E9A8-4545-99B2-88E11A828D25}" type="pres">
      <dgm:prSet presAssocID="{5C7F0ADE-07DB-4BAA-B2D2-CE2D9C4D333C}" presName="childTextVisible" presStyleLbl="bgAccFollowNode1" presStyleIdx="0" presStyleCnt="3">
        <dgm:presLayoutVars>
          <dgm:bulletEnabled val="1"/>
        </dgm:presLayoutVars>
      </dgm:prSet>
      <dgm:spPr/>
    </dgm:pt>
    <dgm:pt modelId="{2EE94470-00C5-4249-A88F-06D067339240}" type="pres">
      <dgm:prSet presAssocID="{5C7F0ADE-07DB-4BAA-B2D2-CE2D9C4D333C}" presName="childTextHidden" presStyleLbl="bgAccFollowNode1" presStyleIdx="0" presStyleCnt="3"/>
      <dgm:spPr/>
    </dgm:pt>
    <dgm:pt modelId="{F7B9E2F1-1E1E-4942-B725-B96CA83072F9}" type="pres">
      <dgm:prSet presAssocID="{5C7F0ADE-07DB-4BAA-B2D2-CE2D9C4D333C}" presName="parentText" presStyleLbl="node1" presStyleIdx="0" presStyleCnt="3" custLinFactNeighborX="-379">
        <dgm:presLayoutVars>
          <dgm:chMax val="1"/>
          <dgm:bulletEnabled val="1"/>
        </dgm:presLayoutVars>
      </dgm:prSet>
      <dgm:spPr/>
    </dgm:pt>
    <dgm:pt modelId="{B1890B99-8058-4CB8-B3D9-3F1E45F89CB7}" type="pres">
      <dgm:prSet presAssocID="{5C7F0ADE-07DB-4BAA-B2D2-CE2D9C4D333C}" presName="aSpace" presStyleCnt="0"/>
      <dgm:spPr/>
    </dgm:pt>
    <dgm:pt modelId="{EEA10F72-A1F6-4C7D-9E1E-052980E65163}" type="pres">
      <dgm:prSet presAssocID="{1109B508-F6BA-4383-B70F-7F2A8CB3C682}" presName="compNode" presStyleCnt="0"/>
      <dgm:spPr/>
    </dgm:pt>
    <dgm:pt modelId="{DE8BB67A-5BDE-4F4B-AC21-65DE5D8D6931}" type="pres">
      <dgm:prSet presAssocID="{1109B508-F6BA-4383-B70F-7F2A8CB3C682}" presName="noGeometry" presStyleCnt="0"/>
      <dgm:spPr/>
    </dgm:pt>
    <dgm:pt modelId="{F914C60D-A800-46AB-852E-E4C23E721D68}" type="pres">
      <dgm:prSet presAssocID="{1109B508-F6BA-4383-B70F-7F2A8CB3C682}" presName="childTextVisible" presStyleLbl="bgAccFollowNode1" presStyleIdx="1" presStyleCnt="3" custLinFactNeighborX="2546">
        <dgm:presLayoutVars>
          <dgm:bulletEnabled val="1"/>
        </dgm:presLayoutVars>
      </dgm:prSet>
      <dgm:spPr/>
    </dgm:pt>
    <dgm:pt modelId="{A43818B7-DC64-40D2-A1FA-32E4E27BCF27}" type="pres">
      <dgm:prSet presAssocID="{1109B508-F6BA-4383-B70F-7F2A8CB3C682}" presName="childTextHidden" presStyleLbl="bgAccFollowNode1" presStyleIdx="1" presStyleCnt="3"/>
      <dgm:spPr/>
    </dgm:pt>
    <dgm:pt modelId="{A415053E-736A-43CC-8221-4A06959786B1}" type="pres">
      <dgm:prSet presAssocID="{1109B508-F6BA-4383-B70F-7F2A8CB3C68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A5EF3C4-1248-4DA3-853D-6594213B8450}" type="pres">
      <dgm:prSet presAssocID="{1109B508-F6BA-4383-B70F-7F2A8CB3C682}" presName="aSpace" presStyleCnt="0"/>
      <dgm:spPr/>
    </dgm:pt>
    <dgm:pt modelId="{F196D528-86F3-42D5-A619-CA0988C877F5}" type="pres">
      <dgm:prSet presAssocID="{3D9726A9-466A-469F-AFCE-E6D18795D745}" presName="compNode" presStyleCnt="0"/>
      <dgm:spPr/>
    </dgm:pt>
    <dgm:pt modelId="{BE69DDB0-F6DB-41DF-9D6F-FBE5EE6B80C5}" type="pres">
      <dgm:prSet presAssocID="{3D9726A9-466A-469F-AFCE-E6D18795D745}" presName="noGeometry" presStyleCnt="0"/>
      <dgm:spPr/>
    </dgm:pt>
    <dgm:pt modelId="{A4065A83-CBF5-4C3E-9B65-748E4915E2FE}" type="pres">
      <dgm:prSet presAssocID="{3D9726A9-466A-469F-AFCE-E6D18795D745}" presName="childTextVisible" presStyleLbl="bgAccFollowNode1" presStyleIdx="2" presStyleCnt="3">
        <dgm:presLayoutVars>
          <dgm:bulletEnabled val="1"/>
        </dgm:presLayoutVars>
      </dgm:prSet>
      <dgm:spPr/>
    </dgm:pt>
    <dgm:pt modelId="{5F1A81CF-FC65-429A-BAE0-C68DE3BE3FE2}" type="pres">
      <dgm:prSet presAssocID="{3D9726A9-466A-469F-AFCE-E6D18795D745}" presName="childTextHidden" presStyleLbl="bgAccFollowNode1" presStyleIdx="2" presStyleCnt="3"/>
      <dgm:spPr/>
    </dgm:pt>
    <dgm:pt modelId="{2DD153A4-811C-4C70-ACAD-C42831F8184E}" type="pres">
      <dgm:prSet presAssocID="{3D9726A9-466A-469F-AFCE-E6D18795D745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C685F12-E0B8-490C-82E5-84DF121BF228}" srcId="{5C253460-263D-46A9-8C24-248CEE86C5DE}" destId="{1109B508-F6BA-4383-B70F-7F2A8CB3C682}" srcOrd="1" destOrd="0" parTransId="{41BE1B07-D1C2-4D33-BDE6-931377EF0326}" sibTransId="{B828C574-E0B4-43A6-9FAA-BE8DF6BB4AD1}"/>
    <dgm:cxn modelId="{54BEED20-6776-43D1-B7A6-A4818B697CE9}" srcId="{5C253460-263D-46A9-8C24-248CEE86C5DE}" destId="{5C7F0ADE-07DB-4BAA-B2D2-CE2D9C4D333C}" srcOrd="0" destOrd="0" parTransId="{46493FA3-12FF-4D3C-82D2-8F15340E846A}" sibTransId="{A63657D1-A376-4D74-98D9-551F67342235}"/>
    <dgm:cxn modelId="{13535E25-1ABC-4356-8EFC-03B77A92ADCB}" srcId="{3D9726A9-466A-469F-AFCE-E6D18795D745}" destId="{180C0700-1F00-4E6B-8EA0-96B3BD73DFC9}" srcOrd="0" destOrd="0" parTransId="{AF61E840-ACA8-4687-AA9D-6B75444618EE}" sibTransId="{A781EB40-C186-44DE-8C9F-315B08FE9647}"/>
    <dgm:cxn modelId="{D0FB1F37-62E2-45EC-83E0-65D43C337CB8}" type="presOf" srcId="{180C0700-1F00-4E6B-8EA0-96B3BD73DFC9}" destId="{5F1A81CF-FC65-429A-BAE0-C68DE3BE3FE2}" srcOrd="1" destOrd="0" presId="urn:microsoft.com/office/officeart/2005/8/layout/hProcess6"/>
    <dgm:cxn modelId="{7A34AD43-1AA3-4610-87D6-EB31880C6670}" type="presOf" srcId="{180C0700-1F00-4E6B-8EA0-96B3BD73DFC9}" destId="{A4065A83-CBF5-4C3E-9B65-748E4915E2FE}" srcOrd="0" destOrd="0" presId="urn:microsoft.com/office/officeart/2005/8/layout/hProcess6"/>
    <dgm:cxn modelId="{96D7C04A-3FEC-4A35-B178-ED02D22E4F15}" srcId="{5C7F0ADE-07DB-4BAA-B2D2-CE2D9C4D333C}" destId="{3F68D9B0-9FB0-413B-BC0B-C507AD9550BC}" srcOrd="0" destOrd="0" parTransId="{4AB67ACC-3FB8-4A7C-A433-F13165011E12}" sibTransId="{39364470-D97D-41B4-AA1D-9C14AD3736B0}"/>
    <dgm:cxn modelId="{3A41416F-28CB-44A1-89BF-574DFA185C3A}" type="presOf" srcId="{5C253460-263D-46A9-8C24-248CEE86C5DE}" destId="{110AF0EF-C706-47D6-B070-EB746C364957}" srcOrd="0" destOrd="0" presId="urn:microsoft.com/office/officeart/2005/8/layout/hProcess6"/>
    <dgm:cxn modelId="{0EA1CC74-C2EE-441B-9FE0-FC9C7AB21245}" type="presOf" srcId="{3F68D9B0-9FB0-413B-BC0B-C507AD9550BC}" destId="{2EE94470-00C5-4249-A88F-06D067339240}" srcOrd="1" destOrd="0" presId="urn:microsoft.com/office/officeart/2005/8/layout/hProcess6"/>
    <dgm:cxn modelId="{22CA1355-A268-4E87-A55D-7BC9413290EF}" type="presOf" srcId="{BDA7752B-2095-4436-B33C-029C8E87F8A9}" destId="{F914C60D-A800-46AB-852E-E4C23E721D68}" srcOrd="0" destOrd="0" presId="urn:microsoft.com/office/officeart/2005/8/layout/hProcess6"/>
    <dgm:cxn modelId="{B8514080-0E0B-4F53-8E5A-D4A9BA70F040}" type="presOf" srcId="{3D9726A9-466A-469F-AFCE-E6D18795D745}" destId="{2DD153A4-811C-4C70-ACAD-C42831F8184E}" srcOrd="0" destOrd="0" presId="urn:microsoft.com/office/officeart/2005/8/layout/hProcess6"/>
    <dgm:cxn modelId="{4ABA9592-F189-45ED-8966-66600D7F4247}" type="presOf" srcId="{3F68D9B0-9FB0-413B-BC0B-C507AD9550BC}" destId="{732715FD-E9A8-4545-99B2-88E11A828D25}" srcOrd="0" destOrd="0" presId="urn:microsoft.com/office/officeart/2005/8/layout/hProcess6"/>
    <dgm:cxn modelId="{A7CB20BF-029D-4A85-89ED-0F6D261DA777}" type="presOf" srcId="{1109B508-F6BA-4383-B70F-7F2A8CB3C682}" destId="{A415053E-736A-43CC-8221-4A06959786B1}" srcOrd="0" destOrd="0" presId="urn:microsoft.com/office/officeart/2005/8/layout/hProcess6"/>
    <dgm:cxn modelId="{C55AB5C3-6FAC-426A-AC15-4A2C9F16414C}" srcId="{1109B508-F6BA-4383-B70F-7F2A8CB3C682}" destId="{BDA7752B-2095-4436-B33C-029C8E87F8A9}" srcOrd="0" destOrd="0" parTransId="{BBC80F12-F1D0-4058-9FF7-262C0DA6DAC3}" sibTransId="{0D2A79E9-8A57-472A-895E-A8BDC65C721E}"/>
    <dgm:cxn modelId="{C61C4CC7-B326-4154-A06D-ABB09E03562E}" type="presOf" srcId="{BDA7752B-2095-4436-B33C-029C8E87F8A9}" destId="{A43818B7-DC64-40D2-A1FA-32E4E27BCF27}" srcOrd="1" destOrd="0" presId="urn:microsoft.com/office/officeart/2005/8/layout/hProcess6"/>
    <dgm:cxn modelId="{7DB673D4-8F93-4DB1-8EF5-25258AA1E6EC}" type="presOf" srcId="{5C7F0ADE-07DB-4BAA-B2D2-CE2D9C4D333C}" destId="{F7B9E2F1-1E1E-4942-B725-B96CA83072F9}" srcOrd="0" destOrd="0" presId="urn:microsoft.com/office/officeart/2005/8/layout/hProcess6"/>
    <dgm:cxn modelId="{7CCD22D5-49C7-4D0C-BBE4-CD87AC2FFD11}" srcId="{5C253460-263D-46A9-8C24-248CEE86C5DE}" destId="{3D9726A9-466A-469F-AFCE-E6D18795D745}" srcOrd="2" destOrd="0" parTransId="{1DA7918A-C564-4673-9BBB-5DF4ECAB2A0C}" sibTransId="{AEFD3A07-5368-4A8C-A544-EE8354A5F72C}"/>
    <dgm:cxn modelId="{B2860A52-0F3F-40FA-83CF-920F0A6D9B39}" type="presParOf" srcId="{110AF0EF-C706-47D6-B070-EB746C364957}" destId="{63F6A9A0-800E-4B0B-B06C-4E365461AB1C}" srcOrd="0" destOrd="0" presId="urn:microsoft.com/office/officeart/2005/8/layout/hProcess6"/>
    <dgm:cxn modelId="{745CE25C-3646-4A27-896F-1828AF97327B}" type="presParOf" srcId="{63F6A9A0-800E-4B0B-B06C-4E365461AB1C}" destId="{AFDCC964-156A-4356-AF4E-DD1945AC78A6}" srcOrd="0" destOrd="0" presId="urn:microsoft.com/office/officeart/2005/8/layout/hProcess6"/>
    <dgm:cxn modelId="{9C8D6AC2-1238-429A-A3D1-4E5B3E2F39E5}" type="presParOf" srcId="{63F6A9A0-800E-4B0B-B06C-4E365461AB1C}" destId="{732715FD-E9A8-4545-99B2-88E11A828D25}" srcOrd="1" destOrd="0" presId="urn:microsoft.com/office/officeart/2005/8/layout/hProcess6"/>
    <dgm:cxn modelId="{3FFA3183-A1F9-47E5-B8A9-C16F5EA2729A}" type="presParOf" srcId="{63F6A9A0-800E-4B0B-B06C-4E365461AB1C}" destId="{2EE94470-00C5-4249-A88F-06D067339240}" srcOrd="2" destOrd="0" presId="urn:microsoft.com/office/officeart/2005/8/layout/hProcess6"/>
    <dgm:cxn modelId="{9D4A9E54-6F24-4AAE-8132-DCAEFE6BDAB4}" type="presParOf" srcId="{63F6A9A0-800E-4B0B-B06C-4E365461AB1C}" destId="{F7B9E2F1-1E1E-4942-B725-B96CA83072F9}" srcOrd="3" destOrd="0" presId="urn:microsoft.com/office/officeart/2005/8/layout/hProcess6"/>
    <dgm:cxn modelId="{5FCDB171-5B93-420C-AF0F-5E787CD1EC4B}" type="presParOf" srcId="{110AF0EF-C706-47D6-B070-EB746C364957}" destId="{B1890B99-8058-4CB8-B3D9-3F1E45F89CB7}" srcOrd="1" destOrd="0" presId="urn:microsoft.com/office/officeart/2005/8/layout/hProcess6"/>
    <dgm:cxn modelId="{465CF014-8872-4306-B2E6-E906093650B0}" type="presParOf" srcId="{110AF0EF-C706-47D6-B070-EB746C364957}" destId="{EEA10F72-A1F6-4C7D-9E1E-052980E65163}" srcOrd="2" destOrd="0" presId="urn:microsoft.com/office/officeart/2005/8/layout/hProcess6"/>
    <dgm:cxn modelId="{A6421FA0-0C99-4A32-901D-3C5359FA87C5}" type="presParOf" srcId="{EEA10F72-A1F6-4C7D-9E1E-052980E65163}" destId="{DE8BB67A-5BDE-4F4B-AC21-65DE5D8D6931}" srcOrd="0" destOrd="0" presId="urn:microsoft.com/office/officeart/2005/8/layout/hProcess6"/>
    <dgm:cxn modelId="{AE575E3B-48FC-4E50-90DA-231EDAEDC735}" type="presParOf" srcId="{EEA10F72-A1F6-4C7D-9E1E-052980E65163}" destId="{F914C60D-A800-46AB-852E-E4C23E721D68}" srcOrd="1" destOrd="0" presId="urn:microsoft.com/office/officeart/2005/8/layout/hProcess6"/>
    <dgm:cxn modelId="{FFE6B556-F06E-4E0B-A0D1-BB4E2D65503B}" type="presParOf" srcId="{EEA10F72-A1F6-4C7D-9E1E-052980E65163}" destId="{A43818B7-DC64-40D2-A1FA-32E4E27BCF27}" srcOrd="2" destOrd="0" presId="urn:microsoft.com/office/officeart/2005/8/layout/hProcess6"/>
    <dgm:cxn modelId="{D6547944-33EA-4F42-912D-04759C58824A}" type="presParOf" srcId="{EEA10F72-A1F6-4C7D-9E1E-052980E65163}" destId="{A415053E-736A-43CC-8221-4A06959786B1}" srcOrd="3" destOrd="0" presId="urn:microsoft.com/office/officeart/2005/8/layout/hProcess6"/>
    <dgm:cxn modelId="{66146FA0-47C4-43FE-82E5-A16C21988A3B}" type="presParOf" srcId="{110AF0EF-C706-47D6-B070-EB746C364957}" destId="{BA5EF3C4-1248-4DA3-853D-6594213B8450}" srcOrd="3" destOrd="0" presId="urn:microsoft.com/office/officeart/2005/8/layout/hProcess6"/>
    <dgm:cxn modelId="{2847EA02-03B1-4464-9ED6-7C17BC67B9A4}" type="presParOf" srcId="{110AF0EF-C706-47D6-B070-EB746C364957}" destId="{F196D528-86F3-42D5-A619-CA0988C877F5}" srcOrd="4" destOrd="0" presId="urn:microsoft.com/office/officeart/2005/8/layout/hProcess6"/>
    <dgm:cxn modelId="{68178A82-5475-4FF9-B99E-CB382FC1610D}" type="presParOf" srcId="{F196D528-86F3-42D5-A619-CA0988C877F5}" destId="{BE69DDB0-F6DB-41DF-9D6F-FBE5EE6B80C5}" srcOrd="0" destOrd="0" presId="urn:microsoft.com/office/officeart/2005/8/layout/hProcess6"/>
    <dgm:cxn modelId="{E42F6378-C755-453B-B740-95AE246CFE25}" type="presParOf" srcId="{F196D528-86F3-42D5-A619-CA0988C877F5}" destId="{A4065A83-CBF5-4C3E-9B65-748E4915E2FE}" srcOrd="1" destOrd="0" presId="urn:microsoft.com/office/officeart/2005/8/layout/hProcess6"/>
    <dgm:cxn modelId="{15F8C4D3-E63C-4184-90E3-E65AEE9CF409}" type="presParOf" srcId="{F196D528-86F3-42D5-A619-CA0988C877F5}" destId="{5F1A81CF-FC65-429A-BAE0-C68DE3BE3FE2}" srcOrd="2" destOrd="0" presId="urn:microsoft.com/office/officeart/2005/8/layout/hProcess6"/>
    <dgm:cxn modelId="{DE36CC45-5221-421E-938E-AB96B0AEFEDF}" type="presParOf" srcId="{F196D528-86F3-42D5-A619-CA0988C877F5}" destId="{2DD153A4-811C-4C70-ACAD-C42831F818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/>
      <dgm:t>
        <a:bodyPr/>
        <a:lstStyle/>
        <a:p>
          <a:r>
            <a:rPr lang="en-IN" sz="1800" b="1" dirty="0">
              <a:solidFill>
                <a:schemeClr val="bg1"/>
              </a:solidFill>
              <a:latin typeface="Calibre Medium" panose="020B0603030202060203"/>
            </a:rPr>
            <a:t>Sub Heading One</a:t>
          </a: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2FC06999-4B63-41A5-8714-2FEC4B61CBFB}" type="sibTrans" cxnId="{34913F4C-ACC0-4F4A-B582-2A99DC16F465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0156DC05-014B-4D9B-AB60-A7EA99F2CE92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>
            <a:solidFill>
              <a:schemeClr val="bg1"/>
            </a:solidFill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67AA99AD-F3E4-43F3-BA47-F97B85ACBA56}">
      <dgm:prSet phldrT="[Text]" custT="1"/>
      <dgm:spPr/>
      <dgm:t>
        <a:bodyPr/>
        <a:lstStyle/>
        <a:p>
          <a:r>
            <a:rPr lang="en-IN" sz="1800" b="1" dirty="0">
              <a:solidFill>
                <a:schemeClr val="bg1"/>
              </a:solidFill>
              <a:latin typeface="Calibre Medium" panose="020B0603030202060203"/>
            </a:rPr>
            <a:t>Sub Heading Two</a:t>
          </a: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839FDCF1-1F25-4416-B2D2-365F5486DF93}" type="sibTrans" cxnId="{6DFF4695-DF04-45E3-95BB-F77547BFD7B3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3C6A436B-7D5D-48EE-BF85-620B110C1CB1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>
            <a:solidFill>
              <a:schemeClr val="bg1"/>
            </a:solidFill>
          </a:endParaRPr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445FB03A-7540-4225-A318-E1F97ACFBCDB}">
      <dgm:prSet phldrT="[Text]" custT="1"/>
      <dgm:spPr/>
      <dgm:t>
        <a:bodyPr/>
        <a:lstStyle/>
        <a:p>
          <a:r>
            <a:rPr lang="en-IN" sz="1800" b="1" dirty="0">
              <a:solidFill>
                <a:schemeClr val="bg1"/>
              </a:solidFill>
              <a:latin typeface="Calibre Medium" panose="020B0603030202060203"/>
            </a:rPr>
            <a:t>Sub Heading three</a:t>
          </a: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9F37C72C-D2D2-408B-B5F1-11A5CF6A115C}" type="sibTrans" cxnId="{790C315E-0F64-4B72-9913-98ECC8A1BF56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E042BD85-27FC-498A-876B-5E7EDBCA5FD9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>
            <a:solidFill>
              <a:schemeClr val="bg1"/>
            </a:solidFill>
          </a:endParaRPr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 custLinFactNeighborX="7083" custLinFactNeighborY="-1941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LinFactNeighborX="-8193" custLinFactNeighborY="2027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 custLinFactNeighborX="10897" custLinFactNeighborY="4054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06D69CC-97F9-4F93-A2F7-D49490F5F72D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71ABD2C4-DA9C-45EF-9406-A0EA24AF5E57}">
      <dgm:prSet phldrT="[Text]" custT="1"/>
      <dgm:spPr/>
      <dgm:t>
        <a:bodyPr/>
        <a:lstStyle/>
        <a:p>
          <a:r>
            <a:rPr lang="en-IN" sz="2400" dirty="0"/>
            <a:t>Sub heading one</a:t>
          </a:r>
        </a:p>
      </dgm:t>
    </dgm:pt>
    <dgm:pt modelId="{8C8E6EEF-CEA4-4596-A3A7-82E360E75C00}" type="parTrans" cxnId="{A15F5DE9-05B2-4E9E-9B08-DCFEA8E81B9C}">
      <dgm:prSet/>
      <dgm:spPr/>
      <dgm:t>
        <a:bodyPr/>
        <a:lstStyle/>
        <a:p>
          <a:endParaRPr lang="en-IN"/>
        </a:p>
      </dgm:t>
    </dgm:pt>
    <dgm:pt modelId="{1465E782-0124-4947-A416-0EF76FDA9D66}" type="sibTrans" cxnId="{A15F5DE9-05B2-4E9E-9B08-DCFEA8E81B9C}">
      <dgm:prSet/>
      <dgm:spPr/>
      <dgm:t>
        <a:bodyPr/>
        <a:lstStyle/>
        <a:p>
          <a:endParaRPr lang="en-IN"/>
        </a:p>
      </dgm:t>
    </dgm:pt>
    <dgm:pt modelId="{B9AF63F9-54AA-4530-A81E-ACD4D81735A3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6ADF6F1F-52D0-458E-889A-A083B5886169}" type="parTrans" cxnId="{7B8162E9-3E19-4232-9A4B-03F2A3373CEF}">
      <dgm:prSet/>
      <dgm:spPr/>
      <dgm:t>
        <a:bodyPr/>
        <a:lstStyle/>
        <a:p>
          <a:endParaRPr lang="en-IN"/>
        </a:p>
      </dgm:t>
    </dgm:pt>
    <dgm:pt modelId="{8AC1AD0A-7DB3-4910-BD88-646B16256945}" type="sibTrans" cxnId="{7B8162E9-3E19-4232-9A4B-03F2A3373CEF}">
      <dgm:prSet/>
      <dgm:spPr/>
      <dgm:t>
        <a:bodyPr/>
        <a:lstStyle/>
        <a:p>
          <a:endParaRPr lang="en-IN"/>
        </a:p>
      </dgm:t>
    </dgm:pt>
    <dgm:pt modelId="{97CDBC65-212E-4C94-B525-88938FDB2B75}">
      <dgm:prSet phldrT="[Text]" custT="1"/>
      <dgm:spPr/>
      <dgm:t>
        <a:bodyPr/>
        <a:lstStyle/>
        <a:p>
          <a:r>
            <a:rPr lang="en-IN" sz="2400" dirty="0"/>
            <a:t>Sub heading two</a:t>
          </a:r>
        </a:p>
      </dgm:t>
    </dgm:pt>
    <dgm:pt modelId="{52247FF8-003E-4662-B7F8-6FC650D6D348}" type="parTrans" cxnId="{899C224D-F750-4EC4-986A-8B01E5BDCCE2}">
      <dgm:prSet/>
      <dgm:spPr/>
      <dgm:t>
        <a:bodyPr/>
        <a:lstStyle/>
        <a:p>
          <a:endParaRPr lang="en-IN"/>
        </a:p>
      </dgm:t>
    </dgm:pt>
    <dgm:pt modelId="{9C2A80F3-566A-405F-B4D0-49F27BB44206}" type="sibTrans" cxnId="{899C224D-F750-4EC4-986A-8B01E5BDCCE2}">
      <dgm:prSet/>
      <dgm:spPr/>
      <dgm:t>
        <a:bodyPr/>
        <a:lstStyle/>
        <a:p>
          <a:endParaRPr lang="en-IN"/>
        </a:p>
      </dgm:t>
    </dgm:pt>
    <dgm:pt modelId="{67BBCD99-8BD2-4359-8C00-A7B2B4092B49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0A61045-A9DE-4572-AF53-912C28476F87}" type="parTrans" cxnId="{4AA8B02F-3FC3-42DE-8F23-9E8495746B66}">
      <dgm:prSet/>
      <dgm:spPr/>
      <dgm:t>
        <a:bodyPr/>
        <a:lstStyle/>
        <a:p>
          <a:endParaRPr lang="en-IN"/>
        </a:p>
      </dgm:t>
    </dgm:pt>
    <dgm:pt modelId="{2726A78A-BFA2-4CAB-8A0E-FE7D872F8FD4}" type="sibTrans" cxnId="{4AA8B02F-3FC3-42DE-8F23-9E8495746B66}">
      <dgm:prSet/>
      <dgm:spPr/>
      <dgm:t>
        <a:bodyPr/>
        <a:lstStyle/>
        <a:p>
          <a:endParaRPr lang="en-IN"/>
        </a:p>
      </dgm:t>
    </dgm:pt>
    <dgm:pt modelId="{7E17D904-2735-4341-BA6B-F74E193C4717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5B9603C0-8B29-4979-AAFB-283D099D9A5A}" type="parTrans" cxnId="{27B9188D-E03B-4819-8955-A868BEC18C4A}">
      <dgm:prSet/>
      <dgm:spPr/>
      <dgm:t>
        <a:bodyPr/>
        <a:lstStyle/>
        <a:p>
          <a:endParaRPr lang="en-IN"/>
        </a:p>
      </dgm:t>
    </dgm:pt>
    <dgm:pt modelId="{1D988B4E-D8DB-41FA-BA87-7A33E4B6060C}" type="sibTrans" cxnId="{27B9188D-E03B-4819-8955-A868BEC18C4A}">
      <dgm:prSet/>
      <dgm:spPr/>
      <dgm:t>
        <a:bodyPr/>
        <a:lstStyle/>
        <a:p>
          <a:endParaRPr lang="en-IN"/>
        </a:p>
      </dgm:t>
    </dgm:pt>
    <dgm:pt modelId="{8399D9C9-063B-441D-9FA8-228AABA3AF80}">
      <dgm:prSet phldrT="[Text]" custT="1"/>
      <dgm:spPr/>
      <dgm:t>
        <a:bodyPr/>
        <a:lstStyle/>
        <a:p>
          <a:r>
            <a:rPr lang="en-IN" sz="2400" dirty="0"/>
            <a:t>Sub heading three</a:t>
          </a:r>
        </a:p>
      </dgm:t>
    </dgm:pt>
    <dgm:pt modelId="{F0DD20FD-D327-4A74-9148-56CF3DAB9557}" type="parTrans" cxnId="{27C287A7-C0D2-490E-8145-71C322750CB0}">
      <dgm:prSet/>
      <dgm:spPr/>
      <dgm:t>
        <a:bodyPr/>
        <a:lstStyle/>
        <a:p>
          <a:endParaRPr lang="en-IN"/>
        </a:p>
      </dgm:t>
    </dgm:pt>
    <dgm:pt modelId="{2C5645D6-2F27-4BDB-AA87-14350D3F3E61}" type="sibTrans" cxnId="{27C287A7-C0D2-490E-8145-71C322750CB0}">
      <dgm:prSet/>
      <dgm:spPr/>
      <dgm:t>
        <a:bodyPr/>
        <a:lstStyle/>
        <a:p>
          <a:endParaRPr lang="en-IN"/>
        </a:p>
      </dgm:t>
    </dgm:pt>
    <dgm:pt modelId="{AA9C7C3A-A4EE-4CD1-A360-F951F3D25823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1E157056-DB7F-45B9-8E83-CAEED6979CE4}" type="parTrans" cxnId="{4860D6F7-F2C6-43E5-A3B6-2FFCAA66974D}">
      <dgm:prSet/>
      <dgm:spPr/>
      <dgm:t>
        <a:bodyPr/>
        <a:lstStyle/>
        <a:p>
          <a:endParaRPr lang="en-IN"/>
        </a:p>
      </dgm:t>
    </dgm:pt>
    <dgm:pt modelId="{29C61708-B33F-45A4-A111-CDC63DC62D21}" type="sibTrans" cxnId="{4860D6F7-F2C6-43E5-A3B6-2FFCAA66974D}">
      <dgm:prSet/>
      <dgm:spPr/>
      <dgm:t>
        <a:bodyPr/>
        <a:lstStyle/>
        <a:p>
          <a:endParaRPr lang="en-IN"/>
        </a:p>
      </dgm:t>
    </dgm:pt>
    <dgm:pt modelId="{001BE190-58BA-4831-979F-43520A407600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236D9F8-C22E-4C6A-BC01-1739A28A9EFC}" type="parTrans" cxnId="{19FA01DA-6C57-44B0-BE17-D7EF6FB1FDC1}">
      <dgm:prSet/>
      <dgm:spPr/>
      <dgm:t>
        <a:bodyPr/>
        <a:lstStyle/>
        <a:p>
          <a:endParaRPr lang="en-IN"/>
        </a:p>
      </dgm:t>
    </dgm:pt>
    <dgm:pt modelId="{715C5F6F-D106-497E-956E-47D9C335B7F8}" type="sibTrans" cxnId="{19FA01DA-6C57-44B0-BE17-D7EF6FB1FDC1}">
      <dgm:prSet/>
      <dgm:spPr/>
      <dgm:t>
        <a:bodyPr/>
        <a:lstStyle/>
        <a:p>
          <a:endParaRPr lang="en-IN"/>
        </a:p>
      </dgm:t>
    </dgm:pt>
    <dgm:pt modelId="{37CEE0DC-3F74-49EA-B494-77877E3D93DE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E517AF03-1CA8-40D2-8C01-25292DCCD655}" type="sibTrans" cxnId="{EED836B4-D933-4B27-AE8A-B2BF26B37752}">
      <dgm:prSet/>
      <dgm:spPr/>
      <dgm:t>
        <a:bodyPr/>
        <a:lstStyle/>
        <a:p>
          <a:endParaRPr lang="en-IN"/>
        </a:p>
      </dgm:t>
    </dgm:pt>
    <dgm:pt modelId="{7C7A0A76-735C-4951-94C2-239FC8D596A9}" type="parTrans" cxnId="{EED836B4-D933-4B27-AE8A-B2BF26B37752}">
      <dgm:prSet/>
      <dgm:spPr/>
      <dgm:t>
        <a:bodyPr/>
        <a:lstStyle/>
        <a:p>
          <a:endParaRPr lang="en-IN"/>
        </a:p>
      </dgm:t>
    </dgm:pt>
    <dgm:pt modelId="{89DC372C-1F0E-41B5-A549-ADCEFEFBFC68}" type="pres">
      <dgm:prSet presAssocID="{906D69CC-97F9-4F93-A2F7-D49490F5F72D}" presName="Name0" presStyleCnt="0">
        <dgm:presLayoutVars>
          <dgm:dir/>
          <dgm:animLvl val="lvl"/>
          <dgm:resizeHandles val="exact"/>
        </dgm:presLayoutVars>
      </dgm:prSet>
      <dgm:spPr/>
    </dgm:pt>
    <dgm:pt modelId="{A2149D46-39F9-4D71-8595-ED490A0E41DB}" type="pres">
      <dgm:prSet presAssocID="{906D69CC-97F9-4F93-A2F7-D49490F5F72D}" presName="tSp" presStyleCnt="0"/>
      <dgm:spPr/>
    </dgm:pt>
    <dgm:pt modelId="{EC9E6A7F-EADB-4B56-AF71-6C6EA86904EE}" type="pres">
      <dgm:prSet presAssocID="{906D69CC-97F9-4F93-A2F7-D49490F5F72D}" presName="bSp" presStyleCnt="0"/>
      <dgm:spPr/>
    </dgm:pt>
    <dgm:pt modelId="{B6819375-2D9D-4DBD-8FF5-49C40734AA86}" type="pres">
      <dgm:prSet presAssocID="{906D69CC-97F9-4F93-A2F7-D49490F5F72D}" presName="process" presStyleCnt="0"/>
      <dgm:spPr/>
    </dgm:pt>
    <dgm:pt modelId="{BABED064-D4F5-4F2E-B960-CCD7CF01AC78}" type="pres">
      <dgm:prSet presAssocID="{71ABD2C4-DA9C-45EF-9406-A0EA24AF5E57}" presName="composite1" presStyleCnt="0"/>
      <dgm:spPr/>
    </dgm:pt>
    <dgm:pt modelId="{E9CABAAB-CA07-44B4-9ED2-43339A07C4E0}" type="pres">
      <dgm:prSet presAssocID="{71ABD2C4-DA9C-45EF-9406-A0EA24AF5E57}" presName="dummyNode1" presStyleLbl="node1" presStyleIdx="0" presStyleCnt="3"/>
      <dgm:spPr/>
    </dgm:pt>
    <dgm:pt modelId="{96BB61D5-BD14-4682-97A2-1BFC3546DDF7}" type="pres">
      <dgm:prSet presAssocID="{71ABD2C4-DA9C-45EF-9406-A0EA24AF5E57}" presName="childNode1" presStyleLbl="bgAcc1" presStyleIdx="0" presStyleCnt="3" custLinFactNeighborX="-94" custLinFactNeighborY="-1052">
        <dgm:presLayoutVars>
          <dgm:bulletEnabled val="1"/>
        </dgm:presLayoutVars>
      </dgm:prSet>
      <dgm:spPr/>
    </dgm:pt>
    <dgm:pt modelId="{7813EB13-0A2A-4D32-A869-63873122BA41}" type="pres">
      <dgm:prSet presAssocID="{71ABD2C4-DA9C-45EF-9406-A0EA24AF5E57}" presName="childNode1tx" presStyleLbl="bgAcc1" presStyleIdx="0" presStyleCnt="3">
        <dgm:presLayoutVars>
          <dgm:bulletEnabled val="1"/>
        </dgm:presLayoutVars>
      </dgm:prSet>
      <dgm:spPr/>
    </dgm:pt>
    <dgm:pt modelId="{168416D0-50B8-45DF-AEB9-DAD3C1E7F590}" type="pres">
      <dgm:prSet presAssocID="{71ABD2C4-DA9C-45EF-9406-A0EA24AF5E57}" presName="parentNode1" presStyleLbl="node1" presStyleIdx="0" presStyleCnt="3" custLinFactNeighborY="-2455">
        <dgm:presLayoutVars>
          <dgm:chMax val="1"/>
          <dgm:bulletEnabled val="1"/>
        </dgm:presLayoutVars>
      </dgm:prSet>
      <dgm:spPr/>
    </dgm:pt>
    <dgm:pt modelId="{EFC99F12-0431-4AC5-9804-12BD318D4076}" type="pres">
      <dgm:prSet presAssocID="{71ABD2C4-DA9C-45EF-9406-A0EA24AF5E57}" presName="connSite1" presStyleCnt="0"/>
      <dgm:spPr/>
    </dgm:pt>
    <dgm:pt modelId="{3E5C8BBD-FE5B-4A37-9871-C13D1272EF57}" type="pres">
      <dgm:prSet presAssocID="{1465E782-0124-4947-A416-0EF76FDA9D66}" presName="Name9" presStyleLbl="sibTrans2D1" presStyleIdx="0" presStyleCnt="2"/>
      <dgm:spPr/>
    </dgm:pt>
    <dgm:pt modelId="{6EFC80D9-83E8-4BA4-96FE-9EE4A9D11463}" type="pres">
      <dgm:prSet presAssocID="{97CDBC65-212E-4C94-B525-88938FDB2B75}" presName="composite2" presStyleCnt="0"/>
      <dgm:spPr/>
    </dgm:pt>
    <dgm:pt modelId="{DF1369E5-2218-47C1-BB66-E49156525F71}" type="pres">
      <dgm:prSet presAssocID="{97CDBC65-212E-4C94-B525-88938FDB2B75}" presName="dummyNode2" presStyleLbl="node1" presStyleIdx="0" presStyleCnt="3"/>
      <dgm:spPr/>
    </dgm:pt>
    <dgm:pt modelId="{AA3E1A66-C1E7-4956-8157-40D370652A57}" type="pres">
      <dgm:prSet presAssocID="{97CDBC65-212E-4C94-B525-88938FDB2B75}" presName="childNode2" presStyleLbl="bgAcc1" presStyleIdx="1" presStyleCnt="3" custLinFactNeighborY="-1052">
        <dgm:presLayoutVars>
          <dgm:bulletEnabled val="1"/>
        </dgm:presLayoutVars>
      </dgm:prSet>
      <dgm:spPr/>
    </dgm:pt>
    <dgm:pt modelId="{341677DB-360C-4692-9063-7BE08CF2A316}" type="pres">
      <dgm:prSet presAssocID="{97CDBC65-212E-4C94-B525-88938FDB2B75}" presName="childNode2tx" presStyleLbl="bgAcc1" presStyleIdx="1" presStyleCnt="3">
        <dgm:presLayoutVars>
          <dgm:bulletEnabled val="1"/>
        </dgm:presLayoutVars>
      </dgm:prSet>
      <dgm:spPr/>
    </dgm:pt>
    <dgm:pt modelId="{45A95FA6-3555-4909-BF5A-AC6D5B050EDF}" type="pres">
      <dgm:prSet presAssocID="{97CDBC65-212E-4C94-B525-88938FDB2B75}" presName="parentNode2" presStyleLbl="node1" presStyleIdx="1" presStyleCnt="3" custLinFactNeighborY="-2455">
        <dgm:presLayoutVars>
          <dgm:chMax val="0"/>
          <dgm:bulletEnabled val="1"/>
        </dgm:presLayoutVars>
      </dgm:prSet>
      <dgm:spPr/>
    </dgm:pt>
    <dgm:pt modelId="{6B80C91F-955B-49A4-BD27-0B0FAD7E5C07}" type="pres">
      <dgm:prSet presAssocID="{97CDBC65-212E-4C94-B525-88938FDB2B75}" presName="connSite2" presStyleCnt="0"/>
      <dgm:spPr/>
    </dgm:pt>
    <dgm:pt modelId="{395CEAC2-EBD5-459B-AC0A-A812AC5A19B3}" type="pres">
      <dgm:prSet presAssocID="{9C2A80F3-566A-405F-B4D0-49F27BB44206}" presName="Name18" presStyleLbl="sibTrans2D1" presStyleIdx="1" presStyleCnt="2"/>
      <dgm:spPr/>
    </dgm:pt>
    <dgm:pt modelId="{FF2B24FA-CC7E-44CD-92D4-CDFB390BDC3E}" type="pres">
      <dgm:prSet presAssocID="{8399D9C9-063B-441D-9FA8-228AABA3AF80}" presName="composite1" presStyleCnt="0"/>
      <dgm:spPr/>
    </dgm:pt>
    <dgm:pt modelId="{4548C88C-80F3-4A01-9164-755D69C7DC40}" type="pres">
      <dgm:prSet presAssocID="{8399D9C9-063B-441D-9FA8-228AABA3AF80}" presName="dummyNode1" presStyleLbl="node1" presStyleIdx="1" presStyleCnt="3"/>
      <dgm:spPr/>
    </dgm:pt>
    <dgm:pt modelId="{367A2017-A989-4605-A7F4-F8FB12932AA7}" type="pres">
      <dgm:prSet presAssocID="{8399D9C9-063B-441D-9FA8-228AABA3AF80}" presName="childNode1" presStyleLbl="bgAcc1" presStyleIdx="2" presStyleCnt="3" custLinFactNeighborY="-1052">
        <dgm:presLayoutVars>
          <dgm:bulletEnabled val="1"/>
        </dgm:presLayoutVars>
      </dgm:prSet>
      <dgm:spPr/>
    </dgm:pt>
    <dgm:pt modelId="{12267E0E-039A-44F8-87FB-C8B2D7DC654C}" type="pres">
      <dgm:prSet presAssocID="{8399D9C9-063B-441D-9FA8-228AABA3AF80}" presName="childNode1tx" presStyleLbl="bgAcc1" presStyleIdx="2" presStyleCnt="3">
        <dgm:presLayoutVars>
          <dgm:bulletEnabled val="1"/>
        </dgm:presLayoutVars>
      </dgm:prSet>
      <dgm:spPr/>
    </dgm:pt>
    <dgm:pt modelId="{976B4C66-12CD-486A-B0AC-51262066EF68}" type="pres">
      <dgm:prSet presAssocID="{8399D9C9-063B-441D-9FA8-228AABA3AF80}" presName="parentNode1" presStyleLbl="node1" presStyleIdx="2" presStyleCnt="3" custLinFactNeighborY="-2455">
        <dgm:presLayoutVars>
          <dgm:chMax val="1"/>
          <dgm:bulletEnabled val="1"/>
        </dgm:presLayoutVars>
      </dgm:prSet>
      <dgm:spPr/>
    </dgm:pt>
    <dgm:pt modelId="{1F1212AC-ECAF-4879-818E-871EEA7A5FAF}" type="pres">
      <dgm:prSet presAssocID="{8399D9C9-063B-441D-9FA8-228AABA3AF80}" presName="connSite1" presStyleCnt="0"/>
      <dgm:spPr/>
    </dgm:pt>
  </dgm:ptLst>
  <dgm:cxnLst>
    <dgm:cxn modelId="{600F9807-BC7F-483A-ADEB-36663DAA4632}" type="presOf" srcId="{71ABD2C4-DA9C-45EF-9406-A0EA24AF5E57}" destId="{168416D0-50B8-45DF-AEB9-DAD3C1E7F590}" srcOrd="0" destOrd="0" presId="urn:microsoft.com/office/officeart/2005/8/layout/hProcess4"/>
    <dgm:cxn modelId="{CC70530E-CF56-469B-BEE6-1BAD3164216A}" type="presOf" srcId="{7E17D904-2735-4341-BA6B-F74E193C4717}" destId="{341677DB-360C-4692-9063-7BE08CF2A316}" srcOrd="1" destOrd="1" presId="urn:microsoft.com/office/officeart/2005/8/layout/hProcess4"/>
    <dgm:cxn modelId="{9C18AF16-762B-49A2-8F85-DC58964C0352}" type="presOf" srcId="{7E17D904-2735-4341-BA6B-F74E193C4717}" destId="{AA3E1A66-C1E7-4956-8157-40D370652A57}" srcOrd="0" destOrd="1" presId="urn:microsoft.com/office/officeart/2005/8/layout/hProcess4"/>
    <dgm:cxn modelId="{2B40EB17-C822-474B-98AC-494A3FA3F3B6}" type="presOf" srcId="{9C2A80F3-566A-405F-B4D0-49F27BB44206}" destId="{395CEAC2-EBD5-459B-AC0A-A812AC5A19B3}" srcOrd="0" destOrd="0" presId="urn:microsoft.com/office/officeart/2005/8/layout/hProcess4"/>
    <dgm:cxn modelId="{07A85A19-F599-4130-ADF7-FE2208377C3C}" type="presOf" srcId="{AA9C7C3A-A4EE-4CD1-A360-F951F3D25823}" destId="{12267E0E-039A-44F8-87FB-C8B2D7DC654C}" srcOrd="1" destOrd="0" presId="urn:microsoft.com/office/officeart/2005/8/layout/hProcess4"/>
    <dgm:cxn modelId="{4F88811B-D211-429A-AE9E-FFA407F7C2A2}" type="presOf" srcId="{AA9C7C3A-A4EE-4CD1-A360-F951F3D25823}" destId="{367A2017-A989-4605-A7F4-F8FB12932AA7}" srcOrd="0" destOrd="0" presId="urn:microsoft.com/office/officeart/2005/8/layout/hProcess4"/>
    <dgm:cxn modelId="{77180E1F-57CD-482F-9B8E-B8224529C35B}" type="presOf" srcId="{8399D9C9-063B-441D-9FA8-228AABA3AF80}" destId="{976B4C66-12CD-486A-B0AC-51262066EF68}" srcOrd="0" destOrd="0" presId="urn:microsoft.com/office/officeart/2005/8/layout/hProcess4"/>
    <dgm:cxn modelId="{4AA8B02F-3FC3-42DE-8F23-9E8495746B66}" srcId="{97CDBC65-212E-4C94-B525-88938FDB2B75}" destId="{67BBCD99-8BD2-4359-8C00-A7B2B4092B49}" srcOrd="0" destOrd="0" parTransId="{90A61045-A9DE-4572-AF53-912C28476F87}" sibTransId="{2726A78A-BFA2-4CAB-8A0E-FE7D872F8FD4}"/>
    <dgm:cxn modelId="{8153FF38-3A0D-4CD8-ADB9-87EDBBB866D8}" type="presOf" srcId="{906D69CC-97F9-4F93-A2F7-D49490F5F72D}" destId="{89DC372C-1F0E-41B5-A549-ADCEFEFBFC68}" srcOrd="0" destOrd="0" presId="urn:microsoft.com/office/officeart/2005/8/layout/hProcess4"/>
    <dgm:cxn modelId="{C4778464-73BE-43C8-89C3-F20829A8835F}" type="presOf" srcId="{B9AF63F9-54AA-4530-A81E-ACD4D81735A3}" destId="{7813EB13-0A2A-4D32-A869-63873122BA41}" srcOrd="1" destOrd="0" presId="urn:microsoft.com/office/officeart/2005/8/layout/hProcess4"/>
    <dgm:cxn modelId="{899C224D-F750-4EC4-986A-8B01E5BDCCE2}" srcId="{906D69CC-97F9-4F93-A2F7-D49490F5F72D}" destId="{97CDBC65-212E-4C94-B525-88938FDB2B75}" srcOrd="1" destOrd="0" parTransId="{52247FF8-003E-4662-B7F8-6FC650D6D348}" sibTransId="{9C2A80F3-566A-405F-B4D0-49F27BB44206}"/>
    <dgm:cxn modelId="{69FC1F77-DF3E-4FCC-A62F-5FB618A1D58B}" type="presOf" srcId="{37CEE0DC-3F74-49EA-B494-77877E3D93DE}" destId="{7813EB13-0A2A-4D32-A869-63873122BA41}" srcOrd="1" destOrd="1" presId="urn:microsoft.com/office/officeart/2005/8/layout/hProcess4"/>
    <dgm:cxn modelId="{197C7E8C-4842-458F-855D-A57E6C4A2A18}" type="presOf" srcId="{001BE190-58BA-4831-979F-43520A407600}" destId="{367A2017-A989-4605-A7F4-F8FB12932AA7}" srcOrd="0" destOrd="1" presId="urn:microsoft.com/office/officeart/2005/8/layout/hProcess4"/>
    <dgm:cxn modelId="{27B9188D-E03B-4819-8955-A868BEC18C4A}" srcId="{97CDBC65-212E-4C94-B525-88938FDB2B75}" destId="{7E17D904-2735-4341-BA6B-F74E193C4717}" srcOrd="1" destOrd="0" parTransId="{5B9603C0-8B29-4979-AAFB-283D099D9A5A}" sibTransId="{1D988B4E-D8DB-41FA-BA87-7A33E4B6060C}"/>
    <dgm:cxn modelId="{9C1F379C-337A-4DC9-B496-09F13EE28341}" type="presOf" srcId="{001BE190-58BA-4831-979F-43520A407600}" destId="{12267E0E-039A-44F8-87FB-C8B2D7DC654C}" srcOrd="1" destOrd="1" presId="urn:microsoft.com/office/officeart/2005/8/layout/hProcess4"/>
    <dgm:cxn modelId="{27C287A7-C0D2-490E-8145-71C322750CB0}" srcId="{906D69CC-97F9-4F93-A2F7-D49490F5F72D}" destId="{8399D9C9-063B-441D-9FA8-228AABA3AF80}" srcOrd="2" destOrd="0" parTransId="{F0DD20FD-D327-4A74-9148-56CF3DAB9557}" sibTransId="{2C5645D6-2F27-4BDB-AA87-14350D3F3E61}"/>
    <dgm:cxn modelId="{EED836B4-D933-4B27-AE8A-B2BF26B37752}" srcId="{71ABD2C4-DA9C-45EF-9406-A0EA24AF5E57}" destId="{37CEE0DC-3F74-49EA-B494-77877E3D93DE}" srcOrd="1" destOrd="0" parTransId="{7C7A0A76-735C-4951-94C2-239FC8D596A9}" sibTransId="{E517AF03-1CA8-40D2-8C01-25292DCCD655}"/>
    <dgm:cxn modelId="{211DE8C1-EE8B-40F9-9894-8806BEDCD982}" type="presOf" srcId="{37CEE0DC-3F74-49EA-B494-77877E3D93DE}" destId="{96BB61D5-BD14-4682-97A2-1BFC3546DDF7}" srcOrd="0" destOrd="1" presId="urn:microsoft.com/office/officeart/2005/8/layout/hProcess4"/>
    <dgm:cxn modelId="{15F00BC7-9054-4637-9D01-520571E3FEB8}" type="presOf" srcId="{67BBCD99-8BD2-4359-8C00-A7B2B4092B49}" destId="{341677DB-360C-4692-9063-7BE08CF2A316}" srcOrd="1" destOrd="0" presId="urn:microsoft.com/office/officeart/2005/8/layout/hProcess4"/>
    <dgm:cxn modelId="{07C2BDD4-EB7A-4560-B160-78E9A83370AC}" type="presOf" srcId="{67BBCD99-8BD2-4359-8C00-A7B2B4092B49}" destId="{AA3E1A66-C1E7-4956-8157-40D370652A57}" srcOrd="0" destOrd="0" presId="urn:microsoft.com/office/officeart/2005/8/layout/hProcess4"/>
    <dgm:cxn modelId="{19FA01DA-6C57-44B0-BE17-D7EF6FB1FDC1}" srcId="{8399D9C9-063B-441D-9FA8-228AABA3AF80}" destId="{001BE190-58BA-4831-979F-43520A407600}" srcOrd="1" destOrd="0" parTransId="{9236D9F8-C22E-4C6A-BC01-1739A28A9EFC}" sibTransId="{715C5F6F-D106-497E-956E-47D9C335B7F8}"/>
    <dgm:cxn modelId="{C2F253DC-D92A-4BD2-BCBD-5703B942BE01}" type="presOf" srcId="{1465E782-0124-4947-A416-0EF76FDA9D66}" destId="{3E5C8BBD-FE5B-4A37-9871-C13D1272EF57}" srcOrd="0" destOrd="0" presId="urn:microsoft.com/office/officeart/2005/8/layout/hProcess4"/>
    <dgm:cxn modelId="{A15F5DE9-05B2-4E9E-9B08-DCFEA8E81B9C}" srcId="{906D69CC-97F9-4F93-A2F7-D49490F5F72D}" destId="{71ABD2C4-DA9C-45EF-9406-A0EA24AF5E57}" srcOrd="0" destOrd="0" parTransId="{8C8E6EEF-CEA4-4596-A3A7-82E360E75C00}" sibTransId="{1465E782-0124-4947-A416-0EF76FDA9D66}"/>
    <dgm:cxn modelId="{7B8162E9-3E19-4232-9A4B-03F2A3373CEF}" srcId="{71ABD2C4-DA9C-45EF-9406-A0EA24AF5E57}" destId="{B9AF63F9-54AA-4530-A81E-ACD4D81735A3}" srcOrd="0" destOrd="0" parTransId="{6ADF6F1F-52D0-458E-889A-A083B5886169}" sibTransId="{8AC1AD0A-7DB3-4910-BD88-646B16256945}"/>
    <dgm:cxn modelId="{976292EC-20E6-42FE-AF96-85CA2CF07E64}" type="presOf" srcId="{97CDBC65-212E-4C94-B525-88938FDB2B75}" destId="{45A95FA6-3555-4909-BF5A-AC6D5B050EDF}" srcOrd="0" destOrd="0" presId="urn:microsoft.com/office/officeart/2005/8/layout/hProcess4"/>
    <dgm:cxn modelId="{6BADA7EC-41D4-4DF6-AB54-B1E134DB66AA}" type="presOf" srcId="{B9AF63F9-54AA-4530-A81E-ACD4D81735A3}" destId="{96BB61D5-BD14-4682-97A2-1BFC3546DDF7}" srcOrd="0" destOrd="0" presId="urn:microsoft.com/office/officeart/2005/8/layout/hProcess4"/>
    <dgm:cxn modelId="{4860D6F7-F2C6-43E5-A3B6-2FFCAA66974D}" srcId="{8399D9C9-063B-441D-9FA8-228AABA3AF80}" destId="{AA9C7C3A-A4EE-4CD1-A360-F951F3D25823}" srcOrd="0" destOrd="0" parTransId="{1E157056-DB7F-45B9-8E83-CAEED6979CE4}" sibTransId="{29C61708-B33F-45A4-A111-CDC63DC62D21}"/>
    <dgm:cxn modelId="{0A3EEC56-14E7-40F4-93A4-70422EFAFA21}" type="presParOf" srcId="{89DC372C-1F0E-41B5-A549-ADCEFEFBFC68}" destId="{A2149D46-39F9-4D71-8595-ED490A0E41DB}" srcOrd="0" destOrd="0" presId="urn:microsoft.com/office/officeart/2005/8/layout/hProcess4"/>
    <dgm:cxn modelId="{11624088-61B5-464A-BC50-C5A67908D491}" type="presParOf" srcId="{89DC372C-1F0E-41B5-A549-ADCEFEFBFC68}" destId="{EC9E6A7F-EADB-4B56-AF71-6C6EA86904EE}" srcOrd="1" destOrd="0" presId="urn:microsoft.com/office/officeart/2005/8/layout/hProcess4"/>
    <dgm:cxn modelId="{A18D0016-9295-4E93-9768-077232090A66}" type="presParOf" srcId="{89DC372C-1F0E-41B5-A549-ADCEFEFBFC68}" destId="{B6819375-2D9D-4DBD-8FF5-49C40734AA86}" srcOrd="2" destOrd="0" presId="urn:microsoft.com/office/officeart/2005/8/layout/hProcess4"/>
    <dgm:cxn modelId="{5BD0B601-F88C-4F18-84E8-46A82019938F}" type="presParOf" srcId="{B6819375-2D9D-4DBD-8FF5-49C40734AA86}" destId="{BABED064-D4F5-4F2E-B960-CCD7CF01AC78}" srcOrd="0" destOrd="0" presId="urn:microsoft.com/office/officeart/2005/8/layout/hProcess4"/>
    <dgm:cxn modelId="{C8CD6FAD-7774-4492-9300-3F8616E6EC59}" type="presParOf" srcId="{BABED064-D4F5-4F2E-B960-CCD7CF01AC78}" destId="{E9CABAAB-CA07-44B4-9ED2-43339A07C4E0}" srcOrd="0" destOrd="0" presId="urn:microsoft.com/office/officeart/2005/8/layout/hProcess4"/>
    <dgm:cxn modelId="{65E97F61-18B3-45C6-B332-BD9327ACCD9E}" type="presParOf" srcId="{BABED064-D4F5-4F2E-B960-CCD7CF01AC78}" destId="{96BB61D5-BD14-4682-97A2-1BFC3546DDF7}" srcOrd="1" destOrd="0" presId="urn:microsoft.com/office/officeart/2005/8/layout/hProcess4"/>
    <dgm:cxn modelId="{E5D8E229-49F7-47A5-BAF7-02E9AB8D9121}" type="presParOf" srcId="{BABED064-D4F5-4F2E-B960-CCD7CF01AC78}" destId="{7813EB13-0A2A-4D32-A869-63873122BA41}" srcOrd="2" destOrd="0" presId="urn:microsoft.com/office/officeart/2005/8/layout/hProcess4"/>
    <dgm:cxn modelId="{2338C04F-0299-4D4A-A8D3-716CA237921F}" type="presParOf" srcId="{BABED064-D4F5-4F2E-B960-CCD7CF01AC78}" destId="{168416D0-50B8-45DF-AEB9-DAD3C1E7F590}" srcOrd="3" destOrd="0" presId="urn:microsoft.com/office/officeart/2005/8/layout/hProcess4"/>
    <dgm:cxn modelId="{109B287F-37CE-4C81-9D05-8CE0C0D72642}" type="presParOf" srcId="{BABED064-D4F5-4F2E-B960-CCD7CF01AC78}" destId="{EFC99F12-0431-4AC5-9804-12BD318D4076}" srcOrd="4" destOrd="0" presId="urn:microsoft.com/office/officeart/2005/8/layout/hProcess4"/>
    <dgm:cxn modelId="{C900BD93-9D0A-42C8-96D5-5FC92499C3D3}" type="presParOf" srcId="{B6819375-2D9D-4DBD-8FF5-49C40734AA86}" destId="{3E5C8BBD-FE5B-4A37-9871-C13D1272EF57}" srcOrd="1" destOrd="0" presId="urn:microsoft.com/office/officeart/2005/8/layout/hProcess4"/>
    <dgm:cxn modelId="{7652CA09-0A79-421C-AE4B-3E221200D79D}" type="presParOf" srcId="{B6819375-2D9D-4DBD-8FF5-49C40734AA86}" destId="{6EFC80D9-83E8-4BA4-96FE-9EE4A9D11463}" srcOrd="2" destOrd="0" presId="urn:microsoft.com/office/officeart/2005/8/layout/hProcess4"/>
    <dgm:cxn modelId="{9CC46F30-72CB-4494-B457-E7E92D92EB3C}" type="presParOf" srcId="{6EFC80D9-83E8-4BA4-96FE-9EE4A9D11463}" destId="{DF1369E5-2218-47C1-BB66-E49156525F71}" srcOrd="0" destOrd="0" presId="urn:microsoft.com/office/officeart/2005/8/layout/hProcess4"/>
    <dgm:cxn modelId="{D5E3C8A1-430B-4084-AC60-9ABC57F578BB}" type="presParOf" srcId="{6EFC80D9-83E8-4BA4-96FE-9EE4A9D11463}" destId="{AA3E1A66-C1E7-4956-8157-40D370652A57}" srcOrd="1" destOrd="0" presId="urn:microsoft.com/office/officeart/2005/8/layout/hProcess4"/>
    <dgm:cxn modelId="{2DEF2FEB-B056-4FF6-BEFC-AA8188D6F920}" type="presParOf" srcId="{6EFC80D9-83E8-4BA4-96FE-9EE4A9D11463}" destId="{341677DB-360C-4692-9063-7BE08CF2A316}" srcOrd="2" destOrd="0" presId="urn:microsoft.com/office/officeart/2005/8/layout/hProcess4"/>
    <dgm:cxn modelId="{623ED8BB-C6E2-4D77-AB66-B7E89541A7B2}" type="presParOf" srcId="{6EFC80D9-83E8-4BA4-96FE-9EE4A9D11463}" destId="{45A95FA6-3555-4909-BF5A-AC6D5B050EDF}" srcOrd="3" destOrd="0" presId="urn:microsoft.com/office/officeart/2005/8/layout/hProcess4"/>
    <dgm:cxn modelId="{7F0AF9D9-9CB6-4F82-9EC0-73E9E3757F1F}" type="presParOf" srcId="{6EFC80D9-83E8-4BA4-96FE-9EE4A9D11463}" destId="{6B80C91F-955B-49A4-BD27-0B0FAD7E5C07}" srcOrd="4" destOrd="0" presId="urn:microsoft.com/office/officeart/2005/8/layout/hProcess4"/>
    <dgm:cxn modelId="{8A5C2689-A308-40F8-9B1F-173096476452}" type="presParOf" srcId="{B6819375-2D9D-4DBD-8FF5-49C40734AA86}" destId="{395CEAC2-EBD5-459B-AC0A-A812AC5A19B3}" srcOrd="3" destOrd="0" presId="urn:microsoft.com/office/officeart/2005/8/layout/hProcess4"/>
    <dgm:cxn modelId="{D4E42A76-6E91-48A0-8930-89D5B7B4B9C6}" type="presParOf" srcId="{B6819375-2D9D-4DBD-8FF5-49C40734AA86}" destId="{FF2B24FA-CC7E-44CD-92D4-CDFB390BDC3E}" srcOrd="4" destOrd="0" presId="urn:microsoft.com/office/officeart/2005/8/layout/hProcess4"/>
    <dgm:cxn modelId="{920366FB-CBE0-4C13-A154-9185ECBB5BE4}" type="presParOf" srcId="{FF2B24FA-CC7E-44CD-92D4-CDFB390BDC3E}" destId="{4548C88C-80F3-4A01-9164-755D69C7DC40}" srcOrd="0" destOrd="0" presId="urn:microsoft.com/office/officeart/2005/8/layout/hProcess4"/>
    <dgm:cxn modelId="{B2DED4AC-7DFE-466B-BCF8-A8BF0FFE3A49}" type="presParOf" srcId="{FF2B24FA-CC7E-44CD-92D4-CDFB390BDC3E}" destId="{367A2017-A989-4605-A7F4-F8FB12932AA7}" srcOrd="1" destOrd="0" presId="urn:microsoft.com/office/officeart/2005/8/layout/hProcess4"/>
    <dgm:cxn modelId="{4441A737-8498-4F35-A471-4415C1034F79}" type="presParOf" srcId="{FF2B24FA-CC7E-44CD-92D4-CDFB390BDC3E}" destId="{12267E0E-039A-44F8-87FB-C8B2D7DC654C}" srcOrd="2" destOrd="0" presId="urn:microsoft.com/office/officeart/2005/8/layout/hProcess4"/>
    <dgm:cxn modelId="{1A134115-C5EE-4F95-A714-E208FED92F43}" type="presParOf" srcId="{FF2B24FA-CC7E-44CD-92D4-CDFB390BDC3E}" destId="{976B4C66-12CD-486A-B0AC-51262066EF68}" srcOrd="3" destOrd="0" presId="urn:microsoft.com/office/officeart/2005/8/layout/hProcess4"/>
    <dgm:cxn modelId="{33D68004-AF3A-45EA-9172-5B6A7DE9903F}" type="presParOf" srcId="{FF2B24FA-CC7E-44CD-92D4-CDFB390BDC3E}" destId="{1F1212AC-ECAF-4879-818E-871EEA7A5FA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/>
      <dgm:t>
        <a:bodyPr/>
        <a:lstStyle/>
        <a:p>
          <a:r>
            <a:rPr lang="en-IN" sz="2800" dirty="0">
              <a:solidFill>
                <a:srgbClr val="ED7D31"/>
              </a:solidFill>
              <a:latin typeface="Calibre Medium" panose="020B0603030202060203"/>
            </a:rPr>
            <a:t>Sub Heading one</a:t>
          </a: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/>
      <dgm:t>
        <a:bodyPr/>
        <a:lstStyle/>
        <a:p>
          <a:r>
            <a:rPr lang="en-IN" sz="2800" dirty="0">
              <a:solidFill>
                <a:srgbClr val="A5A5A5"/>
              </a:solidFill>
              <a:latin typeface="Calibre Medium" panose="020B0603030202060203"/>
            </a:rPr>
            <a:t>Sub Heading two</a:t>
          </a:r>
          <a:endParaRPr lang="en-IN" sz="2800" dirty="0">
            <a:solidFill>
              <a:srgbClr val="A5A5A5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1BE88CD5-A8C0-44CD-B4BA-D5E94F7C4136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29B91295-68A6-475C-91F9-CD7853F89CD9}" type="parTrans" cxnId="{AA6F84DC-BD5A-4FDE-8648-C1A74E60BF44}">
      <dgm:prSet/>
      <dgm:spPr/>
      <dgm:t>
        <a:bodyPr/>
        <a:lstStyle/>
        <a:p>
          <a:endParaRPr lang="en-IN"/>
        </a:p>
      </dgm:t>
    </dgm:pt>
    <dgm:pt modelId="{A6F55769-37B1-49B6-BBC9-1A5D73973C7F}" type="sibTrans" cxnId="{AA6F84DC-BD5A-4FDE-8648-C1A74E60BF44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/>
      <dgm:t>
        <a:bodyPr/>
        <a:lstStyle/>
        <a:p>
          <a:r>
            <a:rPr lang="en-IN" sz="2800" dirty="0">
              <a:solidFill>
                <a:srgbClr val="FFC000"/>
              </a:solidFill>
              <a:latin typeface="Calibre Medium" panose="020B0603030202060203"/>
            </a:rPr>
            <a:t>Sub Heading three</a:t>
          </a:r>
          <a:endParaRPr lang="en-IN" sz="2800" dirty="0">
            <a:solidFill>
              <a:srgbClr val="FFC000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EAAD04A2-5B4A-4B79-B983-DAE7525BBE14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16CD4DE3-A164-4DF3-BC22-A73FDE727F3E}" type="parTrans" cxnId="{353E51FE-7D74-4688-AAFA-10C4B5D03DA2}">
      <dgm:prSet/>
      <dgm:spPr/>
      <dgm:t>
        <a:bodyPr/>
        <a:lstStyle/>
        <a:p>
          <a:endParaRPr lang="en-IN"/>
        </a:p>
      </dgm:t>
    </dgm:pt>
    <dgm:pt modelId="{FD1A5A0E-ACA2-4343-B7F5-98AC989AF118}" type="sibTrans" cxnId="{353E51FE-7D74-4688-AAFA-10C4B5D03DA2}">
      <dgm:prSet/>
      <dgm:spPr/>
      <dgm:t>
        <a:bodyPr/>
        <a:lstStyle/>
        <a:p>
          <a:endParaRPr lang="en-IN"/>
        </a:p>
      </dgm:t>
    </dgm:pt>
    <dgm:pt modelId="{8B6F9447-8F2E-4939-A552-E351F4068754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8FAFFA0F-AA03-496E-BEA9-507CCFC3FCC1}" type="sibTrans" cxnId="{9B59210D-F942-47A9-9F59-A623623F02B8}">
      <dgm:prSet/>
      <dgm:spPr/>
      <dgm:t>
        <a:bodyPr/>
        <a:lstStyle/>
        <a:p>
          <a:endParaRPr lang="en-IN"/>
        </a:p>
      </dgm:t>
    </dgm:pt>
    <dgm:pt modelId="{4C2618E1-DF5C-4137-A428-1E9C77E2E5A9}" type="parTrans" cxnId="{9B59210D-F942-47A9-9F59-A623623F02B8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888C7D4-CBBB-43DF-A304-3CDEDF8FABC2}" type="pres">
      <dgm:prSet presAssocID="{ADCF7EBD-163B-458D-BD4B-E5F62D6BF1FE}" presName="circle1" presStyleLbl="node1" presStyleIdx="0" presStyleCnt="3"/>
      <dgm:spPr/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/>
      <dgm:spPr/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/>
    </dgm:pt>
    <dgm:pt modelId="{87982DFC-BAA7-4689-9448-CEA66BEF763D}" type="pres">
      <dgm:prSet presAssocID="{6971A873-0FD3-46A0-A8A9-B54A1CE51C0E}" presName="rect2" presStyleLbl="alignAcc1" presStyleIdx="1" presStyleCnt="3"/>
      <dgm:spPr/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/>
    </dgm:pt>
    <dgm:pt modelId="{016FCCFD-8825-48F3-9A4A-D7CAED3C5EF2}" type="pres">
      <dgm:prSet presAssocID="{0C84981B-5C30-4CCB-B8A9-A039E0E4F44B}" presName="rect3" presStyleLbl="alignAcc1" presStyleIdx="2" presStyleCnt="3"/>
      <dgm:spPr/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9B59210D-F942-47A9-9F59-A623623F02B8}" srcId="{ADCF7EBD-163B-458D-BD4B-E5F62D6BF1FE}" destId="{8B6F9447-8F2E-4939-A552-E351F4068754}" srcOrd="1" destOrd="0" parTransId="{4C2618E1-DF5C-4137-A428-1E9C77E2E5A9}" sibTransId="{8FAFFA0F-AA03-496E-BEA9-507CCFC3FCC1}"/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0305C577-37A2-4897-A188-2E9F7F60A774}" type="presOf" srcId="{1BE88CD5-A8C0-44CD-B4BA-D5E94F7C4136}" destId="{E4A2CD1B-0491-4420-A78C-F237452EA418}" srcOrd="0" destOrd="1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F895D3C2-EDE1-4C14-B9B0-412C8F235292}" type="presOf" srcId="{8B6F9447-8F2E-4939-A552-E351F4068754}" destId="{790CCD6C-E472-45BF-873D-CC7592617ABD}" srcOrd="0" destOrd="1" presId="urn:microsoft.com/office/officeart/2005/8/layout/target3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AA6F84DC-BD5A-4FDE-8648-C1A74E60BF44}" srcId="{6971A873-0FD3-46A0-A8A9-B54A1CE51C0E}" destId="{1BE88CD5-A8C0-44CD-B4BA-D5E94F7C4136}" srcOrd="1" destOrd="0" parTransId="{29B91295-68A6-475C-91F9-CD7853F89CD9}" sibTransId="{A6F55769-37B1-49B6-BBC9-1A5D73973C7F}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353E51FE-7D74-4688-AAFA-10C4B5D03DA2}" srcId="{0C84981B-5C30-4CCB-B8A9-A039E0E4F44B}" destId="{EAAD04A2-5B4A-4B79-B983-DAE7525BBE14}" srcOrd="1" destOrd="0" parTransId="{16CD4DE3-A164-4DF3-BC22-A73FDE727F3E}" sibTransId="{FD1A5A0E-ACA2-4343-B7F5-98AC989AF118}"/>
    <dgm:cxn modelId="{0AAD0EFF-E893-4A44-91D3-4258EB4C1CC5}" type="presOf" srcId="{EAAD04A2-5B4A-4B79-B983-DAE7525BBE14}" destId="{21E9002D-89D5-4B51-8F31-35D43D10B2F9}" srcOrd="0" destOrd="1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/>
      <dgm:t>
        <a:bodyPr/>
        <a:lstStyle/>
        <a:p>
          <a:r>
            <a:rPr lang="en-IN" sz="2400" dirty="0">
              <a:latin typeface="Calibre Medium" panose="020B0603030202060203"/>
            </a:rPr>
            <a:t>Sub Heading one</a:t>
          </a: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/>
      <dgm:t>
        <a:bodyPr/>
        <a:lstStyle/>
        <a:p>
          <a:r>
            <a:rPr lang="en-IN" sz="2400" dirty="0">
              <a:latin typeface="Calibre Medium" panose="020B0603030202060203"/>
            </a:rPr>
            <a:t>Sub Heading two</a:t>
          </a: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/>
      <dgm:t>
        <a:bodyPr/>
        <a:lstStyle/>
        <a:p>
          <a:r>
            <a:rPr lang="en-IN" sz="2400" dirty="0">
              <a:latin typeface="Calibre Medium" panose="020B0603030202060203"/>
            </a:rPr>
            <a:t>Sub Heading three</a:t>
          </a: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</dgm:pt>
    <dgm:pt modelId="{5997163F-901D-41EE-8017-D1FF539EDDC4}" type="pres">
      <dgm:prSet presAssocID="{45E09DC0-A778-4433-A28C-44FB7D89B6DE}" presName="entireBox" presStyleLbl="node1" presStyleIdx="0" presStyleCnt="3"/>
      <dgm:spPr/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>
        <dgm:presLayoutVars>
          <dgm:bulletEnabled val="1"/>
        </dgm:presLayoutVars>
      </dgm:prSet>
      <dgm:spPr/>
    </dgm:pt>
    <dgm:pt modelId="{C823887D-2F91-4D44-8FD4-8CF03AF80C05}" type="pres">
      <dgm:prSet presAssocID="{C77AFEA5-1A33-4E36-8578-CCDF3CE0665B}" presName="childTextBox" presStyleLbl="fgAccFollowNode1" presStyleIdx="1" presStyleCnt="6">
        <dgm:presLayoutVars>
          <dgm:bulletEnabled val="1"/>
        </dgm:presLayoutVars>
      </dgm:prSet>
      <dgm:spPr/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</dgm:pt>
    <dgm:pt modelId="{EABD5E4E-0EFD-4C71-8165-65FBFC542983}" type="pres">
      <dgm:prSet presAssocID="{FDEA2628-1E5D-4C5A-8234-AFB55172D3D2}" presName="arrow" presStyleLbl="node1" presStyleIdx="1" presStyleCnt="3"/>
      <dgm:spPr/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</dgm:pt>
    <dgm:pt modelId="{907EDF43-9499-4F41-BDED-86DCCBFB86AD}" type="pres">
      <dgm:prSet presAssocID="{B6FB5144-C1CF-45DC-9737-AD0A038E1AE9}" presName="arrow" presStyleLbl="node1" presStyleIdx="2" presStyleCnt="3"/>
      <dgm:spPr/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</dgm:pt>
    <dgm:pt modelId="{CC625C77-5BF3-427A-B168-480D45171C77}" type="pres">
      <dgm:prSet presAssocID="{EEA70430-BA8B-43D2-BCC0-BA8F696C338E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/>
      <dgm:t>
        <a:bodyPr/>
        <a:lstStyle/>
        <a:p>
          <a:endParaRPr lang="en-IN"/>
        </a:p>
      </dgm:t>
    </dgm:pt>
    <dgm:pt modelId="{AD240B13-D15F-4D88-B179-D699B95DD44D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/>
      <dgm:t>
        <a:bodyPr/>
        <a:lstStyle/>
        <a:p>
          <a:endParaRPr lang="en-IN"/>
        </a:p>
      </dgm:t>
    </dgm:pt>
    <dgm:pt modelId="{8B2E4186-2DD2-4C7E-89B8-D66BE08FC9E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/>
      <dgm:t>
        <a:bodyPr/>
        <a:lstStyle/>
        <a:p>
          <a:endParaRPr lang="en-IN"/>
        </a:p>
      </dgm:t>
    </dgm:pt>
    <dgm:pt modelId="{3253FCF0-0213-4486-978C-501CE7D8AD5E}">
      <dgm:prSet phldrT="[Text]"/>
      <dgm:spPr/>
      <dgm:t>
        <a:bodyPr/>
        <a:lstStyle/>
        <a:p>
          <a:r>
            <a:rPr lang="en-IN" dirty="0"/>
            <a:t>Item4</a:t>
          </a:r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/>
      <dgm:t>
        <a:bodyPr/>
        <a:lstStyle/>
        <a:p>
          <a:endParaRPr lang="en-IN"/>
        </a:p>
      </dgm:t>
    </dgm:pt>
    <dgm:pt modelId="{E7DA21DB-38F6-4FDE-ABAD-EB5DD00E9E4A}">
      <dgm:prSet phldrT="[Text]"/>
      <dgm:spPr/>
      <dgm:t>
        <a:bodyPr/>
        <a:lstStyle/>
        <a:p>
          <a:r>
            <a:rPr lang="en-IN" dirty="0"/>
            <a:t>Item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/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4BC947-A546-4981-966E-476B9BCCA955}" type="pres">
      <dgm:prSet presAssocID="{8A7EDCDB-E1B2-4F29-80A2-8FF34B410A24}" presName="centerShape" presStyleLbl="node0" presStyleIdx="0" presStyleCnt="1"/>
      <dgm:spPr/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</dgm:pt>
  </dgm:ptLst>
  <dgm:cxnLst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 phldr="1"/>
      <dgm:spPr/>
    </dgm:pt>
    <dgm:pt modelId="{F72AA00D-1C91-448A-A63D-F28C89C7C366}">
      <dgm:prSet phldrT="[Text]" custT="1"/>
      <dgm:spPr/>
      <dgm:t>
        <a:bodyPr/>
        <a:lstStyle/>
        <a:p>
          <a:r>
            <a:rPr lang="en-IN" sz="2400" dirty="0"/>
            <a:t>Sub Heading one</a:t>
          </a: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/>
      <dgm:t>
        <a:bodyPr/>
        <a:lstStyle/>
        <a:p>
          <a:r>
            <a:rPr lang="en-IN" sz="2400" dirty="0"/>
            <a:t>Sub Heading two</a:t>
          </a: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/>
      <dgm:t>
        <a:bodyPr/>
        <a:lstStyle/>
        <a:p>
          <a:r>
            <a:rPr lang="en-IN" sz="2400" dirty="0"/>
            <a:t>Sub Heading three</a:t>
          </a: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/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/>
      <dgm:t>
        <a:bodyPr/>
        <a:lstStyle/>
        <a:p>
          <a:r>
            <a:rPr lang="en-US" sz="14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14 px.</a:t>
          </a:r>
          <a:endParaRPr lang="en-IN" sz="14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/>
      <dgm:t>
        <a:bodyPr/>
        <a:lstStyle/>
        <a:p>
          <a:r>
            <a:rPr lang="en-US" sz="14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14 px.</a:t>
          </a:r>
          <a:endParaRPr lang="en-IN" sz="14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/>
      <dgm:t>
        <a:bodyPr anchor="b"/>
        <a:lstStyle/>
        <a:p>
          <a:r>
            <a:rPr lang="en-US" sz="14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14 px.</a:t>
          </a:r>
          <a:endParaRPr lang="en-IN" sz="14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/>
      <dgm:t>
        <a:bodyPr anchor="b"/>
        <a:lstStyle/>
        <a:p>
          <a:pPr algn="ctr"/>
          <a:r>
            <a:rPr lang="en-US" sz="14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14 px.</a:t>
          </a:r>
          <a:endParaRPr lang="en-IN" sz="14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/>
      <dgm:spPr/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/>
      <dgm:spPr/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/>
      <dgm:spPr/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/>
      <dgm:spPr/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/>
      <dgm:spPr/>
      <dgm:t>
        <a:bodyPr/>
        <a:lstStyle/>
        <a:p>
          <a:r>
            <a:rPr lang="en-IN" dirty="0"/>
            <a:t>Sub heading five</a:t>
          </a: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/>
      <dgm:t>
        <a:bodyPr/>
        <a:lstStyle/>
        <a:p>
          <a:r>
            <a:rPr lang="en-IN" sz="2400">
              <a:solidFill>
                <a:schemeClr val="bg1"/>
              </a:solidFill>
              <a:latin typeface="Calibre Medium" panose="020B0603030202060203"/>
            </a:rPr>
            <a:t>Sub heading</a:t>
          </a:r>
          <a:endParaRPr lang="en-IN" sz="2400" dirty="0">
            <a:solidFill>
              <a:schemeClr val="bg1"/>
            </a:solidFill>
            <a:latin typeface="Calibre Medium" panose="020B0603030202060203"/>
          </a:endParaRP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r>
            <a:rPr lang="en-IN" sz="2000" dirty="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r>
            <a:rPr lang="en-IN" sz="200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  <a:endParaRPr lang="en-IN" sz="2000" dirty="0">
            <a:solidFill>
              <a:schemeClr val="bg1"/>
            </a:solidFill>
            <a:latin typeface="Calibre Medium" panose="020B0603030202060203"/>
          </a:endParaRP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r>
            <a:rPr lang="en-IN" sz="200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  <a:endParaRPr lang="en-IN" sz="2000" dirty="0">
            <a:solidFill>
              <a:schemeClr val="bg1"/>
            </a:solidFill>
            <a:latin typeface="Calibre Medium" panose="020B0603030202060203"/>
          </a:endParaRP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</dgm:pt>
    <dgm:pt modelId="{C4EBB2B5-91CF-45AF-9729-D456C9A18B7B}" type="pres">
      <dgm:prSet presAssocID="{2A1134D8-118B-45B8-9EA4-397884824C9D}" presName="Accent" presStyleLbl="node1" presStyleIdx="1" presStyleCnt="2"/>
      <dgm:spPr/>
    </dgm:pt>
    <dgm:pt modelId="{52A9ABD8-E890-4A03-8806-17412E6EAB12}" type="pres">
      <dgm:prSet presAssocID="{2A1134D8-118B-45B8-9EA4-397884824C9D}" presName="Image1" presStyleLbl="fgImgPlace1" presStyleIdx="0" presStyleCnt="3"/>
      <dgm:spPr/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/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/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</dgm:ptLst>
  <dgm:cxnLst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242057" y="242057"/>
          <a:ext cx="1613714" cy="112959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Sub Heading</a:t>
          </a:r>
          <a:endParaRPr lang="en-IN" sz="1700" kern="1200" dirty="0"/>
        </a:p>
      </dsp:txBody>
      <dsp:txXfrm rot="-5400000">
        <a:off x="1" y="564800"/>
        <a:ext cx="1129599" cy="484115"/>
      </dsp:txXfrm>
    </dsp:sp>
    <dsp:sp modelId="{731D5D6D-878D-4D1C-9011-948821DA935C}">
      <dsp:nvSpPr>
        <dsp:cNvPr id="0" name=""/>
        <dsp:cNvSpPr/>
      </dsp:nvSpPr>
      <dsp:spPr>
        <a:xfrm rot="5400000">
          <a:off x="4228168" y="-3097250"/>
          <a:ext cx="1048914" cy="72460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1129600" y="52522"/>
        <a:ext cx="7194847" cy="946506"/>
      </dsp:txXfrm>
    </dsp:sp>
    <dsp:sp modelId="{5CD05B77-AEFD-46A7-B62C-26F633D25DFB}">
      <dsp:nvSpPr>
        <dsp:cNvPr id="0" name=""/>
        <dsp:cNvSpPr/>
      </dsp:nvSpPr>
      <dsp:spPr>
        <a:xfrm rot="5400000">
          <a:off x="-242057" y="1662212"/>
          <a:ext cx="1613714" cy="112959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</a:t>
          </a:r>
        </a:p>
      </dsp:txBody>
      <dsp:txXfrm rot="-5400000">
        <a:off x="1" y="1984955"/>
        <a:ext cx="1129599" cy="484115"/>
      </dsp:txXfrm>
    </dsp:sp>
    <dsp:sp modelId="{4FAA980D-5EDF-401F-84C5-5CF9D3F6A57E}">
      <dsp:nvSpPr>
        <dsp:cNvPr id="0" name=""/>
        <dsp:cNvSpPr/>
      </dsp:nvSpPr>
      <dsp:spPr>
        <a:xfrm rot="5400000">
          <a:off x="4228168" y="-1678413"/>
          <a:ext cx="1048914" cy="72460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1129600" y="1471359"/>
        <a:ext cx="7194847" cy="946506"/>
      </dsp:txXfrm>
    </dsp:sp>
    <dsp:sp modelId="{313E32C9-A8BA-42C7-BBBC-0BE2CC40B017}">
      <dsp:nvSpPr>
        <dsp:cNvPr id="0" name=""/>
        <dsp:cNvSpPr/>
      </dsp:nvSpPr>
      <dsp:spPr>
        <a:xfrm rot="5400000">
          <a:off x="-242057" y="3081847"/>
          <a:ext cx="1613714" cy="112959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</a:t>
          </a:r>
        </a:p>
      </dsp:txBody>
      <dsp:txXfrm rot="-5400000">
        <a:off x="1" y="3404590"/>
        <a:ext cx="1129599" cy="484115"/>
      </dsp:txXfrm>
    </dsp:sp>
    <dsp:sp modelId="{FE01367D-82EA-4EE6-88E3-09A514F610B2}">
      <dsp:nvSpPr>
        <dsp:cNvPr id="0" name=""/>
        <dsp:cNvSpPr/>
      </dsp:nvSpPr>
      <dsp:spPr>
        <a:xfrm rot="5400000">
          <a:off x="4228168" y="-258778"/>
          <a:ext cx="1048914" cy="72460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1129600" y="2890994"/>
        <a:ext cx="7194847" cy="9465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852290" cy="35761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one</a:t>
          </a:r>
        </a:p>
      </dsp:txBody>
      <dsp:txXfrm>
        <a:off x="0" y="1430443"/>
        <a:ext cx="1852290" cy="1430443"/>
      </dsp:txXfrm>
    </dsp:sp>
    <dsp:sp modelId="{F7E311C0-56BE-42A9-88CA-0A1CAF6059B4}">
      <dsp:nvSpPr>
        <dsp:cNvPr id="0" name=""/>
        <dsp:cNvSpPr/>
      </dsp:nvSpPr>
      <dsp:spPr>
        <a:xfrm>
          <a:off x="330723" y="214566"/>
          <a:ext cx="1190843" cy="119084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907858" y="0"/>
          <a:ext cx="1852290" cy="35761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two</a:t>
          </a:r>
        </a:p>
      </dsp:txBody>
      <dsp:txXfrm>
        <a:off x="1907858" y="1430443"/>
        <a:ext cx="1852290" cy="1430443"/>
      </dsp:txXfrm>
    </dsp:sp>
    <dsp:sp modelId="{2B98B3FA-BF3C-4586-8E49-FDCF1281D69F}">
      <dsp:nvSpPr>
        <dsp:cNvPr id="0" name=""/>
        <dsp:cNvSpPr/>
      </dsp:nvSpPr>
      <dsp:spPr>
        <a:xfrm>
          <a:off x="2238581" y="214566"/>
          <a:ext cx="1190843" cy="1190843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3815717" y="0"/>
          <a:ext cx="1852290" cy="35761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three</a:t>
          </a:r>
        </a:p>
      </dsp:txBody>
      <dsp:txXfrm>
        <a:off x="3815717" y="1430443"/>
        <a:ext cx="1852290" cy="1430443"/>
      </dsp:txXfrm>
    </dsp:sp>
    <dsp:sp modelId="{A849B7E5-C1A2-40D0-9F74-6CB63A9452D1}">
      <dsp:nvSpPr>
        <dsp:cNvPr id="0" name=""/>
        <dsp:cNvSpPr/>
      </dsp:nvSpPr>
      <dsp:spPr>
        <a:xfrm>
          <a:off x="4146440" y="214566"/>
          <a:ext cx="1190843" cy="1190843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5723576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four</a:t>
          </a:r>
        </a:p>
      </dsp:txBody>
      <dsp:txXfrm>
        <a:off x="5723576" y="1430443"/>
        <a:ext cx="1852290" cy="1430443"/>
      </dsp:txXfrm>
    </dsp:sp>
    <dsp:sp modelId="{98E01AC8-4A55-4731-936D-46FB053546DE}">
      <dsp:nvSpPr>
        <dsp:cNvPr id="0" name=""/>
        <dsp:cNvSpPr/>
      </dsp:nvSpPr>
      <dsp:spPr>
        <a:xfrm>
          <a:off x="6054299" y="214566"/>
          <a:ext cx="1190843" cy="119084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7631434" y="0"/>
          <a:ext cx="1852290" cy="35761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five</a:t>
          </a:r>
        </a:p>
      </dsp:txBody>
      <dsp:txXfrm>
        <a:off x="7631434" y="1430443"/>
        <a:ext cx="1852290" cy="1430443"/>
      </dsp:txXfrm>
    </dsp:sp>
    <dsp:sp modelId="{84894512-4CE2-469A-8E9C-F1F1FBBB94B2}">
      <dsp:nvSpPr>
        <dsp:cNvPr id="0" name=""/>
        <dsp:cNvSpPr/>
      </dsp:nvSpPr>
      <dsp:spPr>
        <a:xfrm>
          <a:off x="7962157" y="214566"/>
          <a:ext cx="1190843" cy="1190843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379348" y="2860886"/>
          <a:ext cx="8725027" cy="536416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FA050-CB37-40E4-A573-FEB2A1F4C13D}">
      <dsp:nvSpPr>
        <dsp:cNvPr id="0" name=""/>
        <dsp:cNvSpPr/>
      </dsp:nvSpPr>
      <dsp:spPr>
        <a:xfrm>
          <a:off x="0" y="0"/>
          <a:ext cx="9154160" cy="17510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563CC-AFC0-4D84-8772-F2770FAE4488}">
      <dsp:nvSpPr>
        <dsp:cNvPr id="0" name=""/>
        <dsp:cNvSpPr/>
      </dsp:nvSpPr>
      <dsp:spPr>
        <a:xfrm>
          <a:off x="277145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67F5F-7C35-4665-A16A-0330B23F92D5}">
      <dsp:nvSpPr>
        <dsp:cNvPr id="0" name=""/>
        <dsp:cNvSpPr/>
      </dsp:nvSpPr>
      <dsp:spPr>
        <a:xfrm rot="10800000">
          <a:off x="277145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Sub heading one</a:t>
          </a:r>
        </a:p>
      </dsp:txBody>
      <dsp:txXfrm rot="10800000">
        <a:off x="338651" y="1751076"/>
        <a:ext cx="1876957" cy="2078698"/>
      </dsp:txXfrm>
    </dsp:sp>
    <dsp:sp modelId="{44A23CB1-A46B-4E29-B7A6-B648FD79F70F}">
      <dsp:nvSpPr>
        <dsp:cNvPr id="0" name=""/>
        <dsp:cNvSpPr/>
      </dsp:nvSpPr>
      <dsp:spPr>
        <a:xfrm>
          <a:off x="2477112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71BE4-721F-4562-BD5C-0456CF414075}">
      <dsp:nvSpPr>
        <dsp:cNvPr id="0" name=""/>
        <dsp:cNvSpPr/>
      </dsp:nvSpPr>
      <dsp:spPr>
        <a:xfrm rot="10800000">
          <a:off x="2477112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Sub heading two</a:t>
          </a:r>
        </a:p>
      </dsp:txBody>
      <dsp:txXfrm rot="10800000">
        <a:off x="2538618" y="1751076"/>
        <a:ext cx="1876957" cy="2078698"/>
      </dsp:txXfrm>
    </dsp:sp>
    <dsp:sp modelId="{36D3D1E8-50AA-46EF-8A45-998EF472E632}">
      <dsp:nvSpPr>
        <dsp:cNvPr id="0" name=""/>
        <dsp:cNvSpPr/>
      </dsp:nvSpPr>
      <dsp:spPr>
        <a:xfrm>
          <a:off x="4677078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FEF55-7D9F-4D75-BE79-2E548FE6B127}">
      <dsp:nvSpPr>
        <dsp:cNvPr id="0" name=""/>
        <dsp:cNvSpPr/>
      </dsp:nvSpPr>
      <dsp:spPr>
        <a:xfrm rot="10800000">
          <a:off x="4677078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Sub heading three</a:t>
          </a:r>
        </a:p>
      </dsp:txBody>
      <dsp:txXfrm rot="10800000">
        <a:off x="4738584" y="1751076"/>
        <a:ext cx="1876957" cy="2078698"/>
      </dsp:txXfrm>
    </dsp:sp>
    <dsp:sp modelId="{0AE33F2C-2A0C-4658-8B09-E1A2457AB175}">
      <dsp:nvSpPr>
        <dsp:cNvPr id="0" name=""/>
        <dsp:cNvSpPr/>
      </dsp:nvSpPr>
      <dsp:spPr>
        <a:xfrm>
          <a:off x="6877044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F0354-1863-4E69-81BC-0D43884EC3FA}">
      <dsp:nvSpPr>
        <dsp:cNvPr id="0" name=""/>
        <dsp:cNvSpPr/>
      </dsp:nvSpPr>
      <dsp:spPr>
        <a:xfrm rot="10800000">
          <a:off x="6877044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Sub heading four</a:t>
          </a:r>
        </a:p>
      </dsp:txBody>
      <dsp:txXfrm rot="10800000">
        <a:off x="6938550" y="1751076"/>
        <a:ext cx="1876957" cy="20786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7A78-B52B-4133-97BE-36570873A9F8}">
      <dsp:nvSpPr>
        <dsp:cNvPr id="0" name=""/>
        <dsp:cNvSpPr/>
      </dsp:nvSpPr>
      <dsp:spPr>
        <a:xfrm rot="16200000">
          <a:off x="-980447" y="980447"/>
          <a:ext cx="4084320" cy="212342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one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 rot="5400000">
        <a:off x="1" y="816863"/>
        <a:ext cx="2123424" cy="2450592"/>
      </dsp:txXfrm>
    </dsp:sp>
    <dsp:sp modelId="{6AEB1AA3-C75E-4E0E-B14B-EDF1080F1275}">
      <dsp:nvSpPr>
        <dsp:cNvPr id="0" name=""/>
        <dsp:cNvSpPr/>
      </dsp:nvSpPr>
      <dsp:spPr>
        <a:xfrm rot="16200000">
          <a:off x="1304397" y="980447"/>
          <a:ext cx="4084320" cy="212342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two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 rot="5400000">
        <a:off x="2284845" y="816863"/>
        <a:ext cx="2123424" cy="2450592"/>
      </dsp:txXfrm>
    </dsp:sp>
    <dsp:sp modelId="{A5984C91-741B-4ADD-81B2-6A35E2772274}">
      <dsp:nvSpPr>
        <dsp:cNvPr id="0" name=""/>
        <dsp:cNvSpPr/>
      </dsp:nvSpPr>
      <dsp:spPr>
        <a:xfrm rot="16200000">
          <a:off x="3587078" y="980447"/>
          <a:ext cx="4084320" cy="2123424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three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 rot="5400000">
        <a:off x="4567526" y="816863"/>
        <a:ext cx="2123424" cy="2450592"/>
      </dsp:txXfrm>
    </dsp:sp>
    <dsp:sp modelId="{869D129A-CB44-4840-B359-40A63BAC1259}">
      <dsp:nvSpPr>
        <dsp:cNvPr id="0" name=""/>
        <dsp:cNvSpPr/>
      </dsp:nvSpPr>
      <dsp:spPr>
        <a:xfrm rot="16200000">
          <a:off x="5869759" y="980447"/>
          <a:ext cx="4084320" cy="212342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four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 rot="5400000">
        <a:off x="6850207" y="816863"/>
        <a:ext cx="2123424" cy="24505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15FD-E9A8-4545-99B2-88E11A828D25}">
      <dsp:nvSpPr>
        <dsp:cNvPr id="0" name=""/>
        <dsp:cNvSpPr/>
      </dsp:nvSpPr>
      <dsp:spPr>
        <a:xfrm>
          <a:off x="672444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Place sub heading description here</a:t>
          </a:r>
        </a:p>
      </dsp:txBody>
      <dsp:txXfrm>
        <a:off x="1339832" y="1476076"/>
        <a:ext cx="1301407" cy="1633467"/>
      </dsp:txXfrm>
    </dsp:sp>
    <dsp:sp modelId="{F7B9E2F1-1E1E-4942-B725-B96CA83072F9}">
      <dsp:nvSpPr>
        <dsp:cNvPr id="0" name=""/>
        <dsp:cNvSpPr/>
      </dsp:nvSpPr>
      <dsp:spPr>
        <a:xfrm>
          <a:off x="0" y="1625422"/>
          <a:ext cx="1334776" cy="13347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one</a:t>
          </a:r>
        </a:p>
      </dsp:txBody>
      <dsp:txXfrm>
        <a:off x="195473" y="1820895"/>
        <a:ext cx="943830" cy="943830"/>
      </dsp:txXfrm>
    </dsp:sp>
    <dsp:sp modelId="{F914C60D-A800-46AB-852E-E4C23E721D68}">
      <dsp:nvSpPr>
        <dsp:cNvPr id="0" name=""/>
        <dsp:cNvSpPr/>
      </dsp:nvSpPr>
      <dsp:spPr>
        <a:xfrm>
          <a:off x="4244199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Place sub heading description here</a:t>
          </a:r>
        </a:p>
      </dsp:txBody>
      <dsp:txXfrm>
        <a:off x="4911588" y="1476076"/>
        <a:ext cx="1301407" cy="1633467"/>
      </dsp:txXfrm>
    </dsp:sp>
    <dsp:sp modelId="{A415053E-736A-43CC-8221-4A06959786B1}">
      <dsp:nvSpPr>
        <dsp:cNvPr id="0" name=""/>
        <dsp:cNvSpPr/>
      </dsp:nvSpPr>
      <dsp:spPr>
        <a:xfrm>
          <a:off x="3508844" y="1625422"/>
          <a:ext cx="1334776" cy="13347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two</a:t>
          </a:r>
        </a:p>
      </dsp:txBody>
      <dsp:txXfrm>
        <a:off x="3704317" y="1820895"/>
        <a:ext cx="943830" cy="943830"/>
      </dsp:txXfrm>
    </dsp:sp>
    <dsp:sp modelId="{A4065A83-CBF5-4C3E-9B65-748E4915E2FE}">
      <dsp:nvSpPr>
        <dsp:cNvPr id="0" name=""/>
        <dsp:cNvSpPr/>
      </dsp:nvSpPr>
      <dsp:spPr>
        <a:xfrm>
          <a:off x="7680021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Place sub heading description here</a:t>
          </a:r>
        </a:p>
      </dsp:txBody>
      <dsp:txXfrm>
        <a:off x="8347410" y="1476076"/>
        <a:ext cx="1301407" cy="1633467"/>
      </dsp:txXfrm>
    </dsp:sp>
    <dsp:sp modelId="{2DD153A4-811C-4C70-ACAD-C42831F8184E}">
      <dsp:nvSpPr>
        <dsp:cNvPr id="0" name=""/>
        <dsp:cNvSpPr/>
      </dsp:nvSpPr>
      <dsp:spPr>
        <a:xfrm>
          <a:off x="7012633" y="1625422"/>
          <a:ext cx="1334776" cy="13347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three</a:t>
          </a:r>
        </a:p>
      </dsp:txBody>
      <dsp:txXfrm>
        <a:off x="7208106" y="1820895"/>
        <a:ext cx="943830" cy="9438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3700196" y="108675"/>
          <a:ext cx="1671717" cy="145439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bg1"/>
              </a:solidFill>
              <a:latin typeface="Calibre Medium" panose="020B0603030202060203"/>
            </a:rPr>
            <a:t>Sub Heading One</a:t>
          </a:r>
        </a:p>
      </dsp:txBody>
      <dsp:txXfrm rot="-5400000">
        <a:off x="4035501" y="260522"/>
        <a:ext cx="1001107" cy="1150699"/>
      </dsp:txXfrm>
    </dsp:sp>
    <dsp:sp modelId="{5EB8EBFC-F091-4208-9127-CF76C2C9A495}">
      <dsp:nvSpPr>
        <dsp:cNvPr id="0" name=""/>
        <dsp:cNvSpPr/>
      </dsp:nvSpPr>
      <dsp:spPr>
        <a:xfrm>
          <a:off x="5439528" y="314888"/>
          <a:ext cx="1865636" cy="1003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>
            <a:solidFill>
              <a:schemeClr val="bg1"/>
            </a:solidFill>
            <a:latin typeface="Calibre Medium" panose="020B0603030202060203"/>
          </a:endParaRPr>
        </a:p>
      </dsp:txBody>
      <dsp:txXfrm>
        <a:off x="5439528" y="314888"/>
        <a:ext cx="1865636" cy="1003030"/>
      </dsp:txXfrm>
    </dsp:sp>
    <dsp:sp modelId="{EE356813-73DD-4366-83DF-EB0722E95A3B}">
      <dsp:nvSpPr>
        <dsp:cNvPr id="0" name=""/>
        <dsp:cNvSpPr/>
      </dsp:nvSpPr>
      <dsp:spPr>
        <a:xfrm rot="5400000">
          <a:off x="2129451" y="108675"/>
          <a:ext cx="1671717" cy="145439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>
            <a:solidFill>
              <a:schemeClr val="bg1"/>
            </a:solidFill>
          </a:endParaRPr>
        </a:p>
      </dsp:txBody>
      <dsp:txXfrm rot="-5400000">
        <a:off x="2464756" y="260522"/>
        <a:ext cx="1001107" cy="1150699"/>
      </dsp:txXfrm>
    </dsp:sp>
    <dsp:sp modelId="{8356B712-DA05-412D-9A4C-1F88DDBD6467}">
      <dsp:nvSpPr>
        <dsp:cNvPr id="0" name=""/>
        <dsp:cNvSpPr/>
      </dsp:nvSpPr>
      <dsp:spPr>
        <a:xfrm rot="5400000">
          <a:off x="2911814" y="1527628"/>
          <a:ext cx="1671717" cy="145439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bg1"/>
              </a:solidFill>
              <a:latin typeface="Calibre Medium" panose="020B0603030202060203"/>
            </a:rPr>
            <a:t>Sub Heading Two</a:t>
          </a:r>
        </a:p>
      </dsp:txBody>
      <dsp:txXfrm rot="-5400000">
        <a:off x="3247119" y="1679475"/>
        <a:ext cx="1001107" cy="1150699"/>
      </dsp:txXfrm>
    </dsp:sp>
    <dsp:sp modelId="{53AAC2AF-40D1-4F23-AA60-74982317BCB4}">
      <dsp:nvSpPr>
        <dsp:cNvPr id="0" name=""/>
        <dsp:cNvSpPr/>
      </dsp:nvSpPr>
      <dsp:spPr>
        <a:xfrm>
          <a:off x="1006919" y="1773641"/>
          <a:ext cx="1805454" cy="1003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>
            <a:solidFill>
              <a:schemeClr val="bg1"/>
            </a:solidFill>
          </a:endParaRPr>
        </a:p>
      </dsp:txBody>
      <dsp:txXfrm>
        <a:off x="1006919" y="1773641"/>
        <a:ext cx="1805454" cy="1003030"/>
      </dsp:txXfrm>
    </dsp:sp>
    <dsp:sp modelId="{45398198-B2E1-48AE-A1E5-ACEEAB49ED6B}">
      <dsp:nvSpPr>
        <dsp:cNvPr id="0" name=""/>
        <dsp:cNvSpPr/>
      </dsp:nvSpPr>
      <dsp:spPr>
        <a:xfrm rot="5400000">
          <a:off x="4482560" y="1527628"/>
          <a:ext cx="1671717" cy="145439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>
            <a:solidFill>
              <a:schemeClr val="bg1"/>
            </a:solidFill>
          </a:endParaRPr>
        </a:p>
      </dsp:txBody>
      <dsp:txXfrm rot="-5400000">
        <a:off x="4817865" y="1679475"/>
        <a:ext cx="1001107" cy="1150699"/>
      </dsp:txXfrm>
    </dsp:sp>
    <dsp:sp modelId="{1A2B372E-9CDA-4822-A83C-544B397DCB79}">
      <dsp:nvSpPr>
        <dsp:cNvPr id="0" name=""/>
        <dsp:cNvSpPr/>
      </dsp:nvSpPr>
      <dsp:spPr>
        <a:xfrm rot="5400000">
          <a:off x="3700196" y="2946582"/>
          <a:ext cx="1671717" cy="1454393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bg1"/>
              </a:solidFill>
              <a:latin typeface="Calibre Medium" panose="020B0603030202060203"/>
            </a:rPr>
            <a:t>Sub Heading three</a:t>
          </a:r>
        </a:p>
      </dsp:txBody>
      <dsp:txXfrm rot="-5400000">
        <a:off x="4035501" y="3098429"/>
        <a:ext cx="1001107" cy="1150699"/>
      </dsp:txXfrm>
    </dsp:sp>
    <dsp:sp modelId="{FBEDEF71-B369-46C6-BF44-070BF4E8ACD2}">
      <dsp:nvSpPr>
        <dsp:cNvPr id="0" name=""/>
        <dsp:cNvSpPr/>
      </dsp:nvSpPr>
      <dsp:spPr>
        <a:xfrm>
          <a:off x="5510683" y="3212926"/>
          <a:ext cx="1865636" cy="1003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>
            <a:solidFill>
              <a:schemeClr val="bg1"/>
            </a:solidFill>
          </a:endParaRPr>
        </a:p>
      </dsp:txBody>
      <dsp:txXfrm>
        <a:off x="5510683" y="3212926"/>
        <a:ext cx="1865636" cy="1003030"/>
      </dsp:txXfrm>
    </dsp:sp>
    <dsp:sp modelId="{1C19F165-76D4-49F4-A876-B51E84F56CB0}">
      <dsp:nvSpPr>
        <dsp:cNvPr id="0" name=""/>
        <dsp:cNvSpPr/>
      </dsp:nvSpPr>
      <dsp:spPr>
        <a:xfrm rot="5400000">
          <a:off x="2129451" y="2946582"/>
          <a:ext cx="1671717" cy="145439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>
            <a:solidFill>
              <a:schemeClr val="bg1"/>
            </a:solidFill>
          </a:endParaRPr>
        </a:p>
      </dsp:txBody>
      <dsp:txXfrm rot="-5400000">
        <a:off x="2464756" y="3098429"/>
        <a:ext cx="1001107" cy="11506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B61D5-BD14-4682-97A2-1BFC3546DDF7}">
      <dsp:nvSpPr>
        <dsp:cNvPr id="0" name=""/>
        <dsp:cNvSpPr/>
      </dsp:nvSpPr>
      <dsp:spPr>
        <a:xfrm>
          <a:off x="0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>
        <a:off x="46210" y="1227355"/>
        <a:ext cx="2342151" cy="1485303"/>
      </dsp:txXfrm>
    </dsp:sp>
    <dsp:sp modelId="{3E5C8BBD-FE5B-4A37-9871-C13D1272EF57}">
      <dsp:nvSpPr>
        <dsp:cNvPr id="0" name=""/>
        <dsp:cNvSpPr/>
      </dsp:nvSpPr>
      <dsp:spPr>
        <a:xfrm>
          <a:off x="1366647" y="1645968"/>
          <a:ext cx="2704707" cy="2704707"/>
        </a:xfrm>
        <a:prstGeom prst="leftCircularArrow">
          <a:avLst>
            <a:gd name="adj1" fmla="val 3227"/>
            <a:gd name="adj2" fmla="val 397827"/>
            <a:gd name="adj3" fmla="val 2173343"/>
            <a:gd name="adj4" fmla="val 9024494"/>
            <a:gd name="adj5" fmla="val 376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416D0-50B8-45DF-AEB9-DAD3C1E7F590}">
      <dsp:nvSpPr>
        <dsp:cNvPr id="0" name=""/>
        <dsp:cNvSpPr/>
      </dsp:nvSpPr>
      <dsp:spPr>
        <a:xfrm>
          <a:off x="543233" y="2758866"/>
          <a:ext cx="2164063" cy="8605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one</a:t>
          </a:r>
        </a:p>
      </dsp:txBody>
      <dsp:txXfrm>
        <a:off x="568438" y="2784071"/>
        <a:ext cx="2113653" cy="810166"/>
      </dsp:txXfrm>
    </dsp:sp>
    <dsp:sp modelId="{AA3E1A66-C1E7-4956-8157-40D370652A57}">
      <dsp:nvSpPr>
        <dsp:cNvPr id="0" name=""/>
        <dsp:cNvSpPr/>
      </dsp:nvSpPr>
      <dsp:spPr>
        <a:xfrm>
          <a:off x="3122940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>
        <a:off x="3169150" y="1657643"/>
        <a:ext cx="2342151" cy="1485303"/>
      </dsp:txXfrm>
    </dsp:sp>
    <dsp:sp modelId="{395CEAC2-EBD5-459B-AC0A-A812AC5A19B3}">
      <dsp:nvSpPr>
        <dsp:cNvPr id="0" name=""/>
        <dsp:cNvSpPr/>
      </dsp:nvSpPr>
      <dsp:spPr>
        <a:xfrm>
          <a:off x="4467080" y="-59109"/>
          <a:ext cx="3015791" cy="3015791"/>
        </a:xfrm>
        <a:prstGeom prst="circularArrow">
          <a:avLst>
            <a:gd name="adj1" fmla="val 2894"/>
            <a:gd name="adj2" fmla="val 354004"/>
            <a:gd name="adj3" fmla="val 19470489"/>
            <a:gd name="adj4" fmla="val 12575515"/>
            <a:gd name="adj5" fmla="val 33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95FA6-3555-4909-BF5A-AC6D5B050EDF}">
      <dsp:nvSpPr>
        <dsp:cNvPr id="0" name=""/>
        <dsp:cNvSpPr/>
      </dsp:nvSpPr>
      <dsp:spPr>
        <a:xfrm>
          <a:off x="3663956" y="750853"/>
          <a:ext cx="2164063" cy="8605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two</a:t>
          </a:r>
        </a:p>
      </dsp:txBody>
      <dsp:txXfrm>
        <a:off x="3689161" y="776058"/>
        <a:ext cx="2113653" cy="810166"/>
      </dsp:txXfrm>
    </dsp:sp>
    <dsp:sp modelId="{367A2017-A989-4605-A7F4-F8FB12932AA7}">
      <dsp:nvSpPr>
        <dsp:cNvPr id="0" name=""/>
        <dsp:cNvSpPr/>
      </dsp:nvSpPr>
      <dsp:spPr>
        <a:xfrm>
          <a:off x="6243662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>
        <a:off x="6289872" y="1227355"/>
        <a:ext cx="2342151" cy="1485303"/>
      </dsp:txXfrm>
    </dsp:sp>
    <dsp:sp modelId="{976B4C66-12CD-486A-B0AC-51262066EF68}">
      <dsp:nvSpPr>
        <dsp:cNvPr id="0" name=""/>
        <dsp:cNvSpPr/>
      </dsp:nvSpPr>
      <dsp:spPr>
        <a:xfrm>
          <a:off x="6784678" y="2758866"/>
          <a:ext cx="2164063" cy="8605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three</a:t>
          </a:r>
        </a:p>
      </dsp:txBody>
      <dsp:txXfrm>
        <a:off x="6809883" y="2784071"/>
        <a:ext cx="2113653" cy="810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4119032" cy="411903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2059516" y="0"/>
          <a:ext cx="7513797" cy="41190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ED7D31"/>
              </a:solidFill>
              <a:latin typeface="Calibre Medium" panose="020B0603030202060203"/>
            </a:rPr>
            <a:t>Sub Heading one</a:t>
          </a:r>
        </a:p>
      </dsp:txBody>
      <dsp:txXfrm>
        <a:off x="2059516" y="0"/>
        <a:ext cx="3756898" cy="1235712"/>
      </dsp:txXfrm>
    </dsp:sp>
    <dsp:sp modelId="{FF8C2713-0511-452F-96D0-7E23A7EDB212}">
      <dsp:nvSpPr>
        <dsp:cNvPr id="0" name=""/>
        <dsp:cNvSpPr/>
      </dsp:nvSpPr>
      <dsp:spPr>
        <a:xfrm>
          <a:off x="720832" y="1235712"/>
          <a:ext cx="2677368" cy="267736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2059516" y="1235712"/>
          <a:ext cx="7513797" cy="26773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A5A5A5"/>
              </a:solidFill>
              <a:latin typeface="Calibre Medium" panose="020B0603030202060203"/>
            </a:rPr>
            <a:t>Sub Heading two</a:t>
          </a:r>
          <a:endParaRPr lang="en-IN" sz="2800" kern="1200" dirty="0">
            <a:solidFill>
              <a:srgbClr val="A5A5A5"/>
            </a:solidFill>
          </a:endParaRPr>
        </a:p>
      </dsp:txBody>
      <dsp:txXfrm>
        <a:off x="2059516" y="1235712"/>
        <a:ext cx="3756898" cy="1235708"/>
      </dsp:txXfrm>
    </dsp:sp>
    <dsp:sp modelId="{4C388C45-EDBF-4617-A045-B9FC5CB79E41}">
      <dsp:nvSpPr>
        <dsp:cNvPr id="0" name=""/>
        <dsp:cNvSpPr/>
      </dsp:nvSpPr>
      <dsp:spPr>
        <a:xfrm>
          <a:off x="1441662" y="2471421"/>
          <a:ext cx="1235708" cy="123570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2059516" y="2471421"/>
          <a:ext cx="7513797" cy="12357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FFC000"/>
              </a:solidFill>
              <a:latin typeface="Calibre Medium" panose="020B0603030202060203"/>
            </a:rPr>
            <a:t>Sub Heading three</a:t>
          </a:r>
          <a:endParaRPr lang="en-IN" sz="2800" kern="1200" dirty="0">
            <a:solidFill>
              <a:srgbClr val="FFC000"/>
            </a:solidFill>
          </a:endParaRPr>
        </a:p>
      </dsp:txBody>
      <dsp:txXfrm>
        <a:off x="2059516" y="2471421"/>
        <a:ext cx="3756898" cy="1235708"/>
      </dsp:txXfrm>
    </dsp:sp>
    <dsp:sp modelId="{790CCD6C-E472-45BF-873D-CC7592617ABD}">
      <dsp:nvSpPr>
        <dsp:cNvPr id="0" name=""/>
        <dsp:cNvSpPr/>
      </dsp:nvSpPr>
      <dsp:spPr>
        <a:xfrm>
          <a:off x="5816415" y="0"/>
          <a:ext cx="3756898" cy="12357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>
        <a:off x="5816415" y="0"/>
        <a:ext cx="3756898" cy="1235712"/>
      </dsp:txXfrm>
    </dsp:sp>
    <dsp:sp modelId="{E4A2CD1B-0491-4420-A78C-F237452EA418}">
      <dsp:nvSpPr>
        <dsp:cNvPr id="0" name=""/>
        <dsp:cNvSpPr/>
      </dsp:nvSpPr>
      <dsp:spPr>
        <a:xfrm>
          <a:off x="5816415" y="1235712"/>
          <a:ext cx="3756898" cy="12357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>
        <a:off x="5816415" y="1235712"/>
        <a:ext cx="3756898" cy="1235708"/>
      </dsp:txXfrm>
    </dsp:sp>
    <dsp:sp modelId="{21E9002D-89D5-4B51-8F31-35D43D10B2F9}">
      <dsp:nvSpPr>
        <dsp:cNvPr id="0" name=""/>
        <dsp:cNvSpPr/>
      </dsp:nvSpPr>
      <dsp:spPr>
        <a:xfrm>
          <a:off x="5816415" y="2471421"/>
          <a:ext cx="3756898" cy="12357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>
        <a:off x="5816415" y="2471421"/>
        <a:ext cx="3756898" cy="1235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2960298"/>
          <a:ext cx="8388143" cy="9716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three</a:t>
          </a:r>
        </a:p>
      </dsp:txBody>
      <dsp:txXfrm>
        <a:off x="0" y="2960298"/>
        <a:ext cx="8388143" cy="524683"/>
      </dsp:txXfrm>
    </dsp:sp>
    <dsp:sp modelId="{06F6C6C0-5F6A-4B6A-9495-362B3135F3EE}">
      <dsp:nvSpPr>
        <dsp:cNvPr id="0" name=""/>
        <dsp:cNvSpPr/>
      </dsp:nvSpPr>
      <dsp:spPr>
        <a:xfrm>
          <a:off x="0" y="3465548"/>
          <a:ext cx="4194071" cy="44695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sz="1400" kern="1200" dirty="0"/>
        </a:p>
      </dsp:txBody>
      <dsp:txXfrm>
        <a:off x="0" y="3465548"/>
        <a:ext cx="4194071" cy="446952"/>
      </dsp:txXfrm>
    </dsp:sp>
    <dsp:sp modelId="{C823887D-2F91-4D44-8FD4-8CF03AF80C05}">
      <dsp:nvSpPr>
        <dsp:cNvPr id="0" name=""/>
        <dsp:cNvSpPr/>
      </dsp:nvSpPr>
      <dsp:spPr>
        <a:xfrm>
          <a:off x="4194071" y="3465548"/>
          <a:ext cx="4194071" cy="44695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sz="1400" kern="1200" dirty="0"/>
        </a:p>
      </dsp:txBody>
      <dsp:txXfrm>
        <a:off x="4194071" y="3465548"/>
        <a:ext cx="4194071" cy="446952"/>
      </dsp:txXfrm>
    </dsp:sp>
    <dsp:sp modelId="{EABD5E4E-0EFD-4C71-8165-65FBFC542983}">
      <dsp:nvSpPr>
        <dsp:cNvPr id="0" name=""/>
        <dsp:cNvSpPr/>
      </dsp:nvSpPr>
      <dsp:spPr>
        <a:xfrm rot="10800000">
          <a:off x="0" y="1480496"/>
          <a:ext cx="8388143" cy="149437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two</a:t>
          </a:r>
        </a:p>
      </dsp:txBody>
      <dsp:txXfrm rot="-10800000">
        <a:off x="0" y="1480496"/>
        <a:ext cx="8388143" cy="524525"/>
      </dsp:txXfrm>
    </dsp:sp>
    <dsp:sp modelId="{FA182C64-9D7A-48AE-B01F-56B44A9AFB62}">
      <dsp:nvSpPr>
        <dsp:cNvPr id="0" name=""/>
        <dsp:cNvSpPr/>
      </dsp:nvSpPr>
      <dsp:spPr>
        <a:xfrm>
          <a:off x="0" y="2005022"/>
          <a:ext cx="4194071" cy="44681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sz="1400" kern="1200" dirty="0"/>
        </a:p>
      </dsp:txBody>
      <dsp:txXfrm>
        <a:off x="0" y="2005022"/>
        <a:ext cx="4194071" cy="446818"/>
      </dsp:txXfrm>
    </dsp:sp>
    <dsp:sp modelId="{C93986F0-460D-4BE0-AB5B-8F1F0079C7C8}">
      <dsp:nvSpPr>
        <dsp:cNvPr id="0" name=""/>
        <dsp:cNvSpPr/>
      </dsp:nvSpPr>
      <dsp:spPr>
        <a:xfrm>
          <a:off x="4194071" y="2005022"/>
          <a:ext cx="4194071" cy="44681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sz="1400" kern="1200" dirty="0"/>
        </a:p>
      </dsp:txBody>
      <dsp:txXfrm>
        <a:off x="4194071" y="2005022"/>
        <a:ext cx="4194071" cy="446818"/>
      </dsp:txXfrm>
    </dsp:sp>
    <dsp:sp modelId="{907EDF43-9499-4F41-BDED-86DCCBFB86AD}">
      <dsp:nvSpPr>
        <dsp:cNvPr id="0" name=""/>
        <dsp:cNvSpPr/>
      </dsp:nvSpPr>
      <dsp:spPr>
        <a:xfrm rot="10800000">
          <a:off x="0" y="695"/>
          <a:ext cx="8388143" cy="149437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one</a:t>
          </a:r>
        </a:p>
      </dsp:txBody>
      <dsp:txXfrm rot="-10800000">
        <a:off x="0" y="695"/>
        <a:ext cx="8388143" cy="524525"/>
      </dsp:txXfrm>
    </dsp:sp>
    <dsp:sp modelId="{71475D43-68A2-4358-ADE3-7E5B053FE8CE}">
      <dsp:nvSpPr>
        <dsp:cNvPr id="0" name=""/>
        <dsp:cNvSpPr/>
      </dsp:nvSpPr>
      <dsp:spPr>
        <a:xfrm>
          <a:off x="0" y="525221"/>
          <a:ext cx="4194071" cy="446818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sz="1400" kern="1200" dirty="0"/>
        </a:p>
      </dsp:txBody>
      <dsp:txXfrm>
        <a:off x="0" y="525221"/>
        <a:ext cx="4194071" cy="446818"/>
      </dsp:txXfrm>
    </dsp:sp>
    <dsp:sp modelId="{CC625C77-5BF3-427A-B168-480D45171C77}">
      <dsp:nvSpPr>
        <dsp:cNvPr id="0" name=""/>
        <dsp:cNvSpPr/>
      </dsp:nvSpPr>
      <dsp:spPr>
        <a:xfrm>
          <a:off x="4194071" y="525221"/>
          <a:ext cx="4194071" cy="44681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sz="1400" kern="1200" dirty="0"/>
        </a:p>
      </dsp:txBody>
      <dsp:txXfrm>
        <a:off x="4194071" y="525221"/>
        <a:ext cx="4194071" cy="4468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951248" y="479214"/>
          <a:ext cx="3197965" cy="3197965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951248" y="479214"/>
          <a:ext cx="3197965" cy="3197965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951248" y="479214"/>
          <a:ext cx="3197965" cy="3197965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951248" y="479214"/>
          <a:ext cx="3197965" cy="3197965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951248" y="479214"/>
          <a:ext cx="3197965" cy="3197965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1814300" y="1342266"/>
          <a:ext cx="1471861" cy="14718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</dsp:txBody>
      <dsp:txXfrm>
        <a:off x="2029849" y="1557815"/>
        <a:ext cx="1040763" cy="1040763"/>
      </dsp:txXfrm>
    </dsp:sp>
    <dsp:sp modelId="{780CD99C-7A3C-4C90-95CA-33E1D2133A65}">
      <dsp:nvSpPr>
        <dsp:cNvPr id="0" name=""/>
        <dsp:cNvSpPr/>
      </dsp:nvSpPr>
      <dsp:spPr>
        <a:xfrm>
          <a:off x="2035079" y="1153"/>
          <a:ext cx="1030303" cy="10303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Item 1</a:t>
          </a:r>
        </a:p>
      </dsp:txBody>
      <dsp:txXfrm>
        <a:off x="2185963" y="152037"/>
        <a:ext cx="728535" cy="728535"/>
      </dsp:txXfrm>
    </dsp:sp>
    <dsp:sp modelId="{5A653F94-582C-4CFE-A722-FEA827EC82A5}">
      <dsp:nvSpPr>
        <dsp:cNvPr id="0" name=""/>
        <dsp:cNvSpPr/>
      </dsp:nvSpPr>
      <dsp:spPr>
        <a:xfrm>
          <a:off x="3520526" y="1080394"/>
          <a:ext cx="1030303" cy="10303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Item 2</a:t>
          </a:r>
        </a:p>
      </dsp:txBody>
      <dsp:txXfrm>
        <a:off x="3671410" y="1231278"/>
        <a:ext cx="728535" cy="728535"/>
      </dsp:txXfrm>
    </dsp:sp>
    <dsp:sp modelId="{51CF5FFB-0985-4915-B936-DF9CAC1BBF48}">
      <dsp:nvSpPr>
        <dsp:cNvPr id="0" name=""/>
        <dsp:cNvSpPr/>
      </dsp:nvSpPr>
      <dsp:spPr>
        <a:xfrm>
          <a:off x="2953136" y="2826642"/>
          <a:ext cx="1030303" cy="10303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Item 3</a:t>
          </a:r>
        </a:p>
      </dsp:txBody>
      <dsp:txXfrm>
        <a:off x="3104020" y="2977526"/>
        <a:ext cx="728535" cy="728535"/>
      </dsp:txXfrm>
    </dsp:sp>
    <dsp:sp modelId="{F04D3ADE-3964-451C-B695-037DB4C75754}">
      <dsp:nvSpPr>
        <dsp:cNvPr id="0" name=""/>
        <dsp:cNvSpPr/>
      </dsp:nvSpPr>
      <dsp:spPr>
        <a:xfrm>
          <a:off x="1117022" y="2826642"/>
          <a:ext cx="1030303" cy="10303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Item4</a:t>
          </a:r>
        </a:p>
      </dsp:txBody>
      <dsp:txXfrm>
        <a:off x="1267906" y="2977526"/>
        <a:ext cx="728535" cy="728535"/>
      </dsp:txXfrm>
    </dsp:sp>
    <dsp:sp modelId="{6B63040D-28A4-44A7-AC8A-5C4296F227B0}">
      <dsp:nvSpPr>
        <dsp:cNvPr id="0" name=""/>
        <dsp:cNvSpPr/>
      </dsp:nvSpPr>
      <dsp:spPr>
        <a:xfrm>
          <a:off x="549632" y="1080394"/>
          <a:ext cx="1030303" cy="10303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Item 5</a:t>
          </a:r>
        </a:p>
      </dsp:txBody>
      <dsp:txXfrm>
        <a:off x="700516" y="1231278"/>
        <a:ext cx="728535" cy="7285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396565" y="0"/>
          <a:ext cx="3952541" cy="395254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2372836" y="397377"/>
          <a:ext cx="2569151" cy="9356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one</a:t>
          </a:r>
        </a:p>
      </dsp:txBody>
      <dsp:txXfrm>
        <a:off x="2418510" y="443051"/>
        <a:ext cx="2477803" cy="844292"/>
      </dsp:txXfrm>
    </dsp:sp>
    <dsp:sp modelId="{37E98151-C383-4940-BA16-1AC0D5D437E3}">
      <dsp:nvSpPr>
        <dsp:cNvPr id="0" name=""/>
        <dsp:cNvSpPr/>
      </dsp:nvSpPr>
      <dsp:spPr>
        <a:xfrm>
          <a:off x="2372836" y="1449972"/>
          <a:ext cx="2569151" cy="9356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two</a:t>
          </a:r>
        </a:p>
      </dsp:txBody>
      <dsp:txXfrm>
        <a:off x="2418510" y="1495646"/>
        <a:ext cx="2477803" cy="844292"/>
      </dsp:txXfrm>
    </dsp:sp>
    <dsp:sp modelId="{C1C2C0F9-2239-42C7-8AD6-5D7337D41AD0}">
      <dsp:nvSpPr>
        <dsp:cNvPr id="0" name=""/>
        <dsp:cNvSpPr/>
      </dsp:nvSpPr>
      <dsp:spPr>
        <a:xfrm>
          <a:off x="2372836" y="2502568"/>
          <a:ext cx="2569151" cy="9356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three</a:t>
          </a:r>
        </a:p>
      </dsp:txBody>
      <dsp:txXfrm>
        <a:off x="2418510" y="2548242"/>
        <a:ext cx="2477803" cy="844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401233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14 px.</a:t>
          </a:r>
          <a:endParaRPr lang="en-IN" sz="1400" kern="1200" dirty="0"/>
        </a:p>
      </dsp:txBody>
      <dsp:txXfrm>
        <a:off x="4657556" y="3188205"/>
        <a:ext cx="1378903" cy="939139"/>
      </dsp:txXfrm>
    </dsp:sp>
    <dsp:sp modelId="{97658D84-ED63-42B1-ABE1-727BCAC60186}">
      <dsp:nvSpPr>
        <dsp:cNvPr id="0" name=""/>
        <dsp:cNvSpPr/>
      </dsp:nvSpPr>
      <dsp:spPr>
        <a:xfrm>
          <a:off x="66214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14 px.</a:t>
          </a:r>
          <a:endParaRPr lang="en-IN" sz="1400" kern="1200" dirty="0"/>
        </a:p>
      </dsp:txBody>
      <dsp:txXfrm>
        <a:off x="691364" y="3188205"/>
        <a:ext cx="1378903" cy="939139"/>
      </dsp:txXfrm>
    </dsp:sp>
    <dsp:sp modelId="{3D1DE867-A4BC-4CE7-ACC5-355C61F46E72}">
      <dsp:nvSpPr>
        <dsp:cNvPr id="0" name=""/>
        <dsp:cNvSpPr/>
      </dsp:nvSpPr>
      <dsp:spPr>
        <a:xfrm>
          <a:off x="401233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14 px.</a:t>
          </a:r>
          <a:endParaRPr lang="en-IN" sz="1400" kern="1200" dirty="0"/>
        </a:p>
      </dsp:txBody>
      <dsp:txXfrm>
        <a:off x="4657556" y="29218"/>
        <a:ext cx="1378903" cy="939139"/>
      </dsp:txXfrm>
    </dsp:sp>
    <dsp:sp modelId="{85035C7E-1B9E-4A02-9D46-4BF1886A0E6B}">
      <dsp:nvSpPr>
        <dsp:cNvPr id="0" name=""/>
        <dsp:cNvSpPr/>
      </dsp:nvSpPr>
      <dsp:spPr>
        <a:xfrm>
          <a:off x="66214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14 px.</a:t>
          </a:r>
          <a:endParaRPr lang="en-IN" sz="1400" kern="1200" dirty="0"/>
        </a:p>
      </dsp:txBody>
      <dsp:txXfrm>
        <a:off x="691364" y="29218"/>
        <a:ext cx="1378903" cy="939139"/>
      </dsp:txXfrm>
    </dsp:sp>
    <dsp:sp modelId="{4AC18AF9-D877-4180-8219-1810E951CEAE}">
      <dsp:nvSpPr>
        <dsp:cNvPr id="0" name=""/>
        <dsp:cNvSpPr/>
      </dsp:nvSpPr>
      <dsp:spPr>
        <a:xfrm>
          <a:off x="1522555" y="236924"/>
          <a:ext cx="1799791" cy="1799791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</a:t>
          </a:r>
        </a:p>
      </dsp:txBody>
      <dsp:txXfrm>
        <a:off x="2049702" y="764071"/>
        <a:ext cx="1272644" cy="1272644"/>
      </dsp:txXfrm>
    </dsp:sp>
    <dsp:sp modelId="{1AD3343B-D41E-4B6E-8CFB-5D28AC47C206}">
      <dsp:nvSpPr>
        <dsp:cNvPr id="0" name=""/>
        <dsp:cNvSpPr/>
      </dsp:nvSpPr>
      <dsp:spPr>
        <a:xfrm rot="5400000">
          <a:off x="3405478" y="236924"/>
          <a:ext cx="1799791" cy="1799791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</a:t>
          </a:r>
        </a:p>
      </dsp:txBody>
      <dsp:txXfrm rot="-5400000">
        <a:off x="3405478" y="764071"/>
        <a:ext cx="1272644" cy="1272644"/>
      </dsp:txXfrm>
    </dsp:sp>
    <dsp:sp modelId="{2B646EE6-0EDE-4A81-A0DE-FAD7C4014D05}">
      <dsp:nvSpPr>
        <dsp:cNvPr id="0" name=""/>
        <dsp:cNvSpPr/>
      </dsp:nvSpPr>
      <dsp:spPr>
        <a:xfrm rot="10800000">
          <a:off x="3405478" y="2119847"/>
          <a:ext cx="1799791" cy="1799791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</a:t>
          </a:r>
        </a:p>
      </dsp:txBody>
      <dsp:txXfrm rot="10800000">
        <a:off x="3405478" y="2119847"/>
        <a:ext cx="1272644" cy="1272644"/>
      </dsp:txXfrm>
    </dsp:sp>
    <dsp:sp modelId="{6B2C6FCE-3EB9-4D17-85D9-B3821AECEF30}">
      <dsp:nvSpPr>
        <dsp:cNvPr id="0" name=""/>
        <dsp:cNvSpPr/>
      </dsp:nvSpPr>
      <dsp:spPr>
        <a:xfrm rot="16200000">
          <a:off x="1522555" y="2119847"/>
          <a:ext cx="1799791" cy="179979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</a:t>
          </a:r>
        </a:p>
      </dsp:txBody>
      <dsp:txXfrm rot="5400000">
        <a:off x="2049702" y="2119847"/>
        <a:ext cx="1272644" cy="1272644"/>
      </dsp:txXfrm>
    </dsp:sp>
    <dsp:sp modelId="{25656015-73CB-4C00-8601-554833B42A43}">
      <dsp:nvSpPr>
        <dsp:cNvPr id="0" name=""/>
        <dsp:cNvSpPr/>
      </dsp:nvSpPr>
      <dsp:spPr>
        <a:xfrm>
          <a:off x="3053209" y="1704190"/>
          <a:ext cx="621406" cy="54035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3053209" y="1912018"/>
          <a:ext cx="621406" cy="54035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1381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94146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346820" y="2050911"/>
        <a:ext cx="1693066" cy="1693066"/>
      </dsp:txXfrm>
    </dsp:sp>
    <dsp:sp modelId="{3841BEC8-0353-4296-A0DE-9FC27B1A8DAD}">
      <dsp:nvSpPr>
        <dsp:cNvPr id="0" name=""/>
        <dsp:cNvSpPr/>
      </dsp:nvSpPr>
      <dsp:spPr>
        <a:xfrm>
          <a:off x="2146209" y="1602328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2146209" y="1688755"/>
        <a:ext cx="242490" cy="259279"/>
      </dsp:txXfrm>
    </dsp:sp>
    <dsp:sp modelId="{23EE8B3A-21AA-4DB8-8F95-5ADAE249ADAD}">
      <dsp:nvSpPr>
        <dsp:cNvPr id="0" name=""/>
        <dsp:cNvSpPr/>
      </dsp:nvSpPr>
      <dsp:spPr>
        <a:xfrm>
          <a:off x="278955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4239688"/>
            <a:satOff val="11358"/>
            <a:lumOff val="41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3082316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3134990" y="2050911"/>
        <a:ext cx="1693066" cy="1693066"/>
      </dsp:txXfrm>
    </dsp:sp>
    <dsp:sp modelId="{10A94801-0FF1-4DFC-851E-230C3BC62214}">
      <dsp:nvSpPr>
        <dsp:cNvPr id="0" name=""/>
        <dsp:cNvSpPr/>
      </dsp:nvSpPr>
      <dsp:spPr>
        <a:xfrm>
          <a:off x="4934379" y="1602328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4934379" y="1688755"/>
        <a:ext cx="242490" cy="259279"/>
      </dsp:txXfrm>
    </dsp:sp>
    <dsp:sp modelId="{4E91418C-4F30-4E60-BCB2-3587FA02E99B}">
      <dsp:nvSpPr>
        <dsp:cNvPr id="0" name=""/>
        <dsp:cNvSpPr/>
      </dsp:nvSpPr>
      <dsp:spPr>
        <a:xfrm>
          <a:off x="557772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8479376"/>
            <a:satOff val="22717"/>
            <a:lumOff val="82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5870485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5923159" y="2050911"/>
        <a:ext cx="1693066" cy="1693066"/>
      </dsp:txXfrm>
    </dsp:sp>
    <dsp:sp modelId="{93A7CE7D-08A1-4F7C-B0F9-BA5FAA3440A2}">
      <dsp:nvSpPr>
        <dsp:cNvPr id="0" name=""/>
        <dsp:cNvSpPr/>
      </dsp:nvSpPr>
      <dsp:spPr>
        <a:xfrm>
          <a:off x="7722549" y="1602328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7722549" y="1688755"/>
        <a:ext cx="242490" cy="259279"/>
      </dsp:txXfrm>
    </dsp:sp>
    <dsp:sp modelId="{E095A5DF-820C-4578-AEE5-E7A6ECCB1B76}">
      <dsp:nvSpPr>
        <dsp:cNvPr id="0" name=""/>
        <dsp:cNvSpPr/>
      </dsp:nvSpPr>
      <dsp:spPr>
        <a:xfrm>
          <a:off x="836589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8658655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8711329" y="2050911"/>
        <a:ext cx="1693066" cy="16930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593425" y="1997239"/>
          <a:ext cx="2291187" cy="1414337"/>
        </a:xfrm>
        <a:prstGeom prst="rect">
          <a:avLst/>
        </a:prstGeom>
        <a:solidFill>
          <a:schemeClr val="accent1">
            <a:tint val="50000"/>
            <a:hueOff val="-9539299"/>
            <a:satOff val="25556"/>
            <a:lumOff val="92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5835414" y="96122"/>
          <a:ext cx="2291187" cy="1414337"/>
        </a:xfrm>
        <a:prstGeom prst="rect">
          <a:avLst/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3028454" y="96122"/>
          <a:ext cx="2291187" cy="1414337"/>
        </a:xfrm>
        <a:prstGeom prst="rect">
          <a:avLst/>
        </a:prstGeom>
        <a:solidFill>
          <a:schemeClr val="accent1">
            <a:tint val="50000"/>
            <a:hueOff val="-3179766"/>
            <a:satOff val="8519"/>
            <a:lumOff val="30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421418" y="1997239"/>
          <a:ext cx="2291187" cy="1414337"/>
        </a:xfrm>
        <a:prstGeom prst="rect">
          <a:avLst/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79429" y="96122"/>
          <a:ext cx="2291187" cy="141433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398" y="1502188"/>
          <a:ext cx="2286495" cy="242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one</a:t>
          </a:r>
        </a:p>
      </dsp:txBody>
      <dsp:txXfrm>
        <a:off x="1398" y="1502188"/>
        <a:ext cx="2286495" cy="242008"/>
      </dsp:txXfrm>
    </dsp:sp>
    <dsp:sp modelId="{F6B1D250-561D-4A52-A210-BDFA6324EB74}">
      <dsp:nvSpPr>
        <dsp:cNvPr id="0" name=""/>
        <dsp:cNvSpPr/>
      </dsp:nvSpPr>
      <dsp:spPr>
        <a:xfrm>
          <a:off x="1398" y="278745"/>
          <a:ext cx="2290446" cy="1471572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829391" y="1502188"/>
          <a:ext cx="2286495" cy="242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two</a:t>
          </a:r>
        </a:p>
      </dsp:txBody>
      <dsp:txXfrm>
        <a:off x="2829391" y="1502188"/>
        <a:ext cx="2286495" cy="242008"/>
      </dsp:txXfrm>
    </dsp:sp>
    <dsp:sp modelId="{5947D354-233F-4D14-AEA9-EAB19985130C}">
      <dsp:nvSpPr>
        <dsp:cNvPr id="0" name=""/>
        <dsp:cNvSpPr/>
      </dsp:nvSpPr>
      <dsp:spPr>
        <a:xfrm>
          <a:off x="2829391" y="278745"/>
          <a:ext cx="2290446" cy="1471572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657383" y="1502188"/>
          <a:ext cx="2286495" cy="242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three</a:t>
          </a:r>
        </a:p>
      </dsp:txBody>
      <dsp:txXfrm>
        <a:off x="5657383" y="1502188"/>
        <a:ext cx="2286495" cy="242008"/>
      </dsp:txXfrm>
    </dsp:sp>
    <dsp:sp modelId="{B5599412-42EE-4B0C-AEF4-398025D6FDBC}">
      <dsp:nvSpPr>
        <dsp:cNvPr id="0" name=""/>
        <dsp:cNvSpPr/>
      </dsp:nvSpPr>
      <dsp:spPr>
        <a:xfrm>
          <a:off x="5657383" y="278745"/>
          <a:ext cx="2290446" cy="1471572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415394" y="3403306"/>
          <a:ext cx="2286495" cy="242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four</a:t>
          </a:r>
        </a:p>
      </dsp:txBody>
      <dsp:txXfrm>
        <a:off x="1415394" y="3403306"/>
        <a:ext cx="2286495" cy="242008"/>
      </dsp:txXfrm>
    </dsp:sp>
    <dsp:sp modelId="{DC829B22-EBDF-4A66-BBD7-66F3BF110149}">
      <dsp:nvSpPr>
        <dsp:cNvPr id="0" name=""/>
        <dsp:cNvSpPr/>
      </dsp:nvSpPr>
      <dsp:spPr>
        <a:xfrm>
          <a:off x="1415394" y="2179863"/>
          <a:ext cx="2290446" cy="1471572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4243387" y="3403306"/>
          <a:ext cx="2286495" cy="242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five</a:t>
          </a:r>
        </a:p>
      </dsp:txBody>
      <dsp:txXfrm>
        <a:off x="4243387" y="3403306"/>
        <a:ext cx="2286495" cy="242008"/>
      </dsp:txXfrm>
    </dsp:sp>
    <dsp:sp modelId="{CC42D7BB-290C-4E63-A6A3-793AE976985D}">
      <dsp:nvSpPr>
        <dsp:cNvPr id="0" name=""/>
        <dsp:cNvSpPr/>
      </dsp:nvSpPr>
      <dsp:spPr>
        <a:xfrm>
          <a:off x="4243387" y="2179863"/>
          <a:ext cx="2290446" cy="1471572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2662318" y="1229150"/>
          <a:ext cx="2210596" cy="22107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>
              <a:solidFill>
                <a:schemeClr val="bg1"/>
              </a:solidFill>
              <a:latin typeface="Calibre Medium" panose="020B0603030202060203"/>
            </a:rPr>
            <a:t>Sub heading</a:t>
          </a:r>
          <a:endParaRPr lang="en-IN" sz="2400" kern="1200" dirty="0">
            <a:solidFill>
              <a:schemeClr val="bg1"/>
            </a:solidFill>
            <a:latin typeface="Calibre Medium" panose="020B0603030202060203"/>
          </a:endParaRPr>
        </a:p>
      </dsp:txBody>
      <dsp:txXfrm>
        <a:off x="2986052" y="1552900"/>
        <a:ext cx="1563128" cy="1563205"/>
      </dsp:txXfrm>
    </dsp:sp>
    <dsp:sp modelId="{C4EBB2B5-91CF-45AF-9729-D456C9A18B7B}">
      <dsp:nvSpPr>
        <dsp:cNvPr id="0" name=""/>
        <dsp:cNvSpPr/>
      </dsp:nvSpPr>
      <dsp:spPr>
        <a:xfrm>
          <a:off x="1522345" y="0"/>
          <a:ext cx="4456197" cy="464531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4803565" y="391600"/>
          <a:ext cx="1184224" cy="118455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6067500" y="597192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 dirty="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</a:p>
      </dsp:txBody>
      <dsp:txXfrm>
        <a:off x="6067500" y="597192"/>
        <a:ext cx="3795752" cy="506656"/>
      </dsp:txXfrm>
    </dsp:sp>
    <dsp:sp modelId="{9DFD6B40-F336-4ED2-9FF7-4F3D882621FA}">
      <dsp:nvSpPr>
        <dsp:cNvPr id="0" name=""/>
        <dsp:cNvSpPr/>
      </dsp:nvSpPr>
      <dsp:spPr>
        <a:xfrm>
          <a:off x="5261271" y="1739205"/>
          <a:ext cx="1184224" cy="118455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6531811" y="1942475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  <a:endParaRPr lang="en-IN" sz="2000" kern="1200" dirty="0">
            <a:solidFill>
              <a:schemeClr val="bg1"/>
            </a:solidFill>
            <a:latin typeface="Calibre Medium" panose="020B0603030202060203"/>
          </a:endParaRPr>
        </a:p>
      </dsp:txBody>
      <dsp:txXfrm>
        <a:off x="6531811" y="1942475"/>
        <a:ext cx="3795752" cy="506656"/>
      </dsp:txXfrm>
    </dsp:sp>
    <dsp:sp modelId="{82883950-E135-4B82-B22A-586FCC722FB2}">
      <dsp:nvSpPr>
        <dsp:cNvPr id="0" name=""/>
        <dsp:cNvSpPr/>
      </dsp:nvSpPr>
      <dsp:spPr>
        <a:xfrm>
          <a:off x="4803565" y="3105857"/>
          <a:ext cx="1184224" cy="118455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6067500" y="3316560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  <a:endParaRPr lang="en-IN" sz="2000" kern="1200" dirty="0">
            <a:solidFill>
              <a:schemeClr val="bg1"/>
            </a:solidFill>
            <a:latin typeface="Calibre Medium" panose="020B0603030202060203"/>
          </a:endParaRPr>
        </a:p>
      </dsp:txBody>
      <dsp:txXfrm>
        <a:off x="6067500" y="3316560"/>
        <a:ext cx="3795752" cy="506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" descr="Object 1">
            <a:extLst>
              <a:ext uri="{FF2B5EF4-FFF2-40B4-BE49-F238E27FC236}">
                <a16:creationId xmlns:a16="http://schemas.microsoft.com/office/drawing/2014/main" id="{AF75012C-676C-6847-8679-6AD3A961B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Object 2" descr="Object 2">
            <a:extLst>
              <a:ext uri="{FF2B5EF4-FFF2-40B4-BE49-F238E27FC236}">
                <a16:creationId xmlns:a16="http://schemas.microsoft.com/office/drawing/2014/main" id="{DFAA3993-9444-0541-9407-B008531F3F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546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DA05F59-8C22-2245-8051-82D1D5B5A3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62952" y="5919886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2FDF5CA-4A09-B54C-B035-187CFD51FB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16350" y="592584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ABD568A-8F30-7161-6DDD-E678E1F6E5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22700" y="4444840"/>
            <a:ext cx="8013700" cy="49377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Calibre Medium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en-IN" sz="3600" dirty="0">
                <a:solidFill>
                  <a:schemeClr val="bg1"/>
                </a:solidFill>
                <a:latin typeface="Calibre Medium"/>
              </a:rPr>
              <a:t>Ministry of Health &amp; Family Welfare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A98C991-C3BD-3C98-74D9-E5FBF08C80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22700" y="3743950"/>
            <a:ext cx="8013700" cy="60859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algn="ctr"/>
            <a:r>
              <a:rPr lang="hi-IN" sz="3600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3600" dirty="0">
              <a:solidFill>
                <a:schemeClr val="bg1"/>
              </a:solidFill>
              <a:latin typeface="Calibre Medium"/>
            </a:endParaRP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6011EDF0-3836-D9DB-B8C7-85FC4AE9580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15600" y="1878330"/>
            <a:ext cx="1015200" cy="1652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8001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" descr="Object 1">
            <a:extLst>
              <a:ext uri="{FF2B5EF4-FFF2-40B4-BE49-F238E27FC236}">
                <a16:creationId xmlns:a16="http://schemas.microsoft.com/office/drawing/2014/main" id="{AF75012C-676C-6847-8679-6AD3A961B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Object 2" descr="Object 2">
            <a:extLst>
              <a:ext uri="{FF2B5EF4-FFF2-40B4-BE49-F238E27FC236}">
                <a16:creationId xmlns:a16="http://schemas.microsoft.com/office/drawing/2014/main" id="{DFAA3993-9444-0541-9407-B008531F3F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546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D30071-113C-CC4F-AE91-5C438DE15F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3888" y="2533202"/>
            <a:ext cx="7632421" cy="796923"/>
          </a:xfrm>
        </p:spPr>
        <p:txBody>
          <a:bodyPr>
            <a:normAutofit/>
          </a:bodyPr>
          <a:lstStyle>
            <a:lvl1pPr marL="0" indent="0" algn="ctr">
              <a:buNone/>
              <a:defRPr sz="4900" b="1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C0196AC2-5372-C042-8457-B8FFE5DDA5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3887" y="3453742"/>
            <a:ext cx="7632421" cy="517525"/>
          </a:xfr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44B8F3F0-A902-BE47-BD5F-9754A1E3F5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3888" y="5019675"/>
            <a:ext cx="7632420" cy="51752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FA92E4F0-D464-1D95-9B69-68631448F8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7452" y="5919886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F9A641CE-1124-6465-CBEA-B6F9085F4BD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60850" y="592584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CAF98631-FD48-F212-824A-CC45A044DAA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65304" y="160425"/>
            <a:ext cx="583200" cy="95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264AD3B-B802-9AA3-C22B-7F7FEE7CE4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33886" y="1183932"/>
            <a:ext cx="7632421" cy="517524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 err="1"/>
              <a:t>सड़क</a:t>
            </a:r>
            <a:r>
              <a:rPr lang="en-US" dirty="0"/>
              <a:t> </a:t>
            </a:r>
            <a:r>
              <a:rPr lang="en-US" dirty="0" err="1"/>
              <a:t>परिवहन</a:t>
            </a:r>
            <a:r>
              <a:rPr lang="en-US" dirty="0"/>
              <a:t> </a:t>
            </a:r>
            <a:r>
              <a:rPr lang="en-US" dirty="0" err="1"/>
              <a:t>और</a:t>
            </a:r>
            <a:r>
              <a:rPr lang="en-US" dirty="0"/>
              <a:t> </a:t>
            </a:r>
            <a:r>
              <a:rPr lang="en-US" dirty="0" err="1"/>
              <a:t>राजमार्ग</a:t>
            </a:r>
            <a:r>
              <a:rPr lang="en-US" dirty="0"/>
              <a:t> </a:t>
            </a:r>
            <a:r>
              <a:rPr lang="en-US" dirty="0" err="1"/>
              <a:t>मंत्रालय</a:t>
            </a:r>
            <a:endParaRPr lang="en-US" dirty="0"/>
          </a:p>
          <a:p>
            <a:pPr lvl="0"/>
            <a:r>
              <a:rPr lang="en-US" dirty="0"/>
              <a:t>Ministry of Road Transport and Highways</a:t>
            </a:r>
          </a:p>
        </p:txBody>
      </p:sp>
    </p:spTree>
    <p:extLst>
      <p:ext uri="{BB962C8B-B14F-4D97-AF65-F5344CB8AC3E}">
        <p14:creationId xmlns:p14="http://schemas.microsoft.com/office/powerpoint/2010/main" val="2497307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Object 1">
            <a:extLst>
              <a:ext uri="{FF2B5EF4-FFF2-40B4-BE49-F238E27FC236}">
                <a16:creationId xmlns:a16="http://schemas.microsoft.com/office/drawing/2014/main" id="{4ECCA01E-C8E9-E942-B168-7D15E3C9E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ject 2" descr="Object 2">
            <a:extLst>
              <a:ext uri="{FF2B5EF4-FFF2-40B4-BE49-F238E27FC236}">
                <a16:creationId xmlns:a16="http://schemas.microsoft.com/office/drawing/2014/main" id="{3066359D-2E3C-B048-86B1-6C11DB55E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ject 3" descr="Object 3">
            <a:extLst>
              <a:ext uri="{FF2B5EF4-FFF2-40B4-BE49-F238E27FC236}">
                <a16:creationId xmlns:a16="http://schemas.microsoft.com/office/drawing/2014/main" id="{5A59F189-596E-FD49-9259-E49F4DD749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9427"/>
            <a:ext cx="12192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26565E2-3828-3044-8085-F8183F447B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0749" y="1852776"/>
            <a:ext cx="7239163" cy="4033837"/>
          </a:xfrm>
        </p:spPr>
        <p:txBody>
          <a:bodyPr/>
          <a:lstStyle>
            <a:lvl1pPr>
              <a:defRPr>
                <a:latin typeface="Calibre Medium" panose="020B0603030202060203" pitchFamily="34" charset="77"/>
              </a:defRPr>
            </a:lvl1pPr>
            <a:lvl2pPr>
              <a:defRPr>
                <a:latin typeface="Calibre Medium" panose="020B0603030202060203" pitchFamily="34" charset="77"/>
              </a:defRPr>
            </a:lvl2pPr>
            <a:lvl3pPr>
              <a:defRPr>
                <a:latin typeface="Calibre Medium" panose="020B0603030202060203" pitchFamily="34" charset="77"/>
              </a:defRPr>
            </a:lvl3pPr>
            <a:lvl4pPr>
              <a:defRPr>
                <a:latin typeface="Calibre Medium" panose="020B0603030202060203" pitchFamily="34" charset="77"/>
              </a:defRPr>
            </a:lvl4pPr>
            <a:lvl5pPr>
              <a:defRPr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E08112F1-0555-469C-9DF9-CD524F2EFEC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1523" y="130829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46ED1B4D-CD55-4015-9858-B052699803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59912" y="139876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1A3F5-40B3-494F-B1B8-59AEE1F1FE6C}"/>
              </a:ext>
            </a:extLst>
          </p:cNvPr>
          <p:cNvSpPr txBox="1"/>
          <p:nvPr userDrawn="1"/>
        </p:nvSpPr>
        <p:spPr>
          <a:xfrm>
            <a:off x="11085921" y="6476217"/>
            <a:ext cx="110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04FFCAF7-03BA-A467-7C13-F07F5ACEB1B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1975" y="12009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AB65DB0-6867-E726-468F-670FA85C3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912" y="1143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+mn-lt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29619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Object 1">
            <a:extLst>
              <a:ext uri="{FF2B5EF4-FFF2-40B4-BE49-F238E27FC236}">
                <a16:creationId xmlns:a16="http://schemas.microsoft.com/office/drawing/2014/main" id="{4ECCA01E-C8E9-E942-B168-7D15E3C9E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ject 2" descr="Object 2">
            <a:extLst>
              <a:ext uri="{FF2B5EF4-FFF2-40B4-BE49-F238E27FC236}">
                <a16:creationId xmlns:a16="http://schemas.microsoft.com/office/drawing/2014/main" id="{3066359D-2E3C-B048-86B1-6C11DB55E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26565E2-3828-3044-8085-F8183F447B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0749" y="1852776"/>
            <a:ext cx="2721861" cy="4033837"/>
          </a:xfrm>
        </p:spPr>
        <p:txBody>
          <a:bodyPr/>
          <a:lstStyle>
            <a:lvl1pPr>
              <a:defRPr>
                <a:latin typeface="Calibre Medium" panose="020B0603030202060203" pitchFamily="34" charset="77"/>
              </a:defRPr>
            </a:lvl1pPr>
            <a:lvl2pPr>
              <a:defRPr>
                <a:latin typeface="Calibre Medium" panose="020B0603030202060203" pitchFamily="34" charset="77"/>
              </a:defRPr>
            </a:lvl2pPr>
            <a:lvl3pPr>
              <a:defRPr>
                <a:latin typeface="Calibre Medium" panose="020B0603030202060203" pitchFamily="34" charset="77"/>
              </a:defRPr>
            </a:lvl3pPr>
            <a:lvl4pPr>
              <a:defRPr>
                <a:latin typeface="Calibre Medium" panose="020B0603030202060203" pitchFamily="34" charset="77"/>
              </a:defRPr>
            </a:lvl4pPr>
            <a:lvl5pPr>
              <a:defRPr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DFF63EF1-A124-3F43-BB05-F3AB021998F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18585" y="1852776"/>
            <a:ext cx="2721861" cy="4033837"/>
          </a:xfrm>
        </p:spPr>
        <p:txBody>
          <a:bodyPr/>
          <a:lstStyle>
            <a:lvl1pPr>
              <a:defRPr>
                <a:latin typeface="Calibre Medium" panose="020B0603030202060203" pitchFamily="34" charset="77"/>
              </a:defRPr>
            </a:lvl1pPr>
            <a:lvl2pPr>
              <a:defRPr>
                <a:latin typeface="Calibre Medium" panose="020B0603030202060203" pitchFamily="34" charset="77"/>
              </a:defRPr>
            </a:lvl2pPr>
            <a:lvl3pPr>
              <a:defRPr>
                <a:latin typeface="Calibre Medium" panose="020B0603030202060203" pitchFamily="34" charset="77"/>
              </a:defRPr>
            </a:lvl3pPr>
            <a:lvl4pPr>
              <a:defRPr>
                <a:latin typeface="Calibre Medium" panose="020B0603030202060203" pitchFamily="34" charset="77"/>
              </a:defRPr>
            </a:lvl4pPr>
            <a:lvl5pPr>
              <a:defRPr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17" name="Object 3" descr="Object 3">
            <a:extLst>
              <a:ext uri="{FF2B5EF4-FFF2-40B4-BE49-F238E27FC236}">
                <a16:creationId xmlns:a16="http://schemas.microsoft.com/office/drawing/2014/main" id="{BD539742-178C-4CDB-ACE9-7C0793DD03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9427"/>
            <a:ext cx="12192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EAAB9744-5BFA-409D-B855-358BD1C53E7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1523" y="130829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2108D2C9-EDD0-4572-B1F2-0FE9134041B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59912" y="139876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869490-821A-4BF1-9B9D-903AD1537843}"/>
              </a:ext>
            </a:extLst>
          </p:cNvPr>
          <p:cNvSpPr txBox="1"/>
          <p:nvPr userDrawn="1"/>
        </p:nvSpPr>
        <p:spPr>
          <a:xfrm>
            <a:off x="11085921" y="6476217"/>
            <a:ext cx="110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EC189F67-468B-D006-A357-194806D0CC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1975" y="12009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E9C7385-C74F-BD81-B8AA-41B2C62CDD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912" y="1143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+mn-lt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21413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2659ABA0-27D8-F845-A9A6-FE06D09E73E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7680" y="0"/>
            <a:ext cx="4144320" cy="6860230"/>
          </a:xfrm>
          <a:custGeom>
            <a:avLst/>
            <a:gdLst>
              <a:gd name="connsiteX0" fmla="*/ 1213235 w 4144320"/>
              <a:gd name="connsiteY0" fmla="*/ 0 h 6860230"/>
              <a:gd name="connsiteX1" fmla="*/ 4144320 w 4144320"/>
              <a:gd name="connsiteY1" fmla="*/ 0 h 6860230"/>
              <a:gd name="connsiteX2" fmla="*/ 4144320 w 4144320"/>
              <a:gd name="connsiteY2" fmla="*/ 6860230 h 6860230"/>
              <a:gd name="connsiteX3" fmla="*/ 890087 w 4144320"/>
              <a:gd name="connsiteY3" fmla="*/ 6860230 h 6860230"/>
              <a:gd name="connsiteX4" fmla="*/ 821134 w 4144320"/>
              <a:gd name="connsiteY4" fmla="*/ 6756710 h 6860230"/>
              <a:gd name="connsiteX5" fmla="*/ 0 w 4144320"/>
              <a:gd name="connsiteY5" fmla="*/ 3635114 h 6860230"/>
              <a:gd name="connsiteX6" fmla="*/ 1126131 w 4144320"/>
              <a:gd name="connsiteY6" fmla="*/ 97536 h 686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4320" h="6860230">
                <a:moveTo>
                  <a:pt x="1213235" y="0"/>
                </a:moveTo>
                <a:lnTo>
                  <a:pt x="4144320" y="0"/>
                </a:lnTo>
                <a:lnTo>
                  <a:pt x="4144320" y="6860230"/>
                </a:lnTo>
                <a:lnTo>
                  <a:pt x="890087" y="6860230"/>
                </a:lnTo>
                <a:lnTo>
                  <a:pt x="821134" y="6756710"/>
                </a:lnTo>
                <a:cubicBezTo>
                  <a:pt x="313795" y="5957824"/>
                  <a:pt x="0" y="4854173"/>
                  <a:pt x="0" y="3635114"/>
                </a:cubicBezTo>
                <a:cubicBezTo>
                  <a:pt x="0" y="2187482"/>
                  <a:pt x="442500" y="902592"/>
                  <a:pt x="1126131" y="9753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7" name="Object 1" descr="Object 1">
            <a:extLst>
              <a:ext uri="{FF2B5EF4-FFF2-40B4-BE49-F238E27FC236}">
                <a16:creationId xmlns:a16="http://schemas.microsoft.com/office/drawing/2014/main" id="{4ECCA01E-C8E9-E942-B168-7D15E3C9E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ject 2" descr="Object 2">
            <a:extLst>
              <a:ext uri="{FF2B5EF4-FFF2-40B4-BE49-F238E27FC236}">
                <a16:creationId xmlns:a16="http://schemas.microsoft.com/office/drawing/2014/main" id="{3066359D-2E3C-B048-86B1-6C11DB55E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Object 3" descr="Object 3">
            <a:extLst>
              <a:ext uri="{FF2B5EF4-FFF2-40B4-BE49-F238E27FC236}">
                <a16:creationId xmlns:a16="http://schemas.microsoft.com/office/drawing/2014/main" id="{E5D28F5C-DC06-462C-986A-3AFA6ED530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8854"/>
            <a:ext cx="12192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45E59C78-42EF-4415-BBE9-BAB9FBDF27F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1523" y="130829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DD0926C-CB28-47FF-A469-E5144B97549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59912" y="139876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963E3A-76F4-449D-A8D4-5E5908CB77BC}"/>
              </a:ext>
            </a:extLst>
          </p:cNvPr>
          <p:cNvSpPr txBox="1"/>
          <p:nvPr userDrawn="1"/>
        </p:nvSpPr>
        <p:spPr>
          <a:xfrm>
            <a:off x="11085921" y="6476217"/>
            <a:ext cx="110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1B5C58E2-13EE-5A05-1084-F6A3E31D82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61975" y="12009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7BF57A6-1DC7-D283-68DC-5E4C456F4F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4912" y="1143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+mn-lt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06420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659ABA0-27D8-F845-A9A6-FE06D09E73E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7680" y="0"/>
            <a:ext cx="4144320" cy="6860230"/>
          </a:xfrm>
          <a:custGeom>
            <a:avLst/>
            <a:gdLst>
              <a:gd name="connsiteX0" fmla="*/ 1213235 w 4144320"/>
              <a:gd name="connsiteY0" fmla="*/ 0 h 6860230"/>
              <a:gd name="connsiteX1" fmla="*/ 4144320 w 4144320"/>
              <a:gd name="connsiteY1" fmla="*/ 0 h 6860230"/>
              <a:gd name="connsiteX2" fmla="*/ 4144320 w 4144320"/>
              <a:gd name="connsiteY2" fmla="*/ 6860230 h 6860230"/>
              <a:gd name="connsiteX3" fmla="*/ 890087 w 4144320"/>
              <a:gd name="connsiteY3" fmla="*/ 6860230 h 6860230"/>
              <a:gd name="connsiteX4" fmla="*/ 821134 w 4144320"/>
              <a:gd name="connsiteY4" fmla="*/ 6756710 h 6860230"/>
              <a:gd name="connsiteX5" fmla="*/ 0 w 4144320"/>
              <a:gd name="connsiteY5" fmla="*/ 3635114 h 6860230"/>
              <a:gd name="connsiteX6" fmla="*/ 1126131 w 4144320"/>
              <a:gd name="connsiteY6" fmla="*/ 97536 h 686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4320" h="6860230">
                <a:moveTo>
                  <a:pt x="1213235" y="0"/>
                </a:moveTo>
                <a:lnTo>
                  <a:pt x="4144320" y="0"/>
                </a:lnTo>
                <a:lnTo>
                  <a:pt x="4144320" y="6860230"/>
                </a:lnTo>
                <a:lnTo>
                  <a:pt x="890087" y="6860230"/>
                </a:lnTo>
                <a:lnTo>
                  <a:pt x="821134" y="6756710"/>
                </a:lnTo>
                <a:cubicBezTo>
                  <a:pt x="313795" y="5957824"/>
                  <a:pt x="0" y="4854173"/>
                  <a:pt x="0" y="3635114"/>
                </a:cubicBezTo>
                <a:cubicBezTo>
                  <a:pt x="0" y="2187482"/>
                  <a:pt x="442500" y="902592"/>
                  <a:pt x="1126131" y="9753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7" name="Object 1" descr="Object 1">
            <a:extLst>
              <a:ext uri="{FF2B5EF4-FFF2-40B4-BE49-F238E27FC236}">
                <a16:creationId xmlns:a16="http://schemas.microsoft.com/office/drawing/2014/main" id="{4ECCA01E-C8E9-E942-B168-7D15E3C9E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ject 2" descr="Object 2">
            <a:extLst>
              <a:ext uri="{FF2B5EF4-FFF2-40B4-BE49-F238E27FC236}">
                <a16:creationId xmlns:a16="http://schemas.microsoft.com/office/drawing/2014/main" id="{3066359D-2E3C-B048-86B1-6C11DB55E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39CDC28-F19F-B04A-B420-C64C2276B3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9895" y="2333806"/>
            <a:ext cx="4958359" cy="392729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 b="0" i="0">
                <a:latin typeface="Calibre Light" panose="020B0303030202060203" pitchFamily="34" charset="77"/>
              </a:defRPr>
            </a:lvl1pPr>
            <a:lvl2pPr marL="457200" indent="0">
              <a:buNone/>
              <a:defRPr>
                <a:latin typeface="Calibre Medium" panose="020B0603030202060203" pitchFamily="34" charset="77"/>
              </a:defRPr>
            </a:lvl2pPr>
            <a:lvl3pPr marL="914400" indent="0">
              <a:buNone/>
              <a:defRPr>
                <a:latin typeface="Calibre Medium" panose="020B0603030202060203" pitchFamily="34" charset="77"/>
              </a:defRPr>
            </a:lvl3pPr>
            <a:lvl4pPr marL="1371600" indent="0">
              <a:buNone/>
              <a:defRPr>
                <a:latin typeface="Calibre Medium" panose="020B0603030202060203" pitchFamily="34" charset="77"/>
              </a:defRPr>
            </a:lvl4pPr>
            <a:lvl5pPr marL="1828800" indent="0">
              <a:buNone/>
              <a:defRPr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GB" dirty="0"/>
              <a:t>Transparency in governance leads to greater responsibility towards people and a sense of accountability, which in turn bring changes in work culture and impact of (government) schemes."</a:t>
            </a:r>
            <a:endParaRPr lang="en-US" dirty="0"/>
          </a:p>
        </p:txBody>
      </p:sp>
      <p:pic>
        <p:nvPicPr>
          <p:cNvPr id="17" name="Object 10" descr="Object 10">
            <a:extLst>
              <a:ext uri="{FF2B5EF4-FFF2-40B4-BE49-F238E27FC236}">
                <a16:creationId xmlns:a16="http://schemas.microsoft.com/office/drawing/2014/main" id="{6A2EC97C-27D6-5548-B345-7522BA3A49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0296" y="2009775"/>
            <a:ext cx="609600" cy="47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Object 3" descr="Object 3">
            <a:extLst>
              <a:ext uri="{FF2B5EF4-FFF2-40B4-BE49-F238E27FC236}">
                <a16:creationId xmlns:a16="http://schemas.microsoft.com/office/drawing/2014/main" id="{24B60307-6983-4EF8-99E5-B847190C737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8854"/>
            <a:ext cx="12192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F0E379FB-79AC-4EA0-9B9F-EF29058DA64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1523" y="130829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31230E0-1061-4F80-98DF-CC8EE1C9516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59912" y="139876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3CD962-2C39-403C-86D8-EFC9F1C18114}"/>
              </a:ext>
            </a:extLst>
          </p:cNvPr>
          <p:cNvSpPr txBox="1"/>
          <p:nvPr userDrawn="1"/>
        </p:nvSpPr>
        <p:spPr>
          <a:xfrm>
            <a:off x="11085921" y="6476217"/>
            <a:ext cx="110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53DA5BD-848F-08C4-0B0A-2A35BACF221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1975" y="12009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0B2E5C1-92FF-7A03-2F65-B0D4B53C3B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912" y="1143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+mn-lt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9077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A0C634-D694-5546-BE43-14680AD36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8854"/>
            <a:ext cx="12192000" cy="6886281"/>
          </a:xfrm>
          <a:prstGeom prst="rect">
            <a:avLst/>
          </a:prstGeom>
        </p:spPr>
      </p:pic>
      <p:pic>
        <p:nvPicPr>
          <p:cNvPr id="15" name="Object 3" descr="Object 3">
            <a:extLst>
              <a:ext uri="{FF2B5EF4-FFF2-40B4-BE49-F238E27FC236}">
                <a16:creationId xmlns:a16="http://schemas.microsoft.com/office/drawing/2014/main" id="{375885E9-F1F8-412E-A862-DF84B4906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854"/>
            <a:ext cx="12192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CDB413E-5FEE-470C-B963-053F0562F80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1523" y="130829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FFC335B-E31C-49BD-810A-35269D17CB8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59912" y="139876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7F32694-23A5-42C3-999D-5B7C51C8B6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149957"/>
            <a:ext cx="7582228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3DE3932-8E7A-40AF-B8D4-6479A83436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0749" y="1644620"/>
            <a:ext cx="7582228" cy="51896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Place Title description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BBAA1-7BA1-44E2-9BBB-D281604F2A8D}"/>
              </a:ext>
            </a:extLst>
          </p:cNvPr>
          <p:cNvSpPr txBox="1"/>
          <p:nvPr userDrawn="1"/>
        </p:nvSpPr>
        <p:spPr>
          <a:xfrm>
            <a:off x="11085921" y="6476217"/>
            <a:ext cx="110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711F154A-FEC6-E4BE-CD44-D19FF506DEF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1975" y="12009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E1457C7-4AF0-2FBE-AC64-3911E66877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4912" y="1143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+mn-lt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276555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B09482-FEBA-AC44-B79B-44FEEA516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95BD9-59D1-144D-8034-052AEB8EC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47F55-94E3-B241-B0A5-A99E060CE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75FD44B-FCD4-8548-85CE-B018540614BB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BCAC5-87D1-4E45-B8D6-1AC49D8FE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165D8-23A1-D343-AB9B-57A4E5CFD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5AE09A-EF09-F540-BA21-CD66CB1CD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590BC-2635-8004-2DD2-78D0E1BFE2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2983595-B494-8521-C294-30FBCB13666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4AA6F84-9C4D-FFBF-EB5B-01579A6289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Ministry of Road Transport and Highways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F15526-168C-6835-4359-974EE0041F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1222CD0-9E3F-53E5-EAF1-5DC59166DFB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2089" b="20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770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21B32B9-7451-0746-8148-1C674E8143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6114500"/>
              </p:ext>
            </p:extLst>
          </p:nvPr>
        </p:nvGraphicFramePr>
        <p:xfrm>
          <a:off x="1843986" y="2152650"/>
          <a:ext cx="9573314" cy="411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0C4B76-5318-AD28-E0FB-599291F65BE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683B25-1E03-94A9-541D-0AA5732AB8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78FE463-B6AA-C8CB-F9E2-2FD384F61A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A44BFB7-6BB5-EF9D-61DF-E4ABE994A0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92AC41-A978-DFAA-BA99-F31DC2089B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BD07EC79-6F2D-F76F-C14F-F372F14FD83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25768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1AB703F-C47B-9148-A2B9-69D3B229C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147542"/>
              </p:ext>
            </p:extLst>
          </p:nvPr>
        </p:nvGraphicFramePr>
        <p:xfrm>
          <a:off x="1901928" y="2381250"/>
          <a:ext cx="8388143" cy="3932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A72D156-1BE4-4E3C-C8CE-0DC49C6F92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25169-13F9-EB44-CEAD-527137B20B9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47BEACB-FA2D-8155-4E39-9C9F21DF3C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B719038-AB4E-0BA7-3AB3-59D8E0D42D9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2029BC-8317-B9B8-E646-BAF6BDE7E9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975F200C-212E-F89D-67E2-384DBFAA7F9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55245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B8885A3-6022-784D-8CD2-08EC2D02F5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729765"/>
              </p:ext>
            </p:extLst>
          </p:nvPr>
        </p:nvGraphicFramePr>
        <p:xfrm>
          <a:off x="559685" y="2146062"/>
          <a:ext cx="5100462" cy="3883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089025C-AE12-0846-80D0-6FC5CD778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5795925"/>
              </p:ext>
            </p:extLst>
          </p:nvPr>
        </p:nvGraphicFramePr>
        <p:xfrm>
          <a:off x="5619256" y="1840345"/>
          <a:ext cx="5338554" cy="395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65DD94-3844-8134-DDCA-D179805188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DFA8574-2151-3D47-576F-D1203D8DF4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AA14EC60-A95F-7F73-297C-E6BA9CC005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5B30187-D91F-3CF9-3978-DDF9AAAEC3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6A3145-99D7-B129-DEAF-CA62AB8627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pic>
        <p:nvPicPr>
          <p:cNvPr id="18" name="Picture Placeholder 9">
            <a:extLst>
              <a:ext uri="{FF2B5EF4-FFF2-40B4-BE49-F238E27FC236}">
                <a16:creationId xmlns:a16="http://schemas.microsoft.com/office/drawing/2014/main" id="{D18FE82B-5172-92FD-15D7-97E494277B3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2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82575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D033EE2-35BF-3946-BE32-A779D11CA5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108651"/>
              </p:ext>
            </p:extLst>
          </p:nvPr>
        </p:nvGraphicFramePr>
        <p:xfrm>
          <a:off x="2732087" y="2127822"/>
          <a:ext cx="6727825" cy="415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BA1FB9B-4885-854F-B07F-FD7B0933BE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F0EB9-8BC9-D8CA-E8E9-06F0738D0B6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C8E34E0-3622-EBBA-1D15-7365AE0CA0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DA87A4E-33F0-FA56-C08A-A6DE7F9CA8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5B7398-AD26-029E-ABE6-8DD24553B84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A66BD4B7-9AB1-7D2E-5F2C-24069CB6F07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40549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E8A064D-4E52-A94A-9597-4D4FA3A84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229953"/>
              </p:ext>
            </p:extLst>
          </p:nvPr>
        </p:nvGraphicFramePr>
        <p:xfrm>
          <a:off x="1022349" y="1856410"/>
          <a:ext cx="10458451" cy="471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719140-4323-E058-6DC9-F1A06F8BFE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373C37C-DCDC-A566-CE76-C5CE4C155F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1894AB7-DCDD-D199-78B7-09AD66F7DC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28B1E67-55F5-4C08-C88B-6DDCE40AE7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8397150-2ED8-CDF9-4568-67624A05CAB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pic>
        <p:nvPicPr>
          <p:cNvPr id="17" name="Picture Placeholder 9">
            <a:extLst>
              <a:ext uri="{FF2B5EF4-FFF2-40B4-BE49-F238E27FC236}">
                <a16:creationId xmlns:a16="http://schemas.microsoft.com/office/drawing/2014/main" id="{9625A4D5-ABAE-662E-66FA-0AF455C371E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397196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FDE08EE-B3D4-81B1-3698-0DF1AB2BA2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43830AA-0A8E-B930-45DC-39BEF1B7B1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2A6A8E5-147E-9C13-E804-2EBABE76092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6E009DD-172B-0144-1D62-F1355F8E12A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A9934A8-A137-4994-81BC-FC147039D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826495"/>
              </p:ext>
            </p:extLst>
          </p:nvPr>
        </p:nvGraphicFramePr>
        <p:xfrm>
          <a:off x="712110" y="2820637"/>
          <a:ext cx="8128000" cy="3747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29BE9BF-B453-F531-4E2D-BFFF03A464F1}"/>
              </a:ext>
            </a:extLst>
          </p:cNvPr>
          <p:cNvSpPr txBox="1">
            <a:spLocks/>
          </p:cNvSpPr>
          <p:nvPr/>
        </p:nvSpPr>
        <p:spPr>
          <a:xfrm>
            <a:off x="920749" y="1149957"/>
            <a:ext cx="7582228" cy="4337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latin typeface="Calibre Medium" panose="020B0603030202060203"/>
            </a:endParaRP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43276420-543F-2C27-2DE4-BA841AE548B2}"/>
              </a:ext>
            </a:extLst>
          </p:cNvPr>
          <p:cNvSpPr txBox="1">
            <a:spLocks/>
          </p:cNvSpPr>
          <p:nvPr/>
        </p:nvSpPr>
        <p:spPr>
          <a:xfrm>
            <a:off x="920749" y="1644620"/>
            <a:ext cx="7582228" cy="5189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pic>
        <p:nvPicPr>
          <p:cNvPr id="28" name="Picture Placeholder 9">
            <a:extLst>
              <a:ext uri="{FF2B5EF4-FFF2-40B4-BE49-F238E27FC236}">
                <a16:creationId xmlns:a16="http://schemas.microsoft.com/office/drawing/2014/main" id="{573816B2-03FB-0F71-E70D-D747B3B24B8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098164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31B086A-3829-8ED0-29B5-14A16141388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56D68A6-AE28-31A9-F8BE-48972E3737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ED704A7-FB13-8FB8-3297-EE290B22DD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558695F-3A5A-FF27-A212-CCB47CCC14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C31BA46-3923-7B42-DA04-6D63D3FC07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95F4BCA-9A95-4AFF-9533-3A8FE37685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950600"/>
              </p:ext>
            </p:extLst>
          </p:nvPr>
        </p:nvGraphicFramePr>
        <p:xfrm>
          <a:off x="-134337" y="2163585"/>
          <a:ext cx="10754712" cy="464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Picture Placeholder 9">
            <a:extLst>
              <a:ext uri="{FF2B5EF4-FFF2-40B4-BE49-F238E27FC236}">
                <a16:creationId xmlns:a16="http://schemas.microsoft.com/office/drawing/2014/main" id="{952BC6C6-B198-5A96-95E2-789CC604B35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70909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1336350-7E36-BD16-2DB8-D8F8873E62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2EF9AB6-2897-D530-70B1-F774C41EDB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D0991-08A6-4D3E-A111-CDC72C02D2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0011D-D0ED-44E3-AB43-3995656DD1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7187F6E-A8F0-1DAF-58D5-A7C0EC3400D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  <a:p>
            <a:endParaRPr lang="en-IN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66DF4A6-EFBB-4431-B411-6D7A7BE8B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3306509"/>
              </p:ext>
            </p:extLst>
          </p:nvPr>
        </p:nvGraphicFramePr>
        <p:xfrm>
          <a:off x="762000" y="1926985"/>
          <a:ext cx="9461500" cy="463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Placeholder 9">
            <a:extLst>
              <a:ext uri="{FF2B5EF4-FFF2-40B4-BE49-F238E27FC236}">
                <a16:creationId xmlns:a16="http://schemas.microsoft.com/office/drawing/2014/main" id="{6890D44E-106B-A6BE-5966-907C694ACFB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76908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428702-ADDE-B43F-ED1E-448D5249F5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4BC1F07-64B6-E5E0-8150-24F3308A23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1AC2D9F-A58A-73B7-BCA3-8B3F100435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98E7DF3-D9E9-4D24-91B0-787D19875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903972"/>
              </p:ext>
            </p:extLst>
          </p:nvPr>
        </p:nvGraphicFramePr>
        <p:xfrm>
          <a:off x="-512446" y="2222170"/>
          <a:ext cx="8473440" cy="44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FF454AB-70DF-65B1-1EC9-71C995E7EFE5}"/>
              </a:ext>
            </a:extLst>
          </p:cNvPr>
          <p:cNvSpPr txBox="1">
            <a:spLocks/>
          </p:cNvSpPr>
          <p:nvPr/>
        </p:nvSpPr>
        <p:spPr>
          <a:xfrm>
            <a:off x="920749" y="1149957"/>
            <a:ext cx="7582228" cy="4337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3400" b="1" dirty="0"/>
              <a:t>Title of the Slide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799FB86-7E16-1975-DCBB-9B385B866D69}"/>
              </a:ext>
            </a:extLst>
          </p:cNvPr>
          <p:cNvSpPr txBox="1">
            <a:spLocks/>
          </p:cNvSpPr>
          <p:nvPr/>
        </p:nvSpPr>
        <p:spPr>
          <a:xfrm>
            <a:off x="920749" y="1644620"/>
            <a:ext cx="7582228" cy="5189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dirty="0"/>
              <a:t>Place Title description here.</a:t>
            </a:r>
          </a:p>
        </p:txBody>
      </p:sp>
      <p:pic>
        <p:nvPicPr>
          <p:cNvPr id="18" name="Picture Placeholder 9">
            <a:extLst>
              <a:ext uri="{FF2B5EF4-FFF2-40B4-BE49-F238E27FC236}">
                <a16:creationId xmlns:a16="http://schemas.microsoft.com/office/drawing/2014/main" id="{07C4C3A3-4A82-EA72-903F-A85096532EB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627426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0F894E2-9B87-AB0D-827D-825D874C4E2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49B3369-3F40-1462-BB50-99699A59B8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604DE-27A4-4E78-AB9C-F5F70CDBCA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69E80-42B7-42C7-9BFE-00DEFA3F2A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AA3848-EFBC-51C9-04E4-981249EEB7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665573F5-2899-48BF-9B8D-ED813D59D59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69539752"/>
                  </p:ext>
                </p:extLst>
              </p:nvPr>
            </p:nvGraphicFramePr>
            <p:xfrm>
              <a:off x="1021696" y="2266951"/>
              <a:ext cx="9836803" cy="39952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665573F5-2899-48BF-9B8D-ED813D59D5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1696" y="2266951"/>
                <a:ext cx="9836803" cy="3995208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059B060C-E8DE-78CE-EB12-BCDD7EF18F8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86592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92DEB-D2C2-4E4B-B099-B33187E8B1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Title of your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52EAF-0883-D149-8ECB-B9076018AA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A longer subtitle of your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D42EF6-7D19-AB45-BCB8-B409C7A0AA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Presenter Details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381BF3-5F0C-74C6-2B51-34D8EE713A0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6F50320-8DFB-C49F-7182-5A7ADD5F1A6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40DA642-7971-9D38-64D2-A86C23FF7C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pic>
        <p:nvPicPr>
          <p:cNvPr id="15" name="Picture Placeholder 9">
            <a:extLst>
              <a:ext uri="{FF2B5EF4-FFF2-40B4-BE49-F238E27FC236}">
                <a16:creationId xmlns:a16="http://schemas.microsoft.com/office/drawing/2014/main" id="{9F1215C2-B7AD-BA03-B10C-473341C557A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764" b="1764"/>
          <a:stretch>
            <a:fillRect/>
          </a:stretch>
        </p:blipFill>
        <p:spPr>
          <a:xfrm>
            <a:off x="7966075" y="1603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1659668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9D38174-A9C3-E27A-6FEA-FE1AC2450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96324BC-FCF0-77DB-2F65-C386621F00F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B8F0E-DB15-4A95-8D7F-DDF50E536C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FBB759-5F12-41A0-BB61-AC8D161989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62A02E-551E-C60C-F403-6C103E32CE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97802E9-BA6C-44E5-9EDB-8457B6EAA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051896"/>
              </p:ext>
            </p:extLst>
          </p:nvPr>
        </p:nvGraphicFramePr>
        <p:xfrm>
          <a:off x="1076960" y="2306320"/>
          <a:ext cx="9290242" cy="4219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AFBEDDCB-DD9F-1E2A-224E-D9A06087AFF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012533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03BC868C-93ED-93D8-4FEC-A1C55B6AB29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126E0606-3328-7E15-575D-6CB17E3992C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3877B-5724-4DF5-A877-6317C6C745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CE487-AFEC-4C89-8A25-E546E1E67B2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3E635A93-90D7-4FCD-4475-1B508655DF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grpSp>
        <p:nvGrpSpPr>
          <p:cNvPr id="6" name="Google Shape;55;p15">
            <a:extLst>
              <a:ext uri="{FF2B5EF4-FFF2-40B4-BE49-F238E27FC236}">
                <a16:creationId xmlns:a16="http://schemas.microsoft.com/office/drawing/2014/main" id="{22B344AE-EE96-4388-9810-5B44F8B978A2}"/>
              </a:ext>
            </a:extLst>
          </p:cNvPr>
          <p:cNvGrpSpPr/>
          <p:nvPr/>
        </p:nvGrpSpPr>
        <p:grpSpPr>
          <a:xfrm>
            <a:off x="5683588" y="4256400"/>
            <a:ext cx="3836112" cy="1393525"/>
            <a:chOff x="4597738" y="2856225"/>
            <a:chExt cx="3836112" cy="1393525"/>
          </a:xfrm>
        </p:grpSpPr>
        <p:sp>
          <p:nvSpPr>
            <p:cNvPr id="7" name="Google Shape;56;p15">
              <a:extLst>
                <a:ext uri="{FF2B5EF4-FFF2-40B4-BE49-F238E27FC236}">
                  <a16:creationId xmlns:a16="http://schemas.microsoft.com/office/drawing/2014/main" id="{DABDC02C-EDE0-4A4F-A1DC-81E134EF6D32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8" name="Google Shape;57;p15">
              <a:extLst>
                <a:ext uri="{FF2B5EF4-FFF2-40B4-BE49-F238E27FC236}">
                  <a16:creationId xmlns:a16="http://schemas.microsoft.com/office/drawing/2014/main" id="{9BE92F71-A9D8-4A90-9655-714CDBC349CA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9" name="Google Shape;58;p15">
              <a:extLst>
                <a:ext uri="{FF2B5EF4-FFF2-40B4-BE49-F238E27FC236}">
                  <a16:creationId xmlns:a16="http://schemas.microsoft.com/office/drawing/2014/main" id="{74191B18-FDD2-41BF-B1AE-DDAF6C9A17FB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0" name="Google Shape;60;p15">
              <a:extLst>
                <a:ext uri="{FF2B5EF4-FFF2-40B4-BE49-F238E27FC236}">
                  <a16:creationId xmlns:a16="http://schemas.microsoft.com/office/drawing/2014/main" id="{90535857-4384-432D-8367-051F7B11FD18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r>
                <a:rPr lang="e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ub heading 03</a:t>
              </a:r>
              <a:endParaRPr sz="24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" name="Google Shape;62;p15">
            <a:extLst>
              <a:ext uri="{FF2B5EF4-FFF2-40B4-BE49-F238E27FC236}">
                <a16:creationId xmlns:a16="http://schemas.microsoft.com/office/drawing/2014/main" id="{AF380E2F-D591-4EFC-8BE9-804C81E22B6E}"/>
              </a:ext>
            </a:extLst>
          </p:cNvPr>
          <p:cNvGrpSpPr/>
          <p:nvPr/>
        </p:nvGrpSpPr>
        <p:grpSpPr>
          <a:xfrm>
            <a:off x="5683588" y="2811425"/>
            <a:ext cx="3836112" cy="1393800"/>
            <a:chOff x="4597738" y="1411250"/>
            <a:chExt cx="3836112" cy="1393800"/>
          </a:xfrm>
        </p:grpSpPr>
        <p:sp>
          <p:nvSpPr>
            <p:cNvPr id="12" name="Google Shape;63;p15">
              <a:extLst>
                <a:ext uri="{FF2B5EF4-FFF2-40B4-BE49-F238E27FC236}">
                  <a16:creationId xmlns:a16="http://schemas.microsoft.com/office/drawing/2014/main" id="{17C0F925-100A-402F-9C7E-0E0EC70503EE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3" name="Google Shape;64;p15">
              <a:extLst>
                <a:ext uri="{FF2B5EF4-FFF2-40B4-BE49-F238E27FC236}">
                  <a16:creationId xmlns:a16="http://schemas.microsoft.com/office/drawing/2014/main" id="{D2D93AF3-A4CD-476D-ADC4-F62A0F211EFF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4" name="Google Shape;65;p15">
              <a:extLst>
                <a:ext uri="{FF2B5EF4-FFF2-40B4-BE49-F238E27FC236}">
                  <a16:creationId xmlns:a16="http://schemas.microsoft.com/office/drawing/2014/main" id="{BDC3005B-B65A-46E9-8934-783A71B6450F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5" name="Google Shape;67;p15">
              <a:extLst>
                <a:ext uri="{FF2B5EF4-FFF2-40B4-BE49-F238E27FC236}">
                  <a16:creationId xmlns:a16="http://schemas.microsoft.com/office/drawing/2014/main" id="{029E0E7E-5209-4DDB-9E4C-4980DE6965DA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 02</a:t>
              </a:r>
              <a:endParaRPr sz="24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" name="Google Shape;69;p15">
            <a:extLst>
              <a:ext uri="{FF2B5EF4-FFF2-40B4-BE49-F238E27FC236}">
                <a16:creationId xmlns:a16="http://schemas.microsoft.com/office/drawing/2014/main" id="{72A6E1A0-B516-469A-95BD-E5C5976E09C0}"/>
              </a:ext>
            </a:extLst>
          </p:cNvPr>
          <p:cNvGrpSpPr/>
          <p:nvPr/>
        </p:nvGrpSpPr>
        <p:grpSpPr>
          <a:xfrm>
            <a:off x="1784988" y="4256400"/>
            <a:ext cx="3847125" cy="1393525"/>
            <a:chOff x="699138" y="2856225"/>
            <a:chExt cx="3847125" cy="1393525"/>
          </a:xfrm>
        </p:grpSpPr>
        <p:sp>
          <p:nvSpPr>
            <p:cNvPr id="17" name="Google Shape;70;p15">
              <a:extLst>
                <a:ext uri="{FF2B5EF4-FFF2-40B4-BE49-F238E27FC236}">
                  <a16:creationId xmlns:a16="http://schemas.microsoft.com/office/drawing/2014/main" id="{DEE7BCCB-28C0-4ADC-BAB4-D650F544FCB3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8" name="Google Shape;71;p15">
              <a:extLst>
                <a:ext uri="{FF2B5EF4-FFF2-40B4-BE49-F238E27FC236}">
                  <a16:creationId xmlns:a16="http://schemas.microsoft.com/office/drawing/2014/main" id="{CDCE2E4E-6F9C-4D21-9B17-D31BD9219B63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19" name="Google Shape;72;p15">
              <a:extLst>
                <a:ext uri="{FF2B5EF4-FFF2-40B4-BE49-F238E27FC236}">
                  <a16:creationId xmlns:a16="http://schemas.microsoft.com/office/drawing/2014/main" id="{E5A7A6CE-7431-4684-B531-D2AD8BA73961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20" name="Google Shape;73;p15">
                <a:extLst>
                  <a:ext uri="{FF2B5EF4-FFF2-40B4-BE49-F238E27FC236}">
                    <a16:creationId xmlns:a16="http://schemas.microsoft.com/office/drawing/2014/main" id="{DE31CCB6-27CA-4934-BA21-144976215D91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grpSp>
            <p:nvGrpSpPr>
              <p:cNvPr id="21" name="Google Shape;74;p15">
                <a:extLst>
                  <a:ext uri="{FF2B5EF4-FFF2-40B4-BE49-F238E27FC236}">
                    <a16:creationId xmlns:a16="http://schemas.microsoft.com/office/drawing/2014/main" id="{4F920B6C-55E8-4D04-90C8-2D4C49AEC19A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22" name="Google Shape;75;p15">
                  <a:extLst>
                    <a:ext uri="{FF2B5EF4-FFF2-40B4-BE49-F238E27FC236}">
                      <a16:creationId xmlns:a16="http://schemas.microsoft.com/office/drawing/2014/main" id="{AA876A64-641B-462F-B945-73BA814E7780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IN" sz="24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</a:t>
                  </a:r>
                  <a:r>
                    <a:rPr lang="en" sz="24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ub heading 04</a:t>
                  </a:r>
                  <a:endParaRPr sz="24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23" name="Google Shape;76;p15">
                  <a:extLst>
                    <a:ext uri="{FF2B5EF4-FFF2-40B4-BE49-F238E27FC236}">
                      <a16:creationId xmlns:a16="http://schemas.microsoft.com/office/drawing/2014/main" id="{4DB498BB-4408-485C-81DC-E903B7D14E79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dirty="0">
                      <a:solidFill>
                        <a:srgbClr val="434343"/>
                      </a:solidFill>
                      <a:latin typeface="Calibre Medium" panose="020B0603030202060203"/>
                      <a:ea typeface="Roboto"/>
                      <a:cs typeface="Roboto"/>
                      <a:sym typeface="Roboto"/>
                    </a:rPr>
                    <a:t>Place sub heading text here.</a:t>
                  </a:r>
                  <a:endParaRPr dirty="0">
                    <a:solidFill>
                      <a:srgbClr val="434343"/>
                    </a:solidFill>
                    <a:latin typeface="Calibre Medium" panose="020B0603030202060203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grpSp>
        <p:nvGrpSpPr>
          <p:cNvPr id="24" name="Google Shape;77;p15">
            <a:extLst>
              <a:ext uri="{FF2B5EF4-FFF2-40B4-BE49-F238E27FC236}">
                <a16:creationId xmlns:a16="http://schemas.microsoft.com/office/drawing/2014/main" id="{842C9F50-6EF6-4D6E-92DD-1EEAD5BEEF91}"/>
              </a:ext>
            </a:extLst>
          </p:cNvPr>
          <p:cNvGrpSpPr/>
          <p:nvPr/>
        </p:nvGrpSpPr>
        <p:grpSpPr>
          <a:xfrm>
            <a:off x="1784988" y="2811425"/>
            <a:ext cx="3847125" cy="1393800"/>
            <a:chOff x="699138" y="1411250"/>
            <a:chExt cx="3847125" cy="1393800"/>
          </a:xfrm>
        </p:grpSpPr>
        <p:sp>
          <p:nvSpPr>
            <p:cNvPr id="25" name="Google Shape;78;p15">
              <a:extLst>
                <a:ext uri="{FF2B5EF4-FFF2-40B4-BE49-F238E27FC236}">
                  <a16:creationId xmlns:a16="http://schemas.microsoft.com/office/drawing/2014/main" id="{2FAABAE2-9195-4913-90D2-675DFBEF3318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300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26" name="Google Shape;79;p15">
              <a:extLst>
                <a:ext uri="{FF2B5EF4-FFF2-40B4-BE49-F238E27FC236}">
                  <a16:creationId xmlns:a16="http://schemas.microsoft.com/office/drawing/2014/main" id="{04B64AC6-AE32-4A71-9767-8B4CB7E95CAF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27" name="Google Shape;80;p15">
              <a:extLst>
                <a:ext uri="{FF2B5EF4-FFF2-40B4-BE49-F238E27FC236}">
                  <a16:creationId xmlns:a16="http://schemas.microsoft.com/office/drawing/2014/main" id="{550B3EE3-7B01-47A7-A19B-513217C7E1AD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28" name="Google Shape;81;p15">
                <a:extLst>
                  <a:ext uri="{FF2B5EF4-FFF2-40B4-BE49-F238E27FC236}">
                    <a16:creationId xmlns:a16="http://schemas.microsoft.com/office/drawing/2014/main" id="{CCDF7840-AA45-4316-A5D5-F9F5A6BB2A6E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29" name="Google Shape;84;p15">
                <a:extLst>
                  <a:ext uri="{FF2B5EF4-FFF2-40B4-BE49-F238E27FC236}">
                    <a16:creationId xmlns:a16="http://schemas.microsoft.com/office/drawing/2014/main" id="{41B4E4AC-BA58-45BF-91F9-FE80434FDCBF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Sub heading 01</a:t>
                </a:r>
                <a:endParaRPr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30" name="Google Shape;86;p15">
            <a:extLst>
              <a:ext uri="{FF2B5EF4-FFF2-40B4-BE49-F238E27FC236}">
                <a16:creationId xmlns:a16="http://schemas.microsoft.com/office/drawing/2014/main" id="{E502ED9C-FA82-455C-BCBF-90B77283D33F}"/>
              </a:ext>
            </a:extLst>
          </p:cNvPr>
          <p:cNvSpPr/>
          <p:nvPr/>
        </p:nvSpPr>
        <p:spPr>
          <a:xfrm>
            <a:off x="6608113" y="3406300"/>
            <a:ext cx="239350" cy="221475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e Medium" panose="020B0603030202060203"/>
            </a:endParaRPr>
          </a:p>
        </p:txBody>
      </p:sp>
      <p:grpSp>
        <p:nvGrpSpPr>
          <p:cNvPr id="31" name="Google Shape;87;p15">
            <a:extLst>
              <a:ext uri="{FF2B5EF4-FFF2-40B4-BE49-F238E27FC236}">
                <a16:creationId xmlns:a16="http://schemas.microsoft.com/office/drawing/2014/main" id="{8EDF4FFC-FA76-47A4-8D26-331790F2C803}"/>
              </a:ext>
            </a:extLst>
          </p:cNvPr>
          <p:cNvGrpSpPr/>
          <p:nvPr/>
        </p:nvGrpSpPr>
        <p:grpSpPr>
          <a:xfrm>
            <a:off x="4504588" y="4863025"/>
            <a:ext cx="166700" cy="165525"/>
            <a:chOff x="3418738" y="3462850"/>
            <a:chExt cx="166700" cy="165525"/>
          </a:xfrm>
        </p:grpSpPr>
        <p:sp>
          <p:nvSpPr>
            <p:cNvPr id="32" name="Google Shape;88;p15">
              <a:extLst>
                <a:ext uri="{FF2B5EF4-FFF2-40B4-BE49-F238E27FC236}">
                  <a16:creationId xmlns:a16="http://schemas.microsoft.com/office/drawing/2014/main" id="{97B635BF-D234-47DD-98A6-4D654D8866CA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3" name="Google Shape;89;p15">
              <a:extLst>
                <a:ext uri="{FF2B5EF4-FFF2-40B4-BE49-F238E27FC236}">
                  <a16:creationId xmlns:a16="http://schemas.microsoft.com/office/drawing/2014/main" id="{8DBE79BE-0208-4445-9058-5C02FBAFA615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34" name="Google Shape;90;p15">
            <a:extLst>
              <a:ext uri="{FF2B5EF4-FFF2-40B4-BE49-F238E27FC236}">
                <a16:creationId xmlns:a16="http://schemas.microsoft.com/office/drawing/2014/main" id="{6FB6ECF4-6E87-4F91-B1C6-736509362922}"/>
              </a:ext>
            </a:extLst>
          </p:cNvPr>
          <p:cNvGrpSpPr/>
          <p:nvPr/>
        </p:nvGrpSpPr>
        <p:grpSpPr>
          <a:xfrm>
            <a:off x="4451888" y="3472075"/>
            <a:ext cx="271775" cy="89925"/>
            <a:chOff x="3366038" y="2071900"/>
            <a:chExt cx="271775" cy="89925"/>
          </a:xfrm>
        </p:grpSpPr>
        <p:sp>
          <p:nvSpPr>
            <p:cNvPr id="35" name="Google Shape;91;p15">
              <a:extLst>
                <a:ext uri="{FF2B5EF4-FFF2-40B4-BE49-F238E27FC236}">
                  <a16:creationId xmlns:a16="http://schemas.microsoft.com/office/drawing/2014/main" id="{5BBCEEB9-2650-4B87-B562-93977A00C380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6" name="Google Shape;92;p15">
              <a:extLst>
                <a:ext uri="{FF2B5EF4-FFF2-40B4-BE49-F238E27FC236}">
                  <a16:creationId xmlns:a16="http://schemas.microsoft.com/office/drawing/2014/main" id="{92BE388E-B78D-41A2-90F4-39D2CA229AEB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7" name="Google Shape;93;p15">
              <a:extLst>
                <a:ext uri="{FF2B5EF4-FFF2-40B4-BE49-F238E27FC236}">
                  <a16:creationId xmlns:a16="http://schemas.microsoft.com/office/drawing/2014/main" id="{9004ACBC-BA9D-4A29-B194-48D8AB6BB292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8" name="Google Shape;94;p15">
              <a:extLst>
                <a:ext uri="{FF2B5EF4-FFF2-40B4-BE49-F238E27FC236}">
                  <a16:creationId xmlns:a16="http://schemas.microsoft.com/office/drawing/2014/main" id="{6279011C-568C-42A9-B688-FCCEDE687D0B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9" name="Google Shape;95;p15">
              <a:extLst>
                <a:ext uri="{FF2B5EF4-FFF2-40B4-BE49-F238E27FC236}">
                  <a16:creationId xmlns:a16="http://schemas.microsoft.com/office/drawing/2014/main" id="{4790F28F-C38B-43AC-A2B8-A91DB15ABAC9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40" name="Google Shape;96;p15">
            <a:extLst>
              <a:ext uri="{FF2B5EF4-FFF2-40B4-BE49-F238E27FC236}">
                <a16:creationId xmlns:a16="http://schemas.microsoft.com/office/drawing/2014/main" id="{8A1FAF1D-ABE1-416F-8F18-BD3E7E7C7FBE}"/>
              </a:ext>
            </a:extLst>
          </p:cNvPr>
          <p:cNvGrpSpPr/>
          <p:nvPr/>
        </p:nvGrpSpPr>
        <p:grpSpPr>
          <a:xfrm>
            <a:off x="6635788" y="4809750"/>
            <a:ext cx="163150" cy="233975"/>
            <a:chOff x="5549938" y="3409575"/>
            <a:chExt cx="163150" cy="233975"/>
          </a:xfrm>
        </p:grpSpPr>
        <p:sp>
          <p:nvSpPr>
            <p:cNvPr id="41" name="Google Shape;97;p15">
              <a:extLst>
                <a:ext uri="{FF2B5EF4-FFF2-40B4-BE49-F238E27FC236}">
                  <a16:creationId xmlns:a16="http://schemas.microsoft.com/office/drawing/2014/main" id="{D8EA6183-D0CD-4C4D-854B-AC714CD10ECD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2" name="Google Shape;98;p15">
              <a:extLst>
                <a:ext uri="{FF2B5EF4-FFF2-40B4-BE49-F238E27FC236}">
                  <a16:creationId xmlns:a16="http://schemas.microsoft.com/office/drawing/2014/main" id="{D8BABDF2-8E21-48D8-A0B6-6FC010BF0D38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3" name="Google Shape;99;p15">
              <a:extLst>
                <a:ext uri="{FF2B5EF4-FFF2-40B4-BE49-F238E27FC236}">
                  <a16:creationId xmlns:a16="http://schemas.microsoft.com/office/drawing/2014/main" id="{C6FAE34E-71B0-498C-A907-0D81F6E08713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sp>
        <p:nvSpPr>
          <p:cNvPr id="44" name="Google Shape;76;p15">
            <a:extLst>
              <a:ext uri="{FF2B5EF4-FFF2-40B4-BE49-F238E27FC236}">
                <a16:creationId xmlns:a16="http://schemas.microsoft.com/office/drawing/2014/main" id="{951728F1-4704-4138-A483-1357874789CC}"/>
              </a:ext>
            </a:extLst>
          </p:cNvPr>
          <p:cNvSpPr txBox="1"/>
          <p:nvPr/>
        </p:nvSpPr>
        <p:spPr>
          <a:xfrm>
            <a:off x="7145388" y="4841223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76;p15">
            <a:extLst>
              <a:ext uri="{FF2B5EF4-FFF2-40B4-BE49-F238E27FC236}">
                <a16:creationId xmlns:a16="http://schemas.microsoft.com/office/drawing/2014/main" id="{2A31DFE1-6615-4FBF-ABE1-EBF1795B44D8}"/>
              </a:ext>
            </a:extLst>
          </p:cNvPr>
          <p:cNvSpPr txBox="1"/>
          <p:nvPr/>
        </p:nvSpPr>
        <p:spPr>
          <a:xfrm>
            <a:off x="7167700" y="3264799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76;p15">
            <a:extLst>
              <a:ext uri="{FF2B5EF4-FFF2-40B4-BE49-F238E27FC236}">
                <a16:creationId xmlns:a16="http://schemas.microsoft.com/office/drawing/2014/main" id="{B4C6189A-2489-47DC-B280-C582A1C421D9}"/>
              </a:ext>
            </a:extLst>
          </p:cNvPr>
          <p:cNvSpPr txBox="1"/>
          <p:nvPr/>
        </p:nvSpPr>
        <p:spPr>
          <a:xfrm>
            <a:off x="1905000" y="3264799"/>
            <a:ext cx="2167213" cy="73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pic>
        <p:nvPicPr>
          <p:cNvPr id="51" name="Picture Placeholder 9">
            <a:extLst>
              <a:ext uri="{FF2B5EF4-FFF2-40B4-BE49-F238E27FC236}">
                <a16:creationId xmlns:a16="http://schemas.microsoft.com/office/drawing/2014/main" id="{1271DE61-2C56-1883-E222-43BBB8D8A0A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955014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0958E12E-D8BF-B52F-0411-63680198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6257FFBE-85FA-0336-BE3A-F6992F1F7D0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9D9A1-DBB7-45D2-8531-A2811B6C48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3783C-5D0D-4142-936B-A073DEF876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88CF97A6-CF3E-93C6-0183-9F2F0EEBFE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grpSp>
        <p:nvGrpSpPr>
          <p:cNvPr id="6" name="Google Shape;627;p29">
            <a:extLst>
              <a:ext uri="{FF2B5EF4-FFF2-40B4-BE49-F238E27FC236}">
                <a16:creationId xmlns:a16="http://schemas.microsoft.com/office/drawing/2014/main" id="{F15010F7-4D80-4703-A1A9-2216C4CB6E60}"/>
              </a:ext>
            </a:extLst>
          </p:cNvPr>
          <p:cNvGrpSpPr/>
          <p:nvPr/>
        </p:nvGrpSpPr>
        <p:grpSpPr>
          <a:xfrm>
            <a:off x="1673547" y="2639669"/>
            <a:ext cx="1548051" cy="3248467"/>
            <a:chOff x="453009" y="1206500"/>
            <a:chExt cx="1548051" cy="3248467"/>
          </a:xfrm>
        </p:grpSpPr>
        <p:sp>
          <p:nvSpPr>
            <p:cNvPr id="7" name="Google Shape;628;p29">
              <a:extLst>
                <a:ext uri="{FF2B5EF4-FFF2-40B4-BE49-F238E27FC236}">
                  <a16:creationId xmlns:a16="http://schemas.microsoft.com/office/drawing/2014/main" id="{5647FF03-28E4-45AF-B74E-F95628EBA39C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629;p29">
              <a:extLst>
                <a:ext uri="{FF2B5EF4-FFF2-40B4-BE49-F238E27FC236}">
                  <a16:creationId xmlns:a16="http://schemas.microsoft.com/office/drawing/2014/main" id="{C4BFA0E3-2527-40C2-9CF1-D85789AAE97B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630;p29">
              <a:extLst>
                <a:ext uri="{FF2B5EF4-FFF2-40B4-BE49-F238E27FC236}">
                  <a16:creationId xmlns:a16="http://schemas.microsoft.com/office/drawing/2014/main" id="{FE90364E-563D-4168-A970-2882BF320E54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631;p29">
              <a:extLst>
                <a:ext uri="{FF2B5EF4-FFF2-40B4-BE49-F238E27FC236}">
                  <a16:creationId xmlns:a16="http://schemas.microsoft.com/office/drawing/2014/main" id="{0BC87ABD-A9F2-420A-8BD2-8600F1CFA7AC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</a:p>
          </p:txBody>
        </p:sp>
        <p:sp>
          <p:nvSpPr>
            <p:cNvPr id="11" name="Google Shape;632;p29">
              <a:extLst>
                <a:ext uri="{FF2B5EF4-FFF2-40B4-BE49-F238E27FC236}">
                  <a16:creationId xmlns:a16="http://schemas.microsoft.com/office/drawing/2014/main" id="{325D61EC-EF7D-4621-9B75-5D00B6936114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633;p29">
              <a:extLst>
                <a:ext uri="{FF2B5EF4-FFF2-40B4-BE49-F238E27FC236}">
                  <a16:creationId xmlns:a16="http://schemas.microsoft.com/office/drawing/2014/main" id="{2EC4D9E7-E471-4D78-A817-0A8B08637DF2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634;p29">
              <a:extLst>
                <a:ext uri="{FF2B5EF4-FFF2-40B4-BE49-F238E27FC236}">
                  <a16:creationId xmlns:a16="http://schemas.microsoft.com/office/drawing/2014/main" id="{B1632E06-6F45-4039-B09C-AB6DA51097A3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14" name="Google Shape;635;p29">
            <a:extLst>
              <a:ext uri="{FF2B5EF4-FFF2-40B4-BE49-F238E27FC236}">
                <a16:creationId xmlns:a16="http://schemas.microsoft.com/office/drawing/2014/main" id="{08BBE065-B248-4BEB-BE50-FC91AFDCA9EE}"/>
              </a:ext>
            </a:extLst>
          </p:cNvPr>
          <p:cNvGrpSpPr/>
          <p:nvPr/>
        </p:nvGrpSpPr>
        <p:grpSpPr>
          <a:xfrm>
            <a:off x="8360465" y="2639669"/>
            <a:ext cx="1546873" cy="3248480"/>
            <a:chOff x="7139927" y="1206500"/>
            <a:chExt cx="1546873" cy="3248480"/>
          </a:xfrm>
        </p:grpSpPr>
        <p:sp>
          <p:nvSpPr>
            <p:cNvPr id="15" name="Google Shape;636;p29">
              <a:extLst>
                <a:ext uri="{FF2B5EF4-FFF2-40B4-BE49-F238E27FC236}">
                  <a16:creationId xmlns:a16="http://schemas.microsoft.com/office/drawing/2014/main" id="{3F3FA23C-1F6A-4E7A-A4D4-81C3A6920A6C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637;p29">
              <a:extLst>
                <a:ext uri="{FF2B5EF4-FFF2-40B4-BE49-F238E27FC236}">
                  <a16:creationId xmlns:a16="http://schemas.microsoft.com/office/drawing/2014/main" id="{CD5709F4-9D15-4F4E-8572-369961AB648D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38;p29">
              <a:extLst>
                <a:ext uri="{FF2B5EF4-FFF2-40B4-BE49-F238E27FC236}">
                  <a16:creationId xmlns:a16="http://schemas.microsoft.com/office/drawing/2014/main" id="{538BB47A-EFB3-4B02-904E-708EEE5F9349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639;p29">
              <a:extLst>
                <a:ext uri="{FF2B5EF4-FFF2-40B4-BE49-F238E27FC236}">
                  <a16:creationId xmlns:a16="http://schemas.microsoft.com/office/drawing/2014/main" id="{ED83EFD0-7045-4DA2-8E28-241805D9280A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94949"/>
                </a:buClr>
                <a:buSzPts val="2400"/>
                <a:buFont typeface="Lato"/>
                <a:buNone/>
              </a:pPr>
              <a:r>
                <a:rPr lang="en" sz="1800" dirty="0">
                  <a:solidFill>
                    <a:schemeClr val="dk1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solidFill>
                  <a:schemeClr val="dk1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" name="Google Shape;641;p29">
              <a:extLst>
                <a:ext uri="{FF2B5EF4-FFF2-40B4-BE49-F238E27FC236}">
                  <a16:creationId xmlns:a16="http://schemas.microsoft.com/office/drawing/2014/main" id="{88FFDF2C-7C70-4C15-AAD2-07F35DFB4E73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42;p29">
              <a:extLst>
                <a:ext uri="{FF2B5EF4-FFF2-40B4-BE49-F238E27FC236}">
                  <a16:creationId xmlns:a16="http://schemas.microsoft.com/office/drawing/2014/main" id="{59CEE53D-702C-40DE-9116-E8798CB86AEE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21" name="Google Shape;643;p29">
            <a:extLst>
              <a:ext uri="{FF2B5EF4-FFF2-40B4-BE49-F238E27FC236}">
                <a16:creationId xmlns:a16="http://schemas.microsoft.com/office/drawing/2014/main" id="{AC0CE885-E75D-4123-9084-2066467BE543}"/>
              </a:ext>
            </a:extLst>
          </p:cNvPr>
          <p:cNvGrpSpPr/>
          <p:nvPr/>
        </p:nvGrpSpPr>
        <p:grpSpPr>
          <a:xfrm>
            <a:off x="3346947" y="2639669"/>
            <a:ext cx="1546829" cy="3248480"/>
            <a:chOff x="2124900" y="1206500"/>
            <a:chExt cx="1546829" cy="3248480"/>
          </a:xfrm>
        </p:grpSpPr>
        <p:sp>
          <p:nvSpPr>
            <p:cNvPr id="22" name="Google Shape;644;p29">
              <a:extLst>
                <a:ext uri="{FF2B5EF4-FFF2-40B4-BE49-F238E27FC236}">
                  <a16:creationId xmlns:a16="http://schemas.microsoft.com/office/drawing/2014/main" id="{718BC9D2-BD7D-4215-9434-AC1AFF5FA05F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45;p29">
              <a:extLst>
                <a:ext uri="{FF2B5EF4-FFF2-40B4-BE49-F238E27FC236}">
                  <a16:creationId xmlns:a16="http://schemas.microsoft.com/office/drawing/2014/main" id="{F4579BEF-EB2A-4F66-A37C-14CCB9A4D940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46;p29">
              <a:extLst>
                <a:ext uri="{FF2B5EF4-FFF2-40B4-BE49-F238E27FC236}">
                  <a16:creationId xmlns:a16="http://schemas.microsoft.com/office/drawing/2014/main" id="{92620EB5-42C1-4DEC-AF76-92B5ECD543CD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647;p29">
              <a:extLst>
                <a:ext uri="{FF2B5EF4-FFF2-40B4-BE49-F238E27FC236}">
                  <a16:creationId xmlns:a16="http://schemas.microsoft.com/office/drawing/2014/main" id="{1789F37D-46DE-4605-B528-E6CACCEDB68B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" name="Google Shape;648;p29">
              <a:extLst>
                <a:ext uri="{FF2B5EF4-FFF2-40B4-BE49-F238E27FC236}">
                  <a16:creationId xmlns:a16="http://schemas.microsoft.com/office/drawing/2014/main" id="{DB4D5F31-285B-41DA-87B9-050D734AC9F0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650;p29">
              <a:extLst>
                <a:ext uri="{FF2B5EF4-FFF2-40B4-BE49-F238E27FC236}">
                  <a16:creationId xmlns:a16="http://schemas.microsoft.com/office/drawing/2014/main" id="{3F71DEBE-7FD8-45BA-BAA0-2FF9D51DF29C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28" name="Google Shape;651;p29">
            <a:extLst>
              <a:ext uri="{FF2B5EF4-FFF2-40B4-BE49-F238E27FC236}">
                <a16:creationId xmlns:a16="http://schemas.microsoft.com/office/drawing/2014/main" id="{D2656E73-28D0-48D3-A09F-02279E328214}"/>
              </a:ext>
            </a:extLst>
          </p:cNvPr>
          <p:cNvGrpSpPr/>
          <p:nvPr/>
        </p:nvGrpSpPr>
        <p:grpSpPr>
          <a:xfrm>
            <a:off x="5019125" y="2639669"/>
            <a:ext cx="1543800" cy="3248480"/>
            <a:chOff x="3798605" y="1206500"/>
            <a:chExt cx="1543800" cy="3248480"/>
          </a:xfrm>
        </p:grpSpPr>
        <p:sp>
          <p:nvSpPr>
            <p:cNvPr id="29" name="Google Shape;652;p29">
              <a:extLst>
                <a:ext uri="{FF2B5EF4-FFF2-40B4-BE49-F238E27FC236}">
                  <a16:creationId xmlns:a16="http://schemas.microsoft.com/office/drawing/2014/main" id="{689653AC-A2A2-4477-A13A-C794E54F7FCA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53;p29">
              <a:extLst>
                <a:ext uri="{FF2B5EF4-FFF2-40B4-BE49-F238E27FC236}">
                  <a16:creationId xmlns:a16="http://schemas.microsoft.com/office/drawing/2014/main" id="{DD54C762-9817-40E8-97D5-A29C72AAD1A9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54;p29">
              <a:extLst>
                <a:ext uri="{FF2B5EF4-FFF2-40B4-BE49-F238E27FC236}">
                  <a16:creationId xmlns:a16="http://schemas.microsoft.com/office/drawing/2014/main" id="{F701BEF6-2BA7-4EB0-9F7F-E175911FF5C4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655;p29">
              <a:extLst>
                <a:ext uri="{FF2B5EF4-FFF2-40B4-BE49-F238E27FC236}">
                  <a16:creationId xmlns:a16="http://schemas.microsoft.com/office/drawing/2014/main" id="{C3A43CFE-ADDA-4D9C-BE43-86C4461FD777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" name="Google Shape;656;p29">
              <a:extLst>
                <a:ext uri="{FF2B5EF4-FFF2-40B4-BE49-F238E27FC236}">
                  <a16:creationId xmlns:a16="http://schemas.microsoft.com/office/drawing/2014/main" id="{7DAB9736-54B7-4FED-BF40-7337E8FECE7A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658;p29">
              <a:extLst>
                <a:ext uri="{FF2B5EF4-FFF2-40B4-BE49-F238E27FC236}">
                  <a16:creationId xmlns:a16="http://schemas.microsoft.com/office/drawing/2014/main" id="{6D011497-1BA1-48D8-AC82-7CE1E9261B69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35" name="Google Shape;659;p29">
            <a:extLst>
              <a:ext uri="{FF2B5EF4-FFF2-40B4-BE49-F238E27FC236}">
                <a16:creationId xmlns:a16="http://schemas.microsoft.com/office/drawing/2014/main" id="{08560017-E669-4A62-8675-70A62BB3C65D}"/>
              </a:ext>
            </a:extLst>
          </p:cNvPr>
          <p:cNvGrpSpPr/>
          <p:nvPr/>
        </p:nvGrpSpPr>
        <p:grpSpPr>
          <a:xfrm>
            <a:off x="6688274" y="2639669"/>
            <a:ext cx="1546842" cy="3248480"/>
            <a:chOff x="5466225" y="1206500"/>
            <a:chExt cx="1546842" cy="3248480"/>
          </a:xfrm>
        </p:grpSpPr>
        <p:sp>
          <p:nvSpPr>
            <p:cNvPr id="36" name="Google Shape;660;p29">
              <a:extLst>
                <a:ext uri="{FF2B5EF4-FFF2-40B4-BE49-F238E27FC236}">
                  <a16:creationId xmlns:a16="http://schemas.microsoft.com/office/drawing/2014/main" id="{AC861732-18D9-44E6-AAC1-D38E5AB2465D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61;p29">
              <a:extLst>
                <a:ext uri="{FF2B5EF4-FFF2-40B4-BE49-F238E27FC236}">
                  <a16:creationId xmlns:a16="http://schemas.microsoft.com/office/drawing/2014/main" id="{6A8E5937-5B32-4ED7-A653-E3C15514994B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62;p29">
              <a:extLst>
                <a:ext uri="{FF2B5EF4-FFF2-40B4-BE49-F238E27FC236}">
                  <a16:creationId xmlns:a16="http://schemas.microsoft.com/office/drawing/2014/main" id="{8B8F43BE-16AE-444E-B5C1-1F7009BF3295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663;p29">
              <a:extLst>
                <a:ext uri="{FF2B5EF4-FFF2-40B4-BE49-F238E27FC236}">
                  <a16:creationId xmlns:a16="http://schemas.microsoft.com/office/drawing/2014/main" id="{2687B741-8547-42FE-8B7B-E2056C20A416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664;p29">
              <a:extLst>
                <a:ext uri="{FF2B5EF4-FFF2-40B4-BE49-F238E27FC236}">
                  <a16:creationId xmlns:a16="http://schemas.microsoft.com/office/drawing/2014/main" id="{3BECD161-D342-4C62-AF5B-801B359A9CAD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1" name="Google Shape;666;p29">
              <a:extLst>
                <a:ext uri="{FF2B5EF4-FFF2-40B4-BE49-F238E27FC236}">
                  <a16:creationId xmlns:a16="http://schemas.microsoft.com/office/drawing/2014/main" id="{06F2766D-E371-4A3F-AB18-59DE904AAEB2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42" name="Google Shape;667;p29">
                <a:extLst>
                  <a:ext uri="{FF2B5EF4-FFF2-40B4-BE49-F238E27FC236}">
                    <a16:creationId xmlns:a16="http://schemas.microsoft.com/office/drawing/2014/main" id="{75B45CAC-32F0-49A2-B861-4FC6E18E3DDD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43" name="Google Shape;668;p29">
                <a:extLst>
                  <a:ext uri="{FF2B5EF4-FFF2-40B4-BE49-F238E27FC236}">
                    <a16:creationId xmlns:a16="http://schemas.microsoft.com/office/drawing/2014/main" id="{ADE8B145-13F0-417F-A73F-D81E68B494FB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</p:grpSp>
      <p:sp>
        <p:nvSpPr>
          <p:cNvPr id="44" name="Google Shape;633;p29">
            <a:extLst>
              <a:ext uri="{FF2B5EF4-FFF2-40B4-BE49-F238E27FC236}">
                <a16:creationId xmlns:a16="http://schemas.microsoft.com/office/drawing/2014/main" id="{9CA852B4-F065-4B01-BBAE-1C7DE7FD2652}"/>
              </a:ext>
            </a:extLst>
          </p:cNvPr>
          <p:cNvSpPr txBox="1"/>
          <p:nvPr/>
        </p:nvSpPr>
        <p:spPr>
          <a:xfrm>
            <a:off x="3343878" y="389966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633;p29">
            <a:extLst>
              <a:ext uri="{FF2B5EF4-FFF2-40B4-BE49-F238E27FC236}">
                <a16:creationId xmlns:a16="http://schemas.microsoft.com/office/drawing/2014/main" id="{A9921B0F-D38D-43C4-B82A-022F6064339D}"/>
              </a:ext>
            </a:extLst>
          </p:cNvPr>
          <p:cNvSpPr txBox="1"/>
          <p:nvPr/>
        </p:nvSpPr>
        <p:spPr>
          <a:xfrm>
            <a:off x="5036873" y="3921584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633;p29">
            <a:extLst>
              <a:ext uri="{FF2B5EF4-FFF2-40B4-BE49-F238E27FC236}">
                <a16:creationId xmlns:a16="http://schemas.microsoft.com/office/drawing/2014/main" id="{A8EF5BA9-8489-408E-A5A1-CA8425760276}"/>
              </a:ext>
            </a:extLst>
          </p:cNvPr>
          <p:cNvSpPr txBox="1"/>
          <p:nvPr/>
        </p:nvSpPr>
        <p:spPr>
          <a:xfrm>
            <a:off x="6687354" y="389966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633;p29">
            <a:extLst>
              <a:ext uri="{FF2B5EF4-FFF2-40B4-BE49-F238E27FC236}">
                <a16:creationId xmlns:a16="http://schemas.microsoft.com/office/drawing/2014/main" id="{2D8C3838-54F8-40FA-B39F-769CBC35DB2E}"/>
              </a:ext>
            </a:extLst>
          </p:cNvPr>
          <p:cNvSpPr txBox="1"/>
          <p:nvPr/>
        </p:nvSpPr>
        <p:spPr>
          <a:xfrm>
            <a:off x="8363538" y="3878946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pic>
        <p:nvPicPr>
          <p:cNvPr id="52" name="Picture Placeholder 9">
            <a:extLst>
              <a:ext uri="{FF2B5EF4-FFF2-40B4-BE49-F238E27FC236}">
                <a16:creationId xmlns:a16="http://schemas.microsoft.com/office/drawing/2014/main" id="{E3DBA067-C3C6-ADDA-69C3-E8369D77547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695685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7C2763-3DCF-B6A7-85B0-EC0C624C4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ECE6D5-5A21-77FB-D932-8E201AF3B2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5E1E8-8375-4D34-A5D6-17737B8AA7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1FCF3-1491-4FF5-80A6-950CDFC32E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3CAED0-CE00-BADF-2B84-E1CA2CB055A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BAEBCE3-1D7D-4877-B3CB-45FFB6E01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144229"/>
              </p:ext>
            </p:extLst>
          </p:nvPr>
        </p:nvGraphicFramePr>
        <p:xfrm>
          <a:off x="1651000" y="2533650"/>
          <a:ext cx="9483725" cy="357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966E7B9D-2CBF-D3C1-4561-A7361A20531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49246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D61968F-F3AF-94D5-57C3-74606E4F7A9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97CC58-D69A-6150-5CE3-4D726FD6A40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A7AB1-5AD5-427A-A7B3-C1B5213849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7A0D13-80CF-4BC2-BAC5-F31C04E9FC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129707-5754-903A-89D8-6332A02EB8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B05996C-851E-48A6-94B0-B25C1F3A6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649677"/>
              </p:ext>
            </p:extLst>
          </p:nvPr>
        </p:nvGraphicFramePr>
        <p:xfrm>
          <a:off x="1954530" y="2387599"/>
          <a:ext cx="9154160" cy="389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932D89DF-9518-43F6-0CCE-E4201899751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87541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26BF14C-A5A0-2DC4-8D56-D148029C2A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FCE653-D7BE-1C8E-9C81-392E7520A9C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EEE81-3219-41C0-BF17-D8C2991D3B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CD920F-A49F-4DF5-8C83-DFD612CC67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4F1FEE4-514F-D6FA-0536-2B54B6D394E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BAB6FBE-D4ED-4972-86A2-12D77CC47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0328189"/>
              </p:ext>
            </p:extLst>
          </p:nvPr>
        </p:nvGraphicFramePr>
        <p:xfrm>
          <a:off x="1923979" y="2377440"/>
          <a:ext cx="8975796" cy="408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D7B66588-EA92-E679-2323-34BD3211D02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439793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0E3738C-7BF0-6834-E79A-F15EAEF314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EF23B19-10A4-6E7E-1DC7-D459B16292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76D97-A893-4360-B1B6-8FA16A5329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8937A-3DE4-4E18-921F-3ED6D053BD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08429B-9B59-33CF-595F-FFC794A572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760B49F-9FE9-430C-A7A7-46D1BA8C8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7828015"/>
              </p:ext>
            </p:extLst>
          </p:nvPr>
        </p:nvGraphicFramePr>
        <p:xfrm>
          <a:off x="1178502" y="1997139"/>
          <a:ext cx="10354631" cy="4585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549BC4E0-8F9B-F709-CEC6-C088DBFFAFE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505321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67D9719-D11A-7EC8-AEFE-767BEE8E18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217613-62CD-C569-6CF1-CC439365AA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85E13-0948-4715-963B-BE2A39D924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BC2E7F-55E4-4448-8931-E6289D9763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4FE843-056A-0087-1F9D-124F6362E5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CCFE1EC-7B8A-4EFD-A23A-20460EA8C2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671878"/>
              </p:ext>
            </p:extLst>
          </p:nvPr>
        </p:nvGraphicFramePr>
        <p:xfrm>
          <a:off x="2046369" y="2094401"/>
          <a:ext cx="8327862" cy="450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86DB9E01-00DE-A252-0D4C-03A39D1E62E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75866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762E4D0-D78D-7E0A-08F9-FC81EAF00C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DDB17AC-E489-F7DB-111A-6FB380916C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FE631-3A8D-4770-9D82-6A6C2172F7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BD3CD-4BBE-49CE-A47F-A813CCCD11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205C58-4045-4231-F68A-3C0F0433427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5BC7F3D-65DB-486D-806C-5D79259BA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441881"/>
              </p:ext>
            </p:extLst>
          </p:nvPr>
        </p:nvGraphicFramePr>
        <p:xfrm>
          <a:off x="1798320" y="2112041"/>
          <a:ext cx="8950960" cy="4412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D19A6129-6373-7083-6669-A40C65E27C5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301662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1FE3B7D-AC58-704B-845D-3D4D49B3AFE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15870" r="15870"/>
          <a:stretch/>
        </p:blipFill>
        <p:spPr>
          <a:solidFill>
            <a:srgbClr val="39A7B7"/>
          </a:solidFill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88B012-9623-3546-9183-99EAA6EA16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9895" y="2333806"/>
            <a:ext cx="4958359" cy="4295594"/>
          </a:xfrm>
        </p:spPr>
        <p:txBody>
          <a:bodyPr>
            <a:noAutofit/>
          </a:bodyPr>
          <a:lstStyle/>
          <a:p>
            <a:r>
              <a:rPr lang="en-US" dirty="0"/>
              <a:t>Transparency in governance leads to greater responsibility towards people and a sense of accountability, which in turn bring changes in work culture and impact of (government) schemes.”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ts val="1800"/>
              </a:lnSpc>
            </a:pPr>
            <a:r>
              <a:rPr lang="en-US" dirty="0"/>
              <a:t>-Hon'ble Prime Minister of India, </a:t>
            </a:r>
          </a:p>
          <a:p>
            <a:pPr>
              <a:lnSpc>
                <a:spcPts val="1800"/>
              </a:lnSpc>
            </a:pPr>
            <a:r>
              <a:rPr lang="en-US" dirty="0"/>
              <a:t>Shri Narendra Modi</a:t>
            </a:r>
          </a:p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D0FE136-6852-743B-937B-92BCB80A99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DE6C1C4-CB35-25BB-3E39-14C6412CE2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8230CC9-ECBF-23FB-D9D5-5ECA2BD9E3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pic>
        <p:nvPicPr>
          <p:cNvPr id="21" name="Picture Placeholder 9">
            <a:extLst>
              <a:ext uri="{FF2B5EF4-FFF2-40B4-BE49-F238E27FC236}">
                <a16:creationId xmlns:a16="http://schemas.microsoft.com/office/drawing/2014/main" id="{4C921DB6-C90E-4DE3-D294-91AC0CF25A7C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48330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10">
            <a:extLst>
              <a:ext uri="{FF2B5EF4-FFF2-40B4-BE49-F238E27FC236}">
                <a16:creationId xmlns:a16="http://schemas.microsoft.com/office/drawing/2014/main" id="{DE92AC37-5565-4962-B228-7C91B4A4949E}"/>
              </a:ext>
            </a:extLst>
          </p:cNvPr>
          <p:cNvSpPr/>
          <p:nvPr/>
        </p:nvSpPr>
        <p:spPr>
          <a:xfrm>
            <a:off x="415924" y="1336314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15" name="Object11">
            <a:extLst>
              <a:ext uri="{FF2B5EF4-FFF2-40B4-BE49-F238E27FC236}">
                <a16:creationId xmlns:a16="http://schemas.microsoft.com/office/drawing/2014/main" id="{6D178F42-4129-4CE2-9E21-8E1A66C55446}"/>
              </a:ext>
            </a:extLst>
          </p:cNvPr>
          <p:cNvSpPr/>
          <p:nvPr/>
        </p:nvSpPr>
        <p:spPr>
          <a:xfrm>
            <a:off x="501650" y="2184041"/>
            <a:ext cx="3536950" cy="34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Object12">
            <a:extLst>
              <a:ext uri="{FF2B5EF4-FFF2-40B4-BE49-F238E27FC236}">
                <a16:creationId xmlns:a16="http://schemas.microsoft.com/office/drawing/2014/main" id="{ED1E39A1-777B-479F-9CF8-A235E53B031A}"/>
              </a:ext>
            </a:extLst>
          </p:cNvPr>
          <p:cNvSpPr/>
          <p:nvPr/>
        </p:nvSpPr>
        <p:spPr>
          <a:xfrm>
            <a:off x="4584700" y="2171340"/>
            <a:ext cx="3721099" cy="355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Object13">
            <a:extLst>
              <a:ext uri="{FF2B5EF4-FFF2-40B4-BE49-F238E27FC236}">
                <a16:creationId xmlns:a16="http://schemas.microsoft.com/office/drawing/2014/main" id="{2F57190F-02CE-4EF3-81B7-96DAC5CFEFEB}"/>
              </a:ext>
            </a:extLst>
          </p:cNvPr>
          <p:cNvSpPr/>
          <p:nvPr/>
        </p:nvSpPr>
        <p:spPr>
          <a:xfrm>
            <a:off x="501650" y="3670300"/>
            <a:ext cx="3536950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Object14">
            <a:extLst>
              <a:ext uri="{FF2B5EF4-FFF2-40B4-BE49-F238E27FC236}">
                <a16:creationId xmlns:a16="http://schemas.microsoft.com/office/drawing/2014/main" id="{4694FEDE-A1A1-4B31-8E53-A7EBE71C482F}"/>
              </a:ext>
            </a:extLst>
          </p:cNvPr>
          <p:cNvSpPr/>
          <p:nvPr/>
        </p:nvSpPr>
        <p:spPr>
          <a:xfrm>
            <a:off x="4584700" y="3552465"/>
            <a:ext cx="3368674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Object15">
            <a:extLst>
              <a:ext uri="{FF2B5EF4-FFF2-40B4-BE49-F238E27FC236}">
                <a16:creationId xmlns:a16="http://schemas.microsoft.com/office/drawing/2014/main" id="{F0FE43D2-1436-4516-84EA-FFEE13B6737D}"/>
              </a:ext>
            </a:extLst>
          </p:cNvPr>
          <p:cNvSpPr/>
          <p:nvPr/>
        </p:nvSpPr>
        <p:spPr>
          <a:xfrm>
            <a:off x="501650" y="5094287"/>
            <a:ext cx="3343275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Object16">
            <a:extLst>
              <a:ext uri="{FF2B5EF4-FFF2-40B4-BE49-F238E27FC236}">
                <a16:creationId xmlns:a16="http://schemas.microsoft.com/office/drawing/2014/main" id="{ED350562-502A-493B-8AF6-6DC65365127A}"/>
              </a:ext>
            </a:extLst>
          </p:cNvPr>
          <p:cNvSpPr/>
          <p:nvPr/>
        </p:nvSpPr>
        <p:spPr>
          <a:xfrm>
            <a:off x="4584700" y="5048250"/>
            <a:ext cx="336867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Object17">
            <a:extLst>
              <a:ext uri="{FF2B5EF4-FFF2-40B4-BE49-F238E27FC236}">
                <a16:creationId xmlns:a16="http://schemas.microsoft.com/office/drawing/2014/main" id="{FEE42E8E-B3B9-4FBE-A2BB-E89EBBD68F0D}"/>
              </a:ext>
            </a:extLst>
          </p:cNvPr>
          <p:cNvSpPr/>
          <p:nvPr/>
        </p:nvSpPr>
        <p:spPr>
          <a:xfrm>
            <a:off x="774700" y="2571751"/>
            <a:ext cx="353695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22" name="Object18">
            <a:extLst>
              <a:ext uri="{FF2B5EF4-FFF2-40B4-BE49-F238E27FC236}">
                <a16:creationId xmlns:a16="http://schemas.microsoft.com/office/drawing/2014/main" id="{55280DF5-29CB-4C2E-A4C9-6B705C57668C}"/>
              </a:ext>
            </a:extLst>
          </p:cNvPr>
          <p:cNvSpPr/>
          <p:nvPr/>
        </p:nvSpPr>
        <p:spPr>
          <a:xfrm>
            <a:off x="4908549" y="2571751"/>
            <a:ext cx="3721097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23" name="Object19">
            <a:extLst>
              <a:ext uri="{FF2B5EF4-FFF2-40B4-BE49-F238E27FC236}">
                <a16:creationId xmlns:a16="http://schemas.microsoft.com/office/drawing/2014/main" id="{A271F363-1318-4A9C-A6FF-BF39F36F1F51}"/>
              </a:ext>
            </a:extLst>
          </p:cNvPr>
          <p:cNvSpPr/>
          <p:nvPr/>
        </p:nvSpPr>
        <p:spPr>
          <a:xfrm>
            <a:off x="774700" y="4060825"/>
            <a:ext cx="3536950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24" name="Object20">
            <a:extLst>
              <a:ext uri="{FF2B5EF4-FFF2-40B4-BE49-F238E27FC236}">
                <a16:creationId xmlns:a16="http://schemas.microsoft.com/office/drawing/2014/main" id="{131A9EDB-3004-4A9D-ABC7-A7F589157B43}"/>
              </a:ext>
            </a:extLst>
          </p:cNvPr>
          <p:cNvSpPr/>
          <p:nvPr/>
        </p:nvSpPr>
        <p:spPr>
          <a:xfrm>
            <a:off x="4864099" y="4060825"/>
            <a:ext cx="3765547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25" name="Object21">
            <a:extLst>
              <a:ext uri="{FF2B5EF4-FFF2-40B4-BE49-F238E27FC236}">
                <a16:creationId xmlns:a16="http://schemas.microsoft.com/office/drawing/2014/main" id="{9A30BABB-C673-4E2B-BD87-AAB48F58137E}"/>
              </a:ext>
            </a:extLst>
          </p:cNvPr>
          <p:cNvSpPr/>
          <p:nvPr/>
        </p:nvSpPr>
        <p:spPr>
          <a:xfrm>
            <a:off x="774699" y="5483225"/>
            <a:ext cx="346392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26" name="Object22">
            <a:extLst>
              <a:ext uri="{FF2B5EF4-FFF2-40B4-BE49-F238E27FC236}">
                <a16:creationId xmlns:a16="http://schemas.microsoft.com/office/drawing/2014/main" id="{957817C7-0424-4475-8D0D-240F04C95629}"/>
              </a:ext>
            </a:extLst>
          </p:cNvPr>
          <p:cNvSpPr/>
          <p:nvPr/>
        </p:nvSpPr>
        <p:spPr>
          <a:xfrm>
            <a:off x="4908548" y="5495925"/>
            <a:ext cx="3721099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48DE812-FCD5-3AA2-1D60-2FEBA7AA8CE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EC1270-D9BC-74A5-FBF4-CB2675736A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80F627C-F557-4120-FC13-C4761D77921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62C2389-3D0D-FEBD-73C9-31F378B6B66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t="3850" b="385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B95EB27-7F12-6689-4584-0C381CA015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</p:spTree>
    <p:extLst>
      <p:ext uri="{BB962C8B-B14F-4D97-AF65-F5344CB8AC3E}">
        <p14:creationId xmlns:p14="http://schemas.microsoft.com/office/powerpoint/2010/main" val="2416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B8EFF8B-31C0-0E03-EC1F-F03F5A755F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9F35437-7907-8370-5441-8E3644F1FA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05CFE94-0E48-F3B2-47B1-2578828998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sp>
        <p:nvSpPr>
          <p:cNvPr id="6" name="Object10">
            <a:extLst>
              <a:ext uri="{FF2B5EF4-FFF2-40B4-BE49-F238E27FC236}">
                <a16:creationId xmlns:a16="http://schemas.microsoft.com/office/drawing/2014/main" id="{FD365E83-9BB4-467D-9CA6-0305FF677D03}"/>
              </a:ext>
            </a:extLst>
          </p:cNvPr>
          <p:cNvSpPr/>
          <p:nvPr/>
        </p:nvSpPr>
        <p:spPr>
          <a:xfrm>
            <a:off x="1000124" y="1161056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7" name="Object11">
            <a:extLst>
              <a:ext uri="{FF2B5EF4-FFF2-40B4-BE49-F238E27FC236}">
                <a16:creationId xmlns:a16="http://schemas.microsoft.com/office/drawing/2014/main" id="{F4AC9C90-1D06-4A1C-936A-08AB00DB70AF}"/>
              </a:ext>
            </a:extLst>
          </p:cNvPr>
          <p:cNvSpPr/>
          <p:nvPr/>
        </p:nvSpPr>
        <p:spPr>
          <a:xfrm>
            <a:off x="1085849" y="2352317"/>
            <a:ext cx="4807133" cy="387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Object13">
            <a:extLst>
              <a:ext uri="{FF2B5EF4-FFF2-40B4-BE49-F238E27FC236}">
                <a16:creationId xmlns:a16="http://schemas.microsoft.com/office/drawing/2014/main" id="{4F9840E9-45C3-4A61-A93E-79C5787F5BF3}"/>
              </a:ext>
            </a:extLst>
          </p:cNvPr>
          <p:cNvSpPr/>
          <p:nvPr/>
        </p:nvSpPr>
        <p:spPr>
          <a:xfrm>
            <a:off x="1085849" y="3838576"/>
            <a:ext cx="4716071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id="{D114B8C7-0703-4B9B-9735-93FCECF41C32}"/>
              </a:ext>
            </a:extLst>
          </p:cNvPr>
          <p:cNvSpPr/>
          <p:nvPr/>
        </p:nvSpPr>
        <p:spPr>
          <a:xfrm>
            <a:off x="6062344" y="3720741"/>
            <a:ext cx="4951731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Object15">
            <a:extLst>
              <a:ext uri="{FF2B5EF4-FFF2-40B4-BE49-F238E27FC236}">
                <a16:creationId xmlns:a16="http://schemas.microsoft.com/office/drawing/2014/main" id="{B831B3E8-5683-47EF-A62E-E7B1A5B78B3E}"/>
              </a:ext>
            </a:extLst>
          </p:cNvPr>
          <p:cNvSpPr/>
          <p:nvPr/>
        </p:nvSpPr>
        <p:spPr>
          <a:xfrm>
            <a:off x="1085849" y="5262563"/>
            <a:ext cx="4716069" cy="4016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Object16">
            <a:extLst>
              <a:ext uri="{FF2B5EF4-FFF2-40B4-BE49-F238E27FC236}">
                <a16:creationId xmlns:a16="http://schemas.microsoft.com/office/drawing/2014/main" id="{E477B6E6-C4A8-41DF-8A9B-151F497770F1}"/>
              </a:ext>
            </a:extLst>
          </p:cNvPr>
          <p:cNvSpPr/>
          <p:nvPr/>
        </p:nvSpPr>
        <p:spPr>
          <a:xfrm>
            <a:off x="6062345" y="5216526"/>
            <a:ext cx="5198302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Object17">
            <a:extLst>
              <a:ext uri="{FF2B5EF4-FFF2-40B4-BE49-F238E27FC236}">
                <a16:creationId xmlns:a16="http://schemas.microsoft.com/office/drawing/2014/main" id="{B4C52878-A8C8-4C29-BFA8-BB3A8531127B}"/>
              </a:ext>
            </a:extLst>
          </p:cNvPr>
          <p:cNvSpPr/>
          <p:nvPr/>
        </p:nvSpPr>
        <p:spPr>
          <a:xfrm>
            <a:off x="1358899" y="2780667"/>
            <a:ext cx="4491357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53BAD632-2CFF-4064-ABCC-641C47003D57}"/>
              </a:ext>
            </a:extLst>
          </p:cNvPr>
          <p:cNvSpPr/>
          <p:nvPr/>
        </p:nvSpPr>
        <p:spPr>
          <a:xfrm>
            <a:off x="6386194" y="2780667"/>
            <a:ext cx="4951731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1F105ABC-9F00-4EB2-9E28-8CC58C0F9147}"/>
              </a:ext>
            </a:extLst>
          </p:cNvPr>
          <p:cNvSpPr/>
          <p:nvPr/>
        </p:nvSpPr>
        <p:spPr>
          <a:xfrm>
            <a:off x="1358899" y="4269741"/>
            <a:ext cx="4491357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2B10B7EE-3038-4212-816C-F5DDC715938C}"/>
              </a:ext>
            </a:extLst>
          </p:cNvPr>
          <p:cNvSpPr/>
          <p:nvPr/>
        </p:nvSpPr>
        <p:spPr>
          <a:xfrm>
            <a:off x="6341744" y="4269741"/>
            <a:ext cx="495173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2E0523C3-53E2-462F-B1A5-5A84309146F2}"/>
              </a:ext>
            </a:extLst>
          </p:cNvPr>
          <p:cNvSpPr/>
          <p:nvPr/>
        </p:nvSpPr>
        <p:spPr>
          <a:xfrm>
            <a:off x="1358898" y="5712461"/>
            <a:ext cx="4491357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5200EA8B-7C24-44D0-B995-0BD364D7A4C7}"/>
              </a:ext>
            </a:extLst>
          </p:cNvPr>
          <p:cNvSpPr/>
          <p:nvPr/>
        </p:nvSpPr>
        <p:spPr>
          <a:xfrm>
            <a:off x="6386193" y="5664201"/>
            <a:ext cx="462788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8" name="Object12">
            <a:extLst>
              <a:ext uri="{FF2B5EF4-FFF2-40B4-BE49-F238E27FC236}">
                <a16:creationId xmlns:a16="http://schemas.microsoft.com/office/drawing/2014/main" id="{B6DAD2CC-AF23-44E7-A3F0-A4398F32C914}"/>
              </a:ext>
            </a:extLst>
          </p:cNvPr>
          <p:cNvSpPr/>
          <p:nvPr/>
        </p:nvSpPr>
        <p:spPr>
          <a:xfrm>
            <a:off x="6025832" y="2355670"/>
            <a:ext cx="5234815" cy="33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2" name="Picture Placeholder 9">
            <a:extLst>
              <a:ext uri="{FF2B5EF4-FFF2-40B4-BE49-F238E27FC236}">
                <a16:creationId xmlns:a16="http://schemas.microsoft.com/office/drawing/2014/main" id="{2854DFD2-2758-271E-3BCB-3549D4BD869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40044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4DE8C31C-6815-1C98-1CFC-AABA812E1A7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4633018-803D-30D4-FF0A-D8F82D97A9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0CCCEE7-13FA-F0F5-96A5-8FC2D4785F6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E05690B-EE0C-F34B-74F1-76DC4AD5A0F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pic>
        <p:nvPicPr>
          <p:cNvPr id="7" name="Object 7" descr="preencoded.png">
            <a:extLst>
              <a:ext uri="{FF2B5EF4-FFF2-40B4-BE49-F238E27FC236}">
                <a16:creationId xmlns:a16="http://schemas.microsoft.com/office/drawing/2014/main" id="{BFEE4CE5-3A78-41F0-9416-CD0EA48D2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5687" y="2241550"/>
            <a:ext cx="431800" cy="431800"/>
          </a:xfrm>
          <a:prstGeom prst="rect">
            <a:avLst/>
          </a:prstGeom>
        </p:spPr>
      </p:pic>
      <p:pic>
        <p:nvPicPr>
          <p:cNvPr id="8" name="Object 8" descr="preencoded.png">
            <a:extLst>
              <a:ext uri="{FF2B5EF4-FFF2-40B4-BE49-F238E27FC236}">
                <a16:creationId xmlns:a16="http://schemas.microsoft.com/office/drawing/2014/main" id="{74E1430A-7F5D-45B9-9BDE-785A1D77F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55687" y="2946399"/>
            <a:ext cx="444500" cy="444500"/>
          </a:xfrm>
          <a:prstGeom prst="rect">
            <a:avLst/>
          </a:prstGeom>
        </p:spPr>
      </p:pic>
      <p:pic>
        <p:nvPicPr>
          <p:cNvPr id="9" name="Object 9" descr="preencoded.png">
            <a:extLst>
              <a:ext uri="{FF2B5EF4-FFF2-40B4-BE49-F238E27FC236}">
                <a16:creationId xmlns:a16="http://schemas.microsoft.com/office/drawing/2014/main" id="{DA712BCC-2D1B-411D-80E6-A02768A756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55687" y="5873750"/>
            <a:ext cx="444500" cy="444500"/>
          </a:xfrm>
          <a:prstGeom prst="rect">
            <a:avLst/>
          </a:prstGeom>
        </p:spPr>
      </p:pic>
      <p:pic>
        <p:nvPicPr>
          <p:cNvPr id="10" name="Object 10" descr="preencoded.png">
            <a:extLst>
              <a:ext uri="{FF2B5EF4-FFF2-40B4-BE49-F238E27FC236}">
                <a16:creationId xmlns:a16="http://schemas.microsoft.com/office/drawing/2014/main" id="{00462EED-01BE-4549-8ADF-D07F36170E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55687" y="3682999"/>
            <a:ext cx="444500" cy="431800"/>
          </a:xfrm>
          <a:prstGeom prst="rect">
            <a:avLst/>
          </a:prstGeom>
        </p:spPr>
      </p:pic>
      <p:pic>
        <p:nvPicPr>
          <p:cNvPr id="11" name="Object 11" descr="preencoded.png">
            <a:extLst>
              <a:ext uri="{FF2B5EF4-FFF2-40B4-BE49-F238E27FC236}">
                <a16:creationId xmlns:a16="http://schemas.microsoft.com/office/drawing/2014/main" id="{BFEDBE36-FE4C-4F3B-B3F5-9376B45D70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55687" y="4406899"/>
            <a:ext cx="444500" cy="444500"/>
          </a:xfrm>
          <a:prstGeom prst="rect">
            <a:avLst/>
          </a:prstGeom>
        </p:spPr>
      </p:pic>
      <p:pic>
        <p:nvPicPr>
          <p:cNvPr id="12" name="Object 12" descr="preencoded.png">
            <a:extLst>
              <a:ext uri="{FF2B5EF4-FFF2-40B4-BE49-F238E27FC236}">
                <a16:creationId xmlns:a16="http://schemas.microsoft.com/office/drawing/2014/main" id="{AD97E1CF-6C76-4F51-9F97-5FF465F039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055687" y="5143499"/>
            <a:ext cx="444500" cy="431800"/>
          </a:xfrm>
          <a:prstGeom prst="rect">
            <a:avLst/>
          </a:prstGeom>
        </p:spPr>
      </p:pic>
      <p:sp>
        <p:nvSpPr>
          <p:cNvPr id="13" name="Object17">
            <a:extLst>
              <a:ext uri="{FF2B5EF4-FFF2-40B4-BE49-F238E27FC236}">
                <a16:creationId xmlns:a16="http://schemas.microsoft.com/office/drawing/2014/main" id="{E2310BD2-89B9-4270-B342-3053A64DD47C}"/>
              </a:ext>
            </a:extLst>
          </p:cNvPr>
          <p:cNvSpPr/>
          <p:nvPr/>
        </p:nvSpPr>
        <p:spPr>
          <a:xfrm>
            <a:off x="1735133" y="4419599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Timelines/ Milestones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Object18">
            <a:extLst>
              <a:ext uri="{FF2B5EF4-FFF2-40B4-BE49-F238E27FC236}">
                <a16:creationId xmlns:a16="http://schemas.microsoft.com/office/drawing/2014/main" id="{675450CC-599C-4902-9ABE-829E81A9313D}"/>
              </a:ext>
            </a:extLst>
          </p:cNvPr>
          <p:cNvSpPr/>
          <p:nvPr/>
        </p:nvSpPr>
        <p:spPr>
          <a:xfrm>
            <a:off x="1735132" y="2946400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Overview of Ministry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Object19">
            <a:extLst>
              <a:ext uri="{FF2B5EF4-FFF2-40B4-BE49-F238E27FC236}">
                <a16:creationId xmlns:a16="http://schemas.microsoft.com/office/drawing/2014/main" id="{030D7BFE-E039-4576-BA05-EAB6F9E7E2D3}"/>
              </a:ext>
            </a:extLst>
          </p:cNvPr>
          <p:cNvSpPr/>
          <p:nvPr/>
        </p:nvSpPr>
        <p:spPr>
          <a:xfrm>
            <a:off x="1735132" y="2273300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Introduction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Object20">
            <a:extLst>
              <a:ext uri="{FF2B5EF4-FFF2-40B4-BE49-F238E27FC236}">
                <a16:creationId xmlns:a16="http://schemas.microsoft.com/office/drawing/2014/main" id="{E5515603-2BE3-45EE-B979-97DB385CD85D}"/>
              </a:ext>
            </a:extLst>
          </p:cNvPr>
          <p:cNvSpPr/>
          <p:nvPr/>
        </p:nvSpPr>
        <p:spPr>
          <a:xfrm>
            <a:off x="1735134" y="5191125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Fund Utilization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Object21">
            <a:extLst>
              <a:ext uri="{FF2B5EF4-FFF2-40B4-BE49-F238E27FC236}">
                <a16:creationId xmlns:a16="http://schemas.microsoft.com/office/drawing/2014/main" id="{2A5DBBF6-9D19-4176-B39A-7DD9699A5114}"/>
              </a:ext>
            </a:extLst>
          </p:cNvPr>
          <p:cNvSpPr/>
          <p:nvPr/>
        </p:nvSpPr>
        <p:spPr>
          <a:xfrm>
            <a:off x="1735132" y="3689349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Activity Status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Object22">
            <a:extLst>
              <a:ext uri="{FF2B5EF4-FFF2-40B4-BE49-F238E27FC236}">
                <a16:creationId xmlns:a16="http://schemas.microsoft.com/office/drawing/2014/main" id="{458B7F9B-07B1-4BBE-A369-AB4BA6CE6CB8}"/>
              </a:ext>
            </a:extLst>
          </p:cNvPr>
          <p:cNvSpPr/>
          <p:nvPr/>
        </p:nvSpPr>
        <p:spPr>
          <a:xfrm>
            <a:off x="1735134" y="5888498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Way Forward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Object10">
            <a:extLst>
              <a:ext uri="{FF2B5EF4-FFF2-40B4-BE49-F238E27FC236}">
                <a16:creationId xmlns:a16="http://schemas.microsoft.com/office/drawing/2014/main" id="{CEA7B1EC-26A7-47C8-8B19-D14320EB0225}"/>
              </a:ext>
            </a:extLst>
          </p:cNvPr>
          <p:cNvSpPr/>
          <p:nvPr/>
        </p:nvSpPr>
        <p:spPr>
          <a:xfrm>
            <a:off x="1101724" y="1218839"/>
            <a:ext cx="7245351" cy="5782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chemeClr val="bg1"/>
              </a:solidFill>
            </a:endParaRPr>
          </a:p>
        </p:txBody>
      </p:sp>
      <p:pic>
        <p:nvPicPr>
          <p:cNvPr id="35" name="Picture Placeholder 9">
            <a:extLst>
              <a:ext uri="{FF2B5EF4-FFF2-40B4-BE49-F238E27FC236}">
                <a16:creationId xmlns:a16="http://schemas.microsoft.com/office/drawing/2014/main" id="{4C0C8D5C-9463-6274-EAF1-B9B27FBAFF2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14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69705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9FEBABC0-4E22-654E-AC49-C3019A6B90F5}"/>
              </a:ext>
            </a:extLst>
          </p:cNvPr>
          <p:cNvGrpSpPr/>
          <p:nvPr/>
        </p:nvGrpSpPr>
        <p:grpSpPr>
          <a:xfrm>
            <a:off x="2285899" y="2812221"/>
            <a:ext cx="1143000" cy="1123950"/>
            <a:chOff x="1536699" y="3219450"/>
            <a:chExt cx="1143000" cy="1123950"/>
          </a:xfrm>
        </p:grpSpPr>
        <p:pic>
          <p:nvPicPr>
            <p:cNvPr id="29" name="Object 7" descr="Object 7">
              <a:extLst>
                <a:ext uri="{FF2B5EF4-FFF2-40B4-BE49-F238E27FC236}">
                  <a16:creationId xmlns:a16="http://schemas.microsoft.com/office/drawing/2014/main" id="{0E4E113D-4495-AC40-95C4-AD45F9E8A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6699" y="3219450"/>
              <a:ext cx="1143000" cy="11239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2" name="Object 10" descr="Object 10">
              <a:extLst>
                <a:ext uri="{FF2B5EF4-FFF2-40B4-BE49-F238E27FC236}">
                  <a16:creationId xmlns:a16="http://schemas.microsoft.com/office/drawing/2014/main" id="{ADA0E066-661F-4F4F-8CE8-2B7C3D65A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3399" y="3486150"/>
              <a:ext cx="609600" cy="590550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FF889F2-E2DF-5C4F-9088-A8FE45A24E22}"/>
              </a:ext>
            </a:extLst>
          </p:cNvPr>
          <p:cNvGrpSpPr/>
          <p:nvPr/>
        </p:nvGrpSpPr>
        <p:grpSpPr>
          <a:xfrm>
            <a:off x="5426649" y="2787550"/>
            <a:ext cx="1143000" cy="1123950"/>
            <a:chOff x="5651499" y="3162300"/>
            <a:chExt cx="1143000" cy="1123950"/>
          </a:xfrm>
        </p:grpSpPr>
        <p:pic>
          <p:nvPicPr>
            <p:cNvPr id="30" name="Object 8" descr="Object 8">
              <a:extLst>
                <a:ext uri="{FF2B5EF4-FFF2-40B4-BE49-F238E27FC236}">
                  <a16:creationId xmlns:a16="http://schemas.microsoft.com/office/drawing/2014/main" id="{5B23F813-D43A-874A-92C0-0A5887002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1499" y="3162300"/>
              <a:ext cx="1143000" cy="11239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" name="Object 11" descr="Object 11">
              <a:extLst>
                <a:ext uri="{FF2B5EF4-FFF2-40B4-BE49-F238E27FC236}">
                  <a16:creationId xmlns:a16="http://schemas.microsoft.com/office/drawing/2014/main" id="{D6041D43-326E-3348-B71E-E096F1238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8199" y="3429000"/>
              <a:ext cx="609600" cy="609600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4F2AFB1-81BD-C64A-B627-A9C94EE2027C}"/>
              </a:ext>
            </a:extLst>
          </p:cNvPr>
          <p:cNvGrpSpPr/>
          <p:nvPr/>
        </p:nvGrpSpPr>
        <p:grpSpPr>
          <a:xfrm>
            <a:off x="8567399" y="2768500"/>
            <a:ext cx="1123950" cy="1143000"/>
            <a:chOff x="9728199" y="3162300"/>
            <a:chExt cx="1123950" cy="1143000"/>
          </a:xfrm>
        </p:grpSpPr>
        <p:pic>
          <p:nvPicPr>
            <p:cNvPr id="31" name="Object 9" descr="Object 9">
              <a:extLst>
                <a:ext uri="{FF2B5EF4-FFF2-40B4-BE49-F238E27FC236}">
                  <a16:creationId xmlns:a16="http://schemas.microsoft.com/office/drawing/2014/main" id="{18DE15DD-A19A-F446-BA67-DF13C40EB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28199" y="3162300"/>
              <a:ext cx="1123950" cy="11430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4" name="Object 12" descr="Object 12">
              <a:extLst>
                <a:ext uri="{FF2B5EF4-FFF2-40B4-BE49-F238E27FC236}">
                  <a16:creationId xmlns:a16="http://schemas.microsoft.com/office/drawing/2014/main" id="{AFAB2A73-1B0A-4844-B1B3-2E2DD8A8D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75849" y="3429000"/>
              <a:ext cx="590550" cy="60960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9" name="Object17">
            <a:extLst>
              <a:ext uri="{FF2B5EF4-FFF2-40B4-BE49-F238E27FC236}">
                <a16:creationId xmlns:a16="http://schemas.microsoft.com/office/drawing/2014/main" id="{B317EED6-9C4E-407A-87E3-2AD062865DF2}"/>
              </a:ext>
            </a:extLst>
          </p:cNvPr>
          <p:cNvSpPr/>
          <p:nvPr/>
        </p:nvSpPr>
        <p:spPr>
          <a:xfrm>
            <a:off x="1841500" y="405765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One</a:t>
            </a:r>
            <a:endParaRPr lang="en-US" sz="2400" b="1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sp>
        <p:nvSpPr>
          <p:cNvPr id="40" name="Object20">
            <a:extLst>
              <a:ext uri="{FF2B5EF4-FFF2-40B4-BE49-F238E27FC236}">
                <a16:creationId xmlns:a16="http://schemas.microsoft.com/office/drawing/2014/main" id="{D4BE9356-AACE-4FD3-B789-17FFDA65BA83}"/>
              </a:ext>
            </a:extLst>
          </p:cNvPr>
          <p:cNvSpPr/>
          <p:nvPr/>
        </p:nvSpPr>
        <p:spPr>
          <a:xfrm>
            <a:off x="1828800" y="4889500"/>
            <a:ext cx="25146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1" name="Object17">
            <a:extLst>
              <a:ext uri="{FF2B5EF4-FFF2-40B4-BE49-F238E27FC236}">
                <a16:creationId xmlns:a16="http://schemas.microsoft.com/office/drawing/2014/main" id="{A3DAE7CE-1FA6-4C73-AF87-B8B80D5761FE}"/>
              </a:ext>
            </a:extLst>
          </p:cNvPr>
          <p:cNvSpPr/>
          <p:nvPr/>
        </p:nvSpPr>
        <p:spPr>
          <a:xfrm>
            <a:off x="4978400" y="405765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Two</a:t>
            </a:r>
            <a:endParaRPr lang="en-US" sz="2400" b="1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sp>
        <p:nvSpPr>
          <p:cNvPr id="42" name="Object20">
            <a:extLst>
              <a:ext uri="{FF2B5EF4-FFF2-40B4-BE49-F238E27FC236}">
                <a16:creationId xmlns:a16="http://schemas.microsoft.com/office/drawing/2014/main" id="{4101E448-511F-432D-8598-7F4D07C2B5F8}"/>
              </a:ext>
            </a:extLst>
          </p:cNvPr>
          <p:cNvSpPr/>
          <p:nvPr/>
        </p:nvSpPr>
        <p:spPr>
          <a:xfrm>
            <a:off x="4965699" y="4889500"/>
            <a:ext cx="2514599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5" name="Object17">
            <a:extLst>
              <a:ext uri="{FF2B5EF4-FFF2-40B4-BE49-F238E27FC236}">
                <a16:creationId xmlns:a16="http://schemas.microsoft.com/office/drawing/2014/main" id="{341EC365-3F1D-4726-BEA0-B0A6E6ADEBC7}"/>
              </a:ext>
            </a:extLst>
          </p:cNvPr>
          <p:cNvSpPr/>
          <p:nvPr/>
        </p:nvSpPr>
        <p:spPr>
          <a:xfrm>
            <a:off x="8118475" y="405765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Three</a:t>
            </a:r>
            <a:endParaRPr lang="en-US" sz="2400" b="1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sp>
        <p:nvSpPr>
          <p:cNvPr id="46" name="Object20">
            <a:extLst>
              <a:ext uri="{FF2B5EF4-FFF2-40B4-BE49-F238E27FC236}">
                <a16:creationId xmlns:a16="http://schemas.microsoft.com/office/drawing/2014/main" id="{1A4013DB-825C-4845-93B8-7975D80A38B6}"/>
              </a:ext>
            </a:extLst>
          </p:cNvPr>
          <p:cNvSpPr/>
          <p:nvPr/>
        </p:nvSpPr>
        <p:spPr>
          <a:xfrm>
            <a:off x="8105774" y="4889500"/>
            <a:ext cx="2514599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1F02616-02BB-69C9-8EBE-DE25F1591A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02E461B-AF9B-DCC3-C852-7614551EC95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04106B-75BE-D066-D876-3FC8E258E4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E1521E-0FA5-9306-A01A-D9E2A9F19F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515EE6-3E5A-572E-C593-57E3FF1433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pic>
        <p:nvPicPr>
          <p:cNvPr id="38" name="Picture Placeholder 9">
            <a:extLst>
              <a:ext uri="{FF2B5EF4-FFF2-40B4-BE49-F238E27FC236}">
                <a16:creationId xmlns:a16="http://schemas.microsoft.com/office/drawing/2014/main" id="{B53DBF8F-FCF4-06D1-4AF9-FD6E22AB82E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6974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17">
            <a:extLst>
              <a:ext uri="{FF2B5EF4-FFF2-40B4-BE49-F238E27FC236}">
                <a16:creationId xmlns:a16="http://schemas.microsoft.com/office/drawing/2014/main" id="{0E1A46E8-A879-D14F-88B5-367EB8FA7F3F}"/>
              </a:ext>
            </a:extLst>
          </p:cNvPr>
          <p:cNvSpPr txBox="1"/>
          <p:nvPr/>
        </p:nvSpPr>
        <p:spPr>
          <a:xfrm>
            <a:off x="1112251" y="2613491"/>
            <a:ext cx="3134771" cy="186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 algn="ctr">
              <a:lnSpc>
                <a:spcPts val="4500"/>
              </a:lnSpc>
              <a:defRPr sz="3900">
                <a:solidFill>
                  <a:srgbClr val="FFFFFF"/>
                </a:solidFill>
                <a:latin typeface="Calibre-Medium"/>
                <a:ea typeface="Calibre-Medium"/>
                <a:cs typeface="Calibre-Medium"/>
                <a:sym typeface="Calibre-Medium"/>
              </a:defRPr>
            </a:lvl1pPr>
          </a:lstStyle>
          <a:p>
            <a:pPr algn="r"/>
            <a:r>
              <a:rPr sz="2800" dirty="0"/>
              <a:t>Sub-heading</a:t>
            </a:r>
            <a:endParaRPr lang="en-US" sz="2800" dirty="0"/>
          </a:p>
          <a:p>
            <a:pPr algn="r">
              <a:lnSpc>
                <a:spcPct val="100000"/>
              </a:lnSpc>
            </a:pPr>
            <a:r>
              <a:rPr lang="en-IN" sz="2200" dirty="0">
                <a:solidFill>
                  <a:srgbClr val="FFFFFF">
                    <a:alpha val="90000"/>
                  </a:srgbClr>
                </a:solidFill>
                <a:latin typeface="Calibre Light" panose="020B0303030202060203" pitchFamily="34" charset="77"/>
              </a:rPr>
              <a:t>This is a dummy text introducing the subject of presentation</a:t>
            </a:r>
          </a:p>
          <a:p>
            <a:pPr lvl="1" indent="0" algn="r"/>
            <a:endParaRPr lang="en-IN" dirty="0">
              <a:solidFill>
                <a:srgbClr val="FFFFFF">
                  <a:alpha val="90000"/>
                </a:srgbClr>
              </a:solidFill>
            </a:endParaRPr>
          </a:p>
        </p:txBody>
      </p:sp>
      <p:sp>
        <p:nvSpPr>
          <p:cNvPr id="43" name="Object17">
            <a:extLst>
              <a:ext uri="{FF2B5EF4-FFF2-40B4-BE49-F238E27FC236}">
                <a16:creationId xmlns:a16="http://schemas.microsoft.com/office/drawing/2014/main" id="{F652FEFB-D637-5644-A2E8-8EF19724313E}"/>
              </a:ext>
            </a:extLst>
          </p:cNvPr>
          <p:cNvSpPr txBox="1"/>
          <p:nvPr/>
        </p:nvSpPr>
        <p:spPr>
          <a:xfrm>
            <a:off x="4528615" y="5044973"/>
            <a:ext cx="3134771" cy="186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 algn="ctr">
              <a:lnSpc>
                <a:spcPts val="4500"/>
              </a:lnSpc>
              <a:defRPr sz="3900">
                <a:solidFill>
                  <a:srgbClr val="FFFFFF"/>
                </a:solidFill>
                <a:latin typeface="Calibre-Medium"/>
                <a:ea typeface="Calibre-Medium"/>
                <a:cs typeface="Calibre-Medium"/>
                <a:sym typeface="Calibre-Medium"/>
              </a:defRPr>
            </a:lvl1pPr>
          </a:lstStyle>
          <a:p>
            <a:r>
              <a:rPr sz="2800" dirty="0"/>
              <a:t>Sub-heading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IN" sz="2200" dirty="0">
                <a:solidFill>
                  <a:srgbClr val="FFFFFF">
                    <a:alpha val="90000"/>
                  </a:srgbClr>
                </a:solidFill>
                <a:latin typeface="Calibre Light" panose="020B0303030202060203" pitchFamily="34" charset="77"/>
              </a:rPr>
              <a:t>This is a dummy text introducing the subject of presentation</a:t>
            </a:r>
          </a:p>
          <a:p>
            <a:pPr lvl="1" indent="0" algn="ctr"/>
            <a:endParaRPr lang="en-IN" dirty="0">
              <a:solidFill>
                <a:srgbClr val="FFFFFF">
                  <a:alpha val="90000"/>
                </a:srgbClr>
              </a:solidFill>
            </a:endParaRPr>
          </a:p>
        </p:txBody>
      </p:sp>
      <p:sp>
        <p:nvSpPr>
          <p:cNvPr id="44" name="Object17">
            <a:extLst>
              <a:ext uri="{FF2B5EF4-FFF2-40B4-BE49-F238E27FC236}">
                <a16:creationId xmlns:a16="http://schemas.microsoft.com/office/drawing/2014/main" id="{EC041889-5036-2043-AAB3-635BFA764F7E}"/>
              </a:ext>
            </a:extLst>
          </p:cNvPr>
          <p:cNvSpPr txBox="1"/>
          <p:nvPr/>
        </p:nvSpPr>
        <p:spPr>
          <a:xfrm>
            <a:off x="7697977" y="2552120"/>
            <a:ext cx="3134771" cy="186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 algn="ctr">
              <a:lnSpc>
                <a:spcPts val="4500"/>
              </a:lnSpc>
              <a:defRPr sz="3900">
                <a:solidFill>
                  <a:srgbClr val="FFFFFF"/>
                </a:solidFill>
                <a:latin typeface="Calibre-Medium"/>
                <a:ea typeface="Calibre-Medium"/>
                <a:cs typeface="Calibre-Medium"/>
                <a:sym typeface="Calibre-Medium"/>
              </a:defRPr>
            </a:lvl1pPr>
          </a:lstStyle>
          <a:p>
            <a:pPr algn="l"/>
            <a:r>
              <a:rPr sz="2800" dirty="0"/>
              <a:t>Sub-heading</a:t>
            </a:r>
            <a:endParaRPr lang="en-US" sz="2800" dirty="0"/>
          </a:p>
          <a:p>
            <a:pPr algn="l">
              <a:lnSpc>
                <a:spcPct val="100000"/>
              </a:lnSpc>
            </a:pPr>
            <a:r>
              <a:rPr lang="en-IN" sz="2200" dirty="0">
                <a:solidFill>
                  <a:srgbClr val="FFFFFF">
                    <a:alpha val="90000"/>
                  </a:srgbClr>
                </a:solidFill>
                <a:latin typeface="Calibre Light" panose="020B0303030202060203" pitchFamily="34" charset="77"/>
              </a:rPr>
              <a:t>This is a dummy text introducing the subject of presentation</a:t>
            </a:r>
          </a:p>
          <a:p>
            <a:pPr lvl="1" indent="0"/>
            <a:endParaRPr lang="en-IN" dirty="0">
              <a:solidFill>
                <a:srgbClr val="FFFFFF">
                  <a:alpha val="90000"/>
                </a:srgb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75DF95-0C60-B141-B767-DF948D0860B7}"/>
              </a:ext>
            </a:extLst>
          </p:cNvPr>
          <p:cNvGrpSpPr/>
          <p:nvPr/>
        </p:nvGrpSpPr>
        <p:grpSpPr>
          <a:xfrm>
            <a:off x="4758763" y="2613491"/>
            <a:ext cx="2674475" cy="2402955"/>
            <a:chOff x="5562600" y="3648075"/>
            <a:chExt cx="3752850" cy="3371850"/>
          </a:xfrm>
        </p:grpSpPr>
        <p:pic>
          <p:nvPicPr>
            <p:cNvPr id="19" name="Object 7" descr="Object 7">
              <a:extLst>
                <a:ext uri="{FF2B5EF4-FFF2-40B4-BE49-F238E27FC236}">
                  <a16:creationId xmlns:a16="http://schemas.microsoft.com/office/drawing/2014/main" id="{BCBD6A03-57E4-C744-8217-15332C3D1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3648075"/>
              <a:ext cx="1885950" cy="18669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0" name="Object 8" descr="Object 8">
              <a:extLst>
                <a:ext uri="{FF2B5EF4-FFF2-40B4-BE49-F238E27FC236}">
                  <a16:creationId xmlns:a16="http://schemas.microsoft.com/office/drawing/2014/main" id="{86B0DA16-8ED0-4447-AD7F-5A44F6DA1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500" y="3648075"/>
              <a:ext cx="1885950" cy="18669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1" name="Object 9" descr="Object 9">
              <a:extLst>
                <a:ext uri="{FF2B5EF4-FFF2-40B4-BE49-F238E27FC236}">
                  <a16:creationId xmlns:a16="http://schemas.microsoft.com/office/drawing/2014/main" id="{66CE4B82-ABFC-3848-A66B-5B1034758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6525" y="5133975"/>
              <a:ext cx="1885950" cy="18859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2" name="Object 10" descr="Object 10">
              <a:extLst>
                <a:ext uri="{FF2B5EF4-FFF2-40B4-BE49-F238E27FC236}">
                  <a16:creationId xmlns:a16="http://schemas.microsoft.com/office/drawing/2014/main" id="{7DE6D734-D178-BE44-89AF-4A331EC73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5050" y="4181475"/>
              <a:ext cx="781050" cy="8001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" name="Object 11" descr="Object 11">
              <a:extLst>
                <a:ext uri="{FF2B5EF4-FFF2-40B4-BE49-F238E27FC236}">
                  <a16:creationId xmlns:a16="http://schemas.microsoft.com/office/drawing/2014/main" id="{779C0613-DF2C-6F43-A997-5503DC47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81950" y="4181475"/>
              <a:ext cx="781050" cy="8001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" name="Object 12" descr="Object 12">
              <a:extLst>
                <a:ext uri="{FF2B5EF4-FFF2-40B4-BE49-F238E27FC236}">
                  <a16:creationId xmlns:a16="http://schemas.microsoft.com/office/drawing/2014/main" id="{D351398B-6D9E-754F-B99A-2F13C6736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48500" y="5686425"/>
              <a:ext cx="781050" cy="78105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65FB2A0-396E-A02A-BCA6-AE0DC32DFF4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63FFD2F-3A02-152D-B8B2-3C9C8BEBFD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7C9677AE-D815-C988-FC4C-B186296C98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1E65FC02-DC47-29A1-C025-42B7FB9346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59BB729-61CA-DD67-672C-0C1E2A74F8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pic>
        <p:nvPicPr>
          <p:cNvPr id="26" name="Picture Placeholder 9">
            <a:extLst>
              <a:ext uri="{FF2B5EF4-FFF2-40B4-BE49-F238E27FC236}">
                <a16:creationId xmlns:a16="http://schemas.microsoft.com/office/drawing/2014/main" id="{B534D250-FADB-4AAB-B39A-913799BFFAF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8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59687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ABDBFDB6-0C9E-D942-A14D-D68CA627E96C}"/>
              </a:ext>
            </a:extLst>
          </p:cNvPr>
          <p:cNvGrpSpPr/>
          <p:nvPr/>
        </p:nvGrpSpPr>
        <p:grpSpPr>
          <a:xfrm>
            <a:off x="9101263" y="1485900"/>
            <a:ext cx="2616191" cy="3722089"/>
            <a:chOff x="11734800" y="1209675"/>
            <a:chExt cx="6038850" cy="8591550"/>
          </a:xfrm>
        </p:grpSpPr>
        <p:pic>
          <p:nvPicPr>
            <p:cNvPr id="24" name="Object 8" descr="Object 8">
              <a:extLst>
                <a:ext uri="{FF2B5EF4-FFF2-40B4-BE49-F238E27FC236}">
                  <a16:creationId xmlns:a16="http://schemas.microsoft.com/office/drawing/2014/main" id="{F8DFE474-C0E2-5440-8721-57146FA20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54150" y="7248525"/>
              <a:ext cx="2476500" cy="24765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" name="Object 9" descr="Object 9">
              <a:extLst>
                <a:ext uri="{FF2B5EF4-FFF2-40B4-BE49-F238E27FC236}">
                  <a16:creationId xmlns:a16="http://schemas.microsoft.com/office/drawing/2014/main" id="{FA9D3910-68C0-764D-B46F-E2F4C496A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6850" y="5172075"/>
              <a:ext cx="249555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" name="Object 10" descr="Object 10">
              <a:extLst>
                <a:ext uri="{FF2B5EF4-FFF2-40B4-BE49-F238E27FC236}">
                  <a16:creationId xmlns:a16="http://schemas.microsoft.com/office/drawing/2014/main" id="{9298D95B-6A5C-3C4B-9E01-EA5F5501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15900" y="1209675"/>
              <a:ext cx="247650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" name="Object 11" descr="Object 11">
              <a:extLst>
                <a:ext uri="{FF2B5EF4-FFF2-40B4-BE49-F238E27FC236}">
                  <a16:creationId xmlns:a16="http://schemas.microsoft.com/office/drawing/2014/main" id="{EF5C583F-62C3-4F42-9BF8-BDB201937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34800" y="3190875"/>
              <a:ext cx="247650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8" name="Object 12" descr="Object 12">
              <a:extLst>
                <a:ext uri="{FF2B5EF4-FFF2-40B4-BE49-F238E27FC236}">
                  <a16:creationId xmlns:a16="http://schemas.microsoft.com/office/drawing/2014/main" id="{088E11E9-1AB1-AD45-9FB0-6C9769E56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240000" y="1228725"/>
              <a:ext cx="249555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9" name="Object 13" descr="Object 13">
              <a:extLst>
                <a:ext uri="{FF2B5EF4-FFF2-40B4-BE49-F238E27FC236}">
                  <a16:creationId xmlns:a16="http://schemas.microsoft.com/office/drawing/2014/main" id="{09A13E7F-5A69-4B4D-B9C3-05FB1608B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78100" y="5172075"/>
              <a:ext cx="2495550" cy="24765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0" name="Object 14" descr="Object 14">
              <a:extLst>
                <a:ext uri="{FF2B5EF4-FFF2-40B4-BE49-F238E27FC236}">
                  <a16:creationId xmlns:a16="http://schemas.microsoft.com/office/drawing/2014/main" id="{BE902242-7F0B-5440-973B-2DF30157A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53850" y="7305675"/>
              <a:ext cx="247650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1" name="Object 15" descr="Object 15">
              <a:extLst>
                <a:ext uri="{FF2B5EF4-FFF2-40B4-BE49-F238E27FC236}">
                  <a16:creationId xmlns:a16="http://schemas.microsoft.com/office/drawing/2014/main" id="{6E8AC733-4935-B040-A6E1-03F0D1C03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077950" y="3190875"/>
              <a:ext cx="249555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2" name="Object 16" descr="Object 16">
              <a:extLst>
                <a:ext uri="{FF2B5EF4-FFF2-40B4-BE49-F238E27FC236}">
                  <a16:creationId xmlns:a16="http://schemas.microsoft.com/office/drawing/2014/main" id="{B4D9CBF5-31C3-E64F-B761-C259D823C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658850" y="1971675"/>
              <a:ext cx="990600" cy="971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" name="Object 17" descr="Object 17">
              <a:extLst>
                <a:ext uri="{FF2B5EF4-FFF2-40B4-BE49-F238E27FC236}">
                  <a16:creationId xmlns:a16="http://schemas.microsoft.com/office/drawing/2014/main" id="{260786E9-3135-5F4B-BFBA-6319090D0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839950" y="3952875"/>
              <a:ext cx="971550" cy="971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4" name="Object 18" descr="Object 18">
              <a:extLst>
                <a:ext uri="{FF2B5EF4-FFF2-40B4-BE49-F238E27FC236}">
                  <a16:creationId xmlns:a16="http://schemas.microsoft.com/office/drawing/2014/main" id="{3284A7D6-5AAD-B541-BAC9-259001F60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897100" y="7991475"/>
              <a:ext cx="990600" cy="9906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5" name="Object 19" descr="Object 19">
              <a:extLst>
                <a:ext uri="{FF2B5EF4-FFF2-40B4-BE49-F238E27FC236}">
                  <a16:creationId xmlns:a16="http://schemas.microsoft.com/office/drawing/2014/main" id="{8BF64731-33A5-6045-9702-2E35C6801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658850" y="5934075"/>
              <a:ext cx="971550" cy="97155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7" name="Object14">
            <a:extLst>
              <a:ext uri="{FF2B5EF4-FFF2-40B4-BE49-F238E27FC236}">
                <a16:creationId xmlns:a16="http://schemas.microsoft.com/office/drawing/2014/main" id="{1AE75E5B-A49B-405C-9782-91FA3E3FBD0C}"/>
              </a:ext>
            </a:extLst>
          </p:cNvPr>
          <p:cNvSpPr/>
          <p:nvPr/>
        </p:nvSpPr>
        <p:spPr>
          <a:xfrm>
            <a:off x="1022350" y="1587500"/>
            <a:ext cx="776684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38" name="Object15">
            <a:extLst>
              <a:ext uri="{FF2B5EF4-FFF2-40B4-BE49-F238E27FC236}">
                <a16:creationId xmlns:a16="http://schemas.microsoft.com/office/drawing/2014/main" id="{DFAE2D0A-4011-4AD5-86C6-D92D6B49CD12}"/>
              </a:ext>
            </a:extLst>
          </p:cNvPr>
          <p:cNvSpPr/>
          <p:nvPr/>
        </p:nvSpPr>
        <p:spPr>
          <a:xfrm>
            <a:off x="1022350" y="965200"/>
            <a:ext cx="77019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chemeClr val="bg1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4" name="Object26">
            <a:extLst>
              <a:ext uri="{FF2B5EF4-FFF2-40B4-BE49-F238E27FC236}">
                <a16:creationId xmlns:a16="http://schemas.microsoft.com/office/drawing/2014/main" id="{DFF5C78C-6D6F-4FA6-9748-2797E1A9C18F}"/>
              </a:ext>
            </a:extLst>
          </p:cNvPr>
          <p:cNvSpPr/>
          <p:nvPr/>
        </p:nvSpPr>
        <p:spPr>
          <a:xfrm>
            <a:off x="1016000" y="261620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5" name="Object27">
            <a:extLst>
              <a:ext uri="{FF2B5EF4-FFF2-40B4-BE49-F238E27FC236}">
                <a16:creationId xmlns:a16="http://schemas.microsoft.com/office/drawing/2014/main" id="{C890D6B8-1663-4184-8859-E46111343BBE}"/>
              </a:ext>
            </a:extLst>
          </p:cNvPr>
          <p:cNvSpPr/>
          <p:nvPr/>
        </p:nvSpPr>
        <p:spPr>
          <a:xfrm>
            <a:off x="1016000" y="371475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6" name="Object28">
            <a:extLst>
              <a:ext uri="{FF2B5EF4-FFF2-40B4-BE49-F238E27FC236}">
                <a16:creationId xmlns:a16="http://schemas.microsoft.com/office/drawing/2014/main" id="{F990049F-0862-41D6-BBC3-2955EFBBA8CB}"/>
              </a:ext>
            </a:extLst>
          </p:cNvPr>
          <p:cNvSpPr/>
          <p:nvPr/>
        </p:nvSpPr>
        <p:spPr>
          <a:xfrm>
            <a:off x="1016000" y="4819650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7" name="Object29">
            <a:extLst>
              <a:ext uri="{FF2B5EF4-FFF2-40B4-BE49-F238E27FC236}">
                <a16:creationId xmlns:a16="http://schemas.microsoft.com/office/drawing/2014/main" id="{FDC70A12-3555-4E0F-B571-D2C73749B3C3}"/>
              </a:ext>
            </a:extLst>
          </p:cNvPr>
          <p:cNvSpPr/>
          <p:nvPr/>
        </p:nvSpPr>
        <p:spPr>
          <a:xfrm>
            <a:off x="1016000" y="591185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8" name="Object30">
            <a:extLst>
              <a:ext uri="{FF2B5EF4-FFF2-40B4-BE49-F238E27FC236}">
                <a16:creationId xmlns:a16="http://schemas.microsoft.com/office/drawing/2014/main" id="{1323CF54-D890-495F-B635-1177909781FF}"/>
              </a:ext>
            </a:extLst>
          </p:cNvPr>
          <p:cNvSpPr/>
          <p:nvPr/>
        </p:nvSpPr>
        <p:spPr>
          <a:xfrm>
            <a:off x="1016000" y="2133601"/>
            <a:ext cx="43053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40B7C9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40B7C9"/>
              </a:solidFill>
              <a:latin typeface="Calibre Medium" panose="020B0603030202060203" pitchFamily="34" charset="77"/>
            </a:endParaRPr>
          </a:p>
        </p:txBody>
      </p:sp>
      <p:sp>
        <p:nvSpPr>
          <p:cNvPr id="49" name="Object31">
            <a:extLst>
              <a:ext uri="{FF2B5EF4-FFF2-40B4-BE49-F238E27FC236}">
                <a16:creationId xmlns:a16="http://schemas.microsoft.com/office/drawing/2014/main" id="{7FE64BD6-CC0F-44EB-8F92-507ABDB74EAF}"/>
              </a:ext>
            </a:extLst>
          </p:cNvPr>
          <p:cNvSpPr/>
          <p:nvPr/>
        </p:nvSpPr>
        <p:spPr>
          <a:xfrm>
            <a:off x="1015999" y="3238501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F20544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F20544"/>
              </a:solidFill>
              <a:latin typeface="Calibre Medium" panose="020B0603030202060203" pitchFamily="34" charset="77"/>
            </a:endParaRPr>
          </a:p>
        </p:txBody>
      </p:sp>
      <p:sp>
        <p:nvSpPr>
          <p:cNvPr id="50" name="Object32">
            <a:extLst>
              <a:ext uri="{FF2B5EF4-FFF2-40B4-BE49-F238E27FC236}">
                <a16:creationId xmlns:a16="http://schemas.microsoft.com/office/drawing/2014/main" id="{DD439293-CFB9-4B80-BD03-04DB984AF9F4}"/>
              </a:ext>
            </a:extLst>
          </p:cNvPr>
          <p:cNvSpPr/>
          <p:nvPr/>
        </p:nvSpPr>
        <p:spPr>
          <a:xfrm>
            <a:off x="1016000" y="4343400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BFB304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BFB304"/>
              </a:solidFill>
              <a:latin typeface="Calibre Medium" panose="020B0603030202060203" pitchFamily="34" charset="77"/>
            </a:endParaRPr>
          </a:p>
        </p:txBody>
      </p:sp>
      <p:sp>
        <p:nvSpPr>
          <p:cNvPr id="51" name="Object33">
            <a:extLst>
              <a:ext uri="{FF2B5EF4-FFF2-40B4-BE49-F238E27FC236}">
                <a16:creationId xmlns:a16="http://schemas.microsoft.com/office/drawing/2014/main" id="{EF1C00DC-F999-4D07-AFB0-88DA8782E99F}"/>
              </a:ext>
            </a:extLst>
          </p:cNvPr>
          <p:cNvSpPr/>
          <p:nvPr/>
        </p:nvSpPr>
        <p:spPr>
          <a:xfrm>
            <a:off x="1016000" y="5435600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733702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733702"/>
              </a:solidFill>
              <a:latin typeface="Calibre Medium" panose="020B0603030202060203" pitchFamily="34" charset="77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9C9496-7F3F-176D-2B80-0BD1AFFEB92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68FC62-8653-1188-7BAA-2E406949CD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02E88F5-507E-DCDB-85CB-68003AAD60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pic>
        <p:nvPicPr>
          <p:cNvPr id="39" name="Picture Placeholder 9">
            <a:extLst>
              <a:ext uri="{FF2B5EF4-FFF2-40B4-BE49-F238E27FC236}">
                <a16:creationId xmlns:a16="http://schemas.microsoft.com/office/drawing/2014/main" id="{A370CE3C-1A43-DF3B-A4A2-81AB43FE7A8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12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48992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E6CE3BB-EE5F-434C-BC28-82192A8988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9592315"/>
              </p:ext>
            </p:extLst>
          </p:nvPr>
        </p:nvGraphicFramePr>
        <p:xfrm>
          <a:off x="1908174" y="2093314"/>
          <a:ext cx="8375651" cy="445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0BDBDF-9A92-58A9-C522-4A85D13EEC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3297F17-503F-F1F2-C98D-9142CEDEFA7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AA5E99A-FD83-9224-FC23-AE64452A2F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7632A9-D05C-2840-0FE5-E3EE64FDD5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44383E3-7E83-746C-27D8-09F247E8A69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pic>
        <p:nvPicPr>
          <p:cNvPr id="17" name="Picture Placeholder 9">
            <a:extLst>
              <a:ext uri="{FF2B5EF4-FFF2-40B4-BE49-F238E27FC236}">
                <a16:creationId xmlns:a16="http://schemas.microsoft.com/office/drawing/2014/main" id="{68D9B4C3-3D7A-4399-0D73-783B03D6D8A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287289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1416</Words>
  <Application>Microsoft Office PowerPoint</Application>
  <PresentationFormat>Widescreen</PresentationFormat>
  <Paragraphs>311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Calibre Light</vt:lpstr>
      <vt:lpstr>Calibre Medium</vt:lpstr>
      <vt:lpstr>Calibre-Medium</vt:lpstr>
      <vt:lpstr>Calibri</vt:lpstr>
      <vt:lpstr>Calibri Light</vt:lpstr>
      <vt:lpstr>Lato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154</cp:revision>
  <dcterms:created xsi:type="dcterms:W3CDTF">2021-07-10T13:42:21Z</dcterms:created>
  <dcterms:modified xsi:type="dcterms:W3CDTF">2022-08-03T08:40:50Z</dcterms:modified>
</cp:coreProperties>
</file>