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C80"/>
    <a:srgbClr val="B96E84"/>
    <a:srgbClr val="FFFFFF"/>
    <a:srgbClr val="F2727F"/>
    <a:srgbClr val="F9B293"/>
    <a:srgbClr val="C8D1E5"/>
    <a:srgbClr val="F3F3F3"/>
    <a:srgbClr val="F9F9F9"/>
    <a:srgbClr val="04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 showGuides="1">
      <p:cViewPr varScale="1">
        <p:scale>
          <a:sx n="79" d="100"/>
          <a:sy n="79" d="100"/>
        </p:scale>
        <p:origin x="10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E6DA7D1D-3BEE-994B-A9FE-0F65B477744D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9FB20857-48D5-8540-9C8D-BDC4BAFF88CD}" type="parTrans" cxnId="{E6E7E353-1805-A24A-9990-768AC55CC2C4}">
      <dgm:prSet/>
      <dgm:spPr/>
      <dgm:t>
        <a:bodyPr/>
        <a:lstStyle/>
        <a:p>
          <a:endParaRPr lang="en-GB"/>
        </a:p>
      </dgm:t>
    </dgm:pt>
    <dgm:pt modelId="{1A2416C6-15A1-6847-8974-EFEF5E5E02DB}" type="sibTrans" cxnId="{E6E7E353-1805-A24A-9990-768AC55CC2C4}">
      <dgm:prSet/>
      <dgm:spPr/>
      <dgm:t>
        <a:bodyPr/>
        <a:lstStyle/>
        <a:p>
          <a:endParaRPr lang="en-GB"/>
        </a:p>
      </dgm:t>
    </dgm:pt>
    <dgm:pt modelId="{7B4693D8-FD89-F049-B3D4-13C88DB5465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9C052FA9-664F-F44A-9D6A-BF12776F0997}" type="parTrans" cxnId="{BA955974-64C2-F74A-8E97-15C873573A60}">
      <dgm:prSet/>
      <dgm:spPr/>
      <dgm:t>
        <a:bodyPr/>
        <a:lstStyle/>
        <a:p>
          <a:endParaRPr lang="en-GB"/>
        </a:p>
      </dgm:t>
    </dgm:pt>
    <dgm:pt modelId="{1CBB5807-1FCE-F640-9C5D-B5EE0C0F3ABE}" type="sibTrans" cxnId="{BA955974-64C2-F74A-8E97-15C873573A60}">
      <dgm:prSet/>
      <dgm:spPr/>
      <dgm:t>
        <a:bodyPr/>
        <a:lstStyle/>
        <a:p>
          <a:endParaRPr lang="en-GB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E6E7E353-1805-A24A-9990-768AC55CC2C4}" srcId="{9307FA3C-8F52-44C2-A9A7-E7556CE9181A}" destId="{E6DA7D1D-3BEE-994B-A9FE-0F65B477744D}" srcOrd="1" destOrd="0" parTransId="{9FB20857-48D5-8540-9C8D-BDC4BAFF88CD}" sibTransId="{1A2416C6-15A1-6847-8974-EFEF5E5E02DB}"/>
    <dgm:cxn modelId="{BA955974-64C2-F74A-8E97-15C873573A60}" srcId="{84030F97-8894-4F20-A626-BD216FDD7C02}" destId="{7B4693D8-FD89-F049-B3D4-13C88DB54655}" srcOrd="1" destOrd="0" parTransId="{9C052FA9-664F-F44A-9D6A-BF12776F0997}" sibTransId="{1CBB5807-1FCE-F640-9C5D-B5EE0C0F3ABE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96B01FA6-FD79-0A47-B6ED-C32275ACE826}" type="presOf" srcId="{7B4693D8-FD89-F049-B3D4-13C88DB54655}" destId="{4FAA980D-5EDF-401F-84C5-5CF9D3F6A57E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E7E7DBF9-821A-054B-8FDC-21ED2B00D3CA}" type="presOf" srcId="{E6DA7D1D-3BEE-994B-A9FE-0F65B477744D}" destId="{731D5D6D-878D-4D1C-9011-948821DA935C}" srcOrd="0" destOrd="1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>
        <a:solidFill>
          <a:srgbClr val="B96E84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>
        <a:solidFill>
          <a:srgbClr val="6C5C80"/>
        </a:solidFill>
      </dgm:spPr>
      <dgm:t>
        <a:bodyPr/>
        <a:lstStyle/>
        <a:p>
          <a:r>
            <a:rPr lang="en-IN" dirty="0"/>
            <a:t>Sub heading five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r>
            <a:rPr lang="en-IN" sz="24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2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2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2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18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18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1" presId="urn:microsoft.com/office/officeart/2005/8/layout/hProcess4"/>
    <dgm:cxn modelId="{9C18AF16-762B-49A2-8F85-DC58964C0352}" type="presOf" srcId="{7E17D904-2735-4341-BA6B-F74E193C4717}" destId="{AA3E1A66-C1E7-4956-8157-40D370652A57}" srcOrd="0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1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1800" dirty="0">
              <a:latin typeface="Calibre Medium" panose="020B0603030202060203"/>
            </a:rPr>
            <a:t>Sub Heading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6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6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600" dirty="0">
            <a:solidFill>
              <a:srgbClr val="B96E84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6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600" dirty="0">
            <a:solidFill>
              <a:srgbClr val="6C5C8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09153" custLinFactNeighborX="12960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2148" custLinFactNeighborX="12960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09857" custLinFactNeighborX="-12960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400" dirty="0">
              <a:solidFill>
                <a:srgbClr val="F2727F"/>
              </a:solidFill>
            </a:rPr>
            <a:t>Sub Heading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400" dirty="0">
              <a:solidFill>
                <a:srgbClr val="B96E84"/>
              </a:solidFill>
            </a:rPr>
            <a:t>Sub Heading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400" dirty="0">
              <a:solidFill>
                <a:srgbClr val="6C5C80"/>
              </a:solidFill>
            </a:rPr>
            <a:t>Sub Heading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pPr algn="ctr"/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pPr algn="ctr"/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pPr algn="ctr"/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pPr algn="ctr"/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pPr algn="ctr"/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05905" y="205905"/>
          <a:ext cx="1372702" cy="960891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</a:t>
          </a:r>
        </a:p>
      </dsp:txBody>
      <dsp:txXfrm rot="-5400000">
        <a:off x="1" y="480446"/>
        <a:ext cx="960891" cy="411811"/>
      </dsp:txXfrm>
    </dsp:sp>
    <dsp:sp modelId="{731D5D6D-878D-4D1C-9011-948821DA935C}">
      <dsp:nvSpPr>
        <dsp:cNvPr id="0" name=""/>
        <dsp:cNvSpPr/>
      </dsp:nvSpPr>
      <dsp:spPr>
        <a:xfrm rot="5400000">
          <a:off x="3785580" y="-282159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46653"/>
        <a:ext cx="6498077" cy="805144"/>
      </dsp:txXfrm>
    </dsp:sp>
    <dsp:sp modelId="{5CD05B77-AEFD-46A7-B62C-26F633D25DFB}">
      <dsp:nvSpPr>
        <dsp:cNvPr id="0" name=""/>
        <dsp:cNvSpPr/>
      </dsp:nvSpPr>
      <dsp:spPr>
        <a:xfrm rot="5400000">
          <a:off x="-205905" y="1383808"/>
          <a:ext cx="1372702" cy="960891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</a:t>
          </a:r>
        </a:p>
      </dsp:txBody>
      <dsp:txXfrm rot="-5400000">
        <a:off x="1" y="1658349"/>
        <a:ext cx="960891" cy="411811"/>
      </dsp:txXfrm>
    </dsp:sp>
    <dsp:sp modelId="{4FAA980D-5EDF-401F-84C5-5CF9D3F6A57E}">
      <dsp:nvSpPr>
        <dsp:cNvPr id="0" name=""/>
        <dsp:cNvSpPr/>
      </dsp:nvSpPr>
      <dsp:spPr>
        <a:xfrm rot="5400000">
          <a:off x="3785580" y="-1646785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1221459"/>
        <a:ext cx="6498077" cy="805144"/>
      </dsp:txXfrm>
    </dsp:sp>
    <dsp:sp modelId="{313E32C9-A8BA-42C7-BBBC-0BE2CC40B017}">
      <dsp:nvSpPr>
        <dsp:cNvPr id="0" name=""/>
        <dsp:cNvSpPr/>
      </dsp:nvSpPr>
      <dsp:spPr>
        <a:xfrm rot="5400000">
          <a:off x="-205905" y="2559292"/>
          <a:ext cx="1372702" cy="960891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</a:t>
          </a:r>
        </a:p>
      </dsp:txBody>
      <dsp:txXfrm rot="-5400000">
        <a:off x="1" y="2833833"/>
        <a:ext cx="960891" cy="411811"/>
      </dsp:txXfrm>
    </dsp:sp>
    <dsp:sp modelId="{FE01367D-82EA-4EE6-88E3-09A514F610B2}">
      <dsp:nvSpPr>
        <dsp:cNvPr id="0" name=""/>
        <dsp:cNvSpPr/>
      </dsp:nvSpPr>
      <dsp:spPr>
        <a:xfrm rot="5400000">
          <a:off x="3785580" y="-47130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2396943"/>
        <a:ext cx="6498077" cy="805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250387"/>
          <a:ext cx="8568691" cy="1066849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3250387"/>
        <a:ext cx="8568691" cy="576098"/>
      </dsp:txXfrm>
    </dsp:sp>
    <dsp:sp modelId="{06F6C6C0-5F6A-4B6A-9495-362B3135F3EE}">
      <dsp:nvSpPr>
        <dsp:cNvPr id="0" name=""/>
        <dsp:cNvSpPr/>
      </dsp:nvSpPr>
      <dsp:spPr>
        <a:xfrm>
          <a:off x="0" y="3827249"/>
          <a:ext cx="4284345" cy="49075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3827249"/>
        <a:ext cx="4284345" cy="490750"/>
      </dsp:txXfrm>
    </dsp:sp>
    <dsp:sp modelId="{C823887D-2F91-4D44-8FD4-8CF03AF80C05}">
      <dsp:nvSpPr>
        <dsp:cNvPr id="0" name=""/>
        <dsp:cNvSpPr/>
      </dsp:nvSpPr>
      <dsp:spPr>
        <a:xfrm>
          <a:off x="4284345" y="3827249"/>
          <a:ext cx="4284345" cy="490750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84345" y="3827249"/>
        <a:ext cx="4284345" cy="490750"/>
      </dsp:txXfrm>
    </dsp:sp>
    <dsp:sp modelId="{EABD5E4E-0EFD-4C71-8165-65FBFC542983}">
      <dsp:nvSpPr>
        <dsp:cNvPr id="0" name=""/>
        <dsp:cNvSpPr/>
      </dsp:nvSpPr>
      <dsp:spPr>
        <a:xfrm rot="10800000">
          <a:off x="0" y="1625575"/>
          <a:ext cx="8568691" cy="1640814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625575"/>
        <a:ext cx="8568691" cy="575925"/>
      </dsp:txXfrm>
    </dsp:sp>
    <dsp:sp modelId="{FA182C64-9D7A-48AE-B01F-56B44A9AFB62}">
      <dsp:nvSpPr>
        <dsp:cNvPr id="0" name=""/>
        <dsp:cNvSpPr/>
      </dsp:nvSpPr>
      <dsp:spPr>
        <a:xfrm>
          <a:off x="0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2201501"/>
        <a:ext cx="4284345" cy="490603"/>
      </dsp:txXfrm>
    </dsp:sp>
    <dsp:sp modelId="{C93986F0-460D-4BE0-AB5B-8F1F0079C7C8}">
      <dsp:nvSpPr>
        <dsp:cNvPr id="0" name=""/>
        <dsp:cNvSpPr/>
      </dsp:nvSpPr>
      <dsp:spPr>
        <a:xfrm>
          <a:off x="4284345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84345" y="2201501"/>
        <a:ext cx="4284345" cy="490603"/>
      </dsp:txXfrm>
    </dsp:sp>
    <dsp:sp modelId="{907EDF43-9499-4F41-BDED-86DCCBFB86AD}">
      <dsp:nvSpPr>
        <dsp:cNvPr id="0" name=""/>
        <dsp:cNvSpPr/>
      </dsp:nvSpPr>
      <dsp:spPr>
        <a:xfrm rot="10800000">
          <a:off x="0" y="763"/>
          <a:ext cx="8568691" cy="1640814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763"/>
        <a:ext cx="8568691" cy="575925"/>
      </dsp:txXfrm>
    </dsp:sp>
    <dsp:sp modelId="{71475D43-68A2-4358-ADE3-7E5B053FE8CE}">
      <dsp:nvSpPr>
        <dsp:cNvPr id="0" name=""/>
        <dsp:cNvSpPr/>
      </dsp:nvSpPr>
      <dsp:spPr>
        <a:xfrm>
          <a:off x="0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576689"/>
        <a:ext cx="4284345" cy="490603"/>
      </dsp:txXfrm>
    </dsp:sp>
    <dsp:sp modelId="{CC625C77-5BF3-427A-B168-480D45171C77}">
      <dsp:nvSpPr>
        <dsp:cNvPr id="0" name=""/>
        <dsp:cNvSpPr/>
      </dsp:nvSpPr>
      <dsp:spPr>
        <a:xfrm>
          <a:off x="4284345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84345" y="576689"/>
        <a:ext cx="4284345" cy="49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one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two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three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four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four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6850207" y="816863"/>
        <a:ext cx="2123424" cy="2450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>
        <a:off x="7208106" y="1820895"/>
        <a:ext cx="943830" cy="943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561909" y="31581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561909" y="31581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131409" y="1773870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131409" y="1773870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633031" y="32124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633031" y="3212470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811388" cy="3811388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905694" y="0"/>
          <a:ext cx="5581850" cy="3811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sp:txBody>
      <dsp:txXfrm>
        <a:off x="1905694" y="0"/>
        <a:ext cx="2790925" cy="1143418"/>
      </dsp:txXfrm>
    </dsp:sp>
    <dsp:sp modelId="{FF8C2713-0511-452F-96D0-7E23A7EDB212}">
      <dsp:nvSpPr>
        <dsp:cNvPr id="0" name=""/>
        <dsp:cNvSpPr/>
      </dsp:nvSpPr>
      <dsp:spPr>
        <a:xfrm>
          <a:off x="666994" y="1143418"/>
          <a:ext cx="2477399" cy="2477399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905694" y="1143418"/>
          <a:ext cx="5581850" cy="2477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600" kern="1200" dirty="0">
            <a:solidFill>
              <a:srgbClr val="B96E84"/>
            </a:solidFill>
          </a:endParaRPr>
        </a:p>
      </dsp:txBody>
      <dsp:txXfrm>
        <a:off x="1905694" y="1143418"/>
        <a:ext cx="2790925" cy="1143415"/>
      </dsp:txXfrm>
    </dsp:sp>
    <dsp:sp modelId="{4C388C45-EDBF-4617-A045-B9FC5CB79E41}">
      <dsp:nvSpPr>
        <dsp:cNvPr id="0" name=""/>
        <dsp:cNvSpPr/>
      </dsp:nvSpPr>
      <dsp:spPr>
        <a:xfrm>
          <a:off x="1333986" y="2286833"/>
          <a:ext cx="1143415" cy="1143415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905694" y="2286833"/>
          <a:ext cx="5581850" cy="1143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600" kern="1200" dirty="0">
            <a:solidFill>
              <a:srgbClr val="6C5C80"/>
            </a:solidFill>
          </a:endParaRPr>
        </a:p>
      </dsp:txBody>
      <dsp:txXfrm>
        <a:off x="1905694" y="2286833"/>
        <a:ext cx="2790925" cy="1143415"/>
      </dsp:txXfrm>
    </dsp:sp>
    <dsp:sp modelId="{790CCD6C-E472-45BF-873D-CC7592617ABD}">
      <dsp:nvSpPr>
        <dsp:cNvPr id="0" name=""/>
        <dsp:cNvSpPr/>
      </dsp:nvSpPr>
      <dsp:spPr>
        <a:xfrm>
          <a:off x="4696619" y="0"/>
          <a:ext cx="2790925" cy="1143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F2727F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F2727F"/>
            </a:solidFill>
          </a:endParaRPr>
        </a:p>
      </dsp:txBody>
      <dsp:txXfrm>
        <a:off x="4696619" y="0"/>
        <a:ext cx="2790925" cy="1143418"/>
      </dsp:txXfrm>
    </dsp:sp>
    <dsp:sp modelId="{E4A2CD1B-0491-4420-A78C-F237452EA418}">
      <dsp:nvSpPr>
        <dsp:cNvPr id="0" name=""/>
        <dsp:cNvSpPr/>
      </dsp:nvSpPr>
      <dsp:spPr>
        <a:xfrm>
          <a:off x="4696619" y="1143418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B96E84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B96E84"/>
            </a:solidFill>
          </a:endParaRPr>
        </a:p>
      </dsp:txBody>
      <dsp:txXfrm>
        <a:off x="4696619" y="1143418"/>
        <a:ext cx="2790925" cy="1143415"/>
      </dsp:txXfrm>
    </dsp:sp>
    <dsp:sp modelId="{21E9002D-89D5-4B51-8F31-35D43D10B2F9}">
      <dsp:nvSpPr>
        <dsp:cNvPr id="0" name=""/>
        <dsp:cNvSpPr/>
      </dsp:nvSpPr>
      <dsp:spPr>
        <a:xfrm>
          <a:off x="4696619" y="2286833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6C5C8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6C5C80"/>
            </a:solidFill>
          </a:endParaRPr>
        </a:p>
      </dsp:txBody>
      <dsp:txXfrm>
        <a:off x="4696619" y="2286833"/>
        <a:ext cx="2790925" cy="1143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69698" y="2625507"/>
          <a:ext cx="2139059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38557" y="2961531"/>
        <a:ext cx="1443059" cy="872367"/>
      </dsp:txXfrm>
    </dsp:sp>
    <dsp:sp modelId="{97658D84-ED63-42B1-ABE1-727BCAC60186}">
      <dsp:nvSpPr>
        <dsp:cNvPr id="0" name=""/>
        <dsp:cNvSpPr/>
      </dsp:nvSpPr>
      <dsp:spPr>
        <a:xfrm>
          <a:off x="285162" y="2625507"/>
          <a:ext cx="2095361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312303" y="2961531"/>
        <a:ext cx="1412471" cy="872367"/>
      </dsp:txXfrm>
    </dsp:sp>
    <dsp:sp modelId="{3D1DE867-A4BC-4CE7-ACC5-355C61F46E72}">
      <dsp:nvSpPr>
        <dsp:cNvPr id="0" name=""/>
        <dsp:cNvSpPr/>
      </dsp:nvSpPr>
      <dsp:spPr>
        <a:xfrm>
          <a:off x="3898261" y="0"/>
          <a:ext cx="2081933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49982" y="27141"/>
        <a:ext cx="1403071" cy="872367"/>
      </dsp:txXfrm>
    </dsp:sp>
    <dsp:sp modelId="{85035C7E-1B9E-4A02-9D46-4BF1886A0E6B}">
      <dsp:nvSpPr>
        <dsp:cNvPr id="0" name=""/>
        <dsp:cNvSpPr/>
      </dsp:nvSpPr>
      <dsp:spPr>
        <a:xfrm>
          <a:off x="246653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273794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685612" y="1277892"/>
          <a:ext cx="1400211" cy="1400211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Sub Heading</a:t>
          </a:r>
        </a:p>
      </dsp:txBody>
      <dsp:txXfrm>
        <a:off x="1890668" y="1482948"/>
        <a:ext cx="990099" cy="990099"/>
      </dsp:txXfrm>
    </dsp:sp>
    <dsp:sp modelId="{780CD99C-7A3C-4C90-95CA-33E1D2133A65}">
      <dsp:nvSpPr>
        <dsp:cNvPr id="0" name=""/>
        <dsp:cNvSpPr/>
      </dsp:nvSpPr>
      <dsp:spPr>
        <a:xfrm>
          <a:off x="1895644" y="1989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1</a:t>
          </a:r>
        </a:p>
      </dsp:txBody>
      <dsp:txXfrm>
        <a:off x="2039183" y="145528"/>
        <a:ext cx="693070" cy="693070"/>
      </dsp:txXfrm>
    </dsp:sp>
    <dsp:sp modelId="{5A653F94-582C-4CFE-A722-FEA827EC82A5}">
      <dsp:nvSpPr>
        <dsp:cNvPr id="0" name=""/>
        <dsp:cNvSpPr/>
      </dsp:nvSpPr>
      <dsp:spPr>
        <a:xfrm>
          <a:off x="3308851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2</a:t>
          </a:r>
        </a:p>
      </dsp:txBody>
      <dsp:txXfrm>
        <a:off x="3452390" y="1172284"/>
        <a:ext cx="693070" cy="693070"/>
      </dsp:txXfrm>
    </dsp:sp>
    <dsp:sp modelId="{51CF5FFB-0985-4915-B936-DF9CAC1BBF48}">
      <dsp:nvSpPr>
        <dsp:cNvPr id="0" name=""/>
        <dsp:cNvSpPr/>
      </dsp:nvSpPr>
      <dsp:spPr>
        <a:xfrm>
          <a:off x="2769054" y="2690070"/>
          <a:ext cx="980148" cy="98014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3</a:t>
          </a:r>
        </a:p>
      </dsp:txBody>
      <dsp:txXfrm>
        <a:off x="2912593" y="2833609"/>
        <a:ext cx="693070" cy="693070"/>
      </dsp:txXfrm>
    </dsp:sp>
    <dsp:sp modelId="{F04D3ADE-3964-451C-B695-037DB4C75754}">
      <dsp:nvSpPr>
        <dsp:cNvPr id="0" name=""/>
        <dsp:cNvSpPr/>
      </dsp:nvSpPr>
      <dsp:spPr>
        <a:xfrm>
          <a:off x="1022234" y="2690070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Item4</a:t>
          </a:r>
        </a:p>
      </dsp:txBody>
      <dsp:txXfrm>
        <a:off x="1165773" y="2833609"/>
        <a:ext cx="693070" cy="693070"/>
      </dsp:txXfrm>
    </dsp:sp>
    <dsp:sp modelId="{6B63040D-28A4-44A7-AC8A-5C4296F227B0}">
      <dsp:nvSpPr>
        <dsp:cNvPr id="0" name=""/>
        <dsp:cNvSpPr/>
      </dsp:nvSpPr>
      <dsp:spPr>
        <a:xfrm>
          <a:off x="482436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5</a:t>
          </a:r>
        </a:p>
      </dsp:txBody>
      <dsp:txXfrm>
        <a:off x="625975" y="1172284"/>
        <a:ext cx="693070" cy="693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334075" y="0"/>
          <a:ext cx="3761755" cy="3761755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214953" y="378195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2727F"/>
              </a:solidFill>
            </a:rPr>
            <a:t>Sub Heading</a:t>
          </a:r>
        </a:p>
      </dsp:txBody>
      <dsp:txXfrm>
        <a:off x="2258423" y="421665"/>
        <a:ext cx="2358200" cy="803537"/>
      </dsp:txXfrm>
    </dsp:sp>
    <dsp:sp modelId="{37E98151-C383-4940-BA16-1AC0D5D437E3}">
      <dsp:nvSpPr>
        <dsp:cNvPr id="0" name=""/>
        <dsp:cNvSpPr/>
      </dsp:nvSpPr>
      <dsp:spPr>
        <a:xfrm>
          <a:off x="2214953" y="1379983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B96E84"/>
              </a:solidFill>
            </a:rPr>
            <a:t>Sub Heading</a:t>
          </a:r>
        </a:p>
      </dsp:txBody>
      <dsp:txXfrm>
        <a:off x="2258423" y="1423453"/>
        <a:ext cx="2358200" cy="803537"/>
      </dsp:txXfrm>
    </dsp:sp>
    <dsp:sp modelId="{C1C2C0F9-2239-42C7-8AD6-5D7337D41AD0}">
      <dsp:nvSpPr>
        <dsp:cNvPr id="0" name=""/>
        <dsp:cNvSpPr/>
      </dsp:nvSpPr>
      <dsp:spPr>
        <a:xfrm>
          <a:off x="2214953" y="2381771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6C5C80"/>
              </a:solidFill>
            </a:rPr>
            <a:t>Sub Heading</a:t>
          </a:r>
        </a:p>
      </dsp:txBody>
      <dsp:txXfrm>
        <a:off x="2258423" y="2425241"/>
        <a:ext cx="2358200" cy="803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232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62383" y="1798092"/>
          <a:ext cx="1604214" cy="160421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309369" y="1845078"/>
        <a:ext cx="1510242" cy="1510242"/>
      </dsp:txXfrm>
    </dsp:sp>
    <dsp:sp modelId="{3841BEC8-0353-4296-A0DE-9FC27B1A8DAD}">
      <dsp:nvSpPr>
        <dsp:cNvPr id="0" name=""/>
        <dsp:cNvSpPr/>
      </dsp:nvSpPr>
      <dsp:spPr>
        <a:xfrm>
          <a:off x="1914453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1914453" y="1522029"/>
        <a:ext cx="216305" cy="231282"/>
      </dsp:txXfrm>
    </dsp:sp>
    <dsp:sp modelId="{23EE8B3A-21AA-4DB8-8F95-5ADAE249ADAD}">
      <dsp:nvSpPr>
        <dsp:cNvPr id="0" name=""/>
        <dsp:cNvSpPr/>
      </dsp:nvSpPr>
      <dsp:spPr>
        <a:xfrm>
          <a:off x="2488324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749475" y="1798092"/>
          <a:ext cx="1604214" cy="160421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2796461" y="1845078"/>
        <a:ext cx="1510242" cy="1510242"/>
      </dsp:txXfrm>
    </dsp:sp>
    <dsp:sp modelId="{10A94801-0FF1-4DFC-851E-230C3BC62214}">
      <dsp:nvSpPr>
        <dsp:cNvPr id="0" name=""/>
        <dsp:cNvSpPr/>
      </dsp:nvSpPr>
      <dsp:spPr>
        <a:xfrm>
          <a:off x="4401546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4401546" y="1522029"/>
        <a:ext cx="216305" cy="231282"/>
      </dsp:txXfrm>
    </dsp:sp>
    <dsp:sp modelId="{4E91418C-4F30-4E60-BCB2-3587FA02E99B}">
      <dsp:nvSpPr>
        <dsp:cNvPr id="0" name=""/>
        <dsp:cNvSpPr/>
      </dsp:nvSpPr>
      <dsp:spPr>
        <a:xfrm>
          <a:off x="4975416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236567" y="1798092"/>
          <a:ext cx="1604214" cy="160421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5283553" y="1845078"/>
        <a:ext cx="1510242" cy="1510242"/>
      </dsp:txXfrm>
    </dsp:sp>
    <dsp:sp modelId="{93A7CE7D-08A1-4F7C-B0F9-BA5FAA3440A2}">
      <dsp:nvSpPr>
        <dsp:cNvPr id="0" name=""/>
        <dsp:cNvSpPr/>
      </dsp:nvSpPr>
      <dsp:spPr>
        <a:xfrm>
          <a:off x="6888638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6888638" y="1522029"/>
        <a:ext cx="216305" cy="231282"/>
      </dsp:txXfrm>
    </dsp:sp>
    <dsp:sp modelId="{E095A5DF-820C-4578-AEE5-E7A6ECCB1B76}">
      <dsp:nvSpPr>
        <dsp:cNvPr id="0" name=""/>
        <dsp:cNvSpPr/>
      </dsp:nvSpPr>
      <dsp:spPr>
        <a:xfrm>
          <a:off x="7462509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7723660" y="1798092"/>
          <a:ext cx="1604214" cy="160421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7770646" y="1845078"/>
        <a:ext cx="1510242" cy="1510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9252C23D-89F4-17B2-E3AC-63AD288A4B2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66107" y="1285020"/>
            <a:ext cx="1259787" cy="20505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D5BFCED-AD09-7758-3E7B-E0817AE94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1051" y="4444840"/>
            <a:ext cx="9089898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Ministry of Education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DB09D03-4DC0-F24C-9AA3-8A83DB310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1051" y="3743950"/>
            <a:ext cx="9089898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DE37B9-0D85-594E-9BAD-7F0E2E93C6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D10CA1A-FBDD-A24F-99F5-F05A9D5D6C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A7031-E452-426F-9496-A71DF2BBE3AB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tx1"/>
                </a:solidFill>
              </a:rPr>
              <a:t>‹#›</a:t>
            </a:fld>
            <a:r>
              <a:rPr lang="en-IN" b="1" dirty="0">
                <a:solidFill>
                  <a:schemeClr val="tx1"/>
                </a:solidFill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360C0F2D-264B-21BB-6625-F0009E9B62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67D51-739F-CFD2-8E86-B28FC7EB4A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73958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95821" y="0"/>
            <a:ext cx="4796179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4413" y="1006475"/>
            <a:ext cx="6764337" cy="723147"/>
          </a:xfr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3" y="2812370"/>
            <a:ext cx="5602955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10234" y="2030378"/>
            <a:ext cx="2797243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1196" y="2132684"/>
            <a:ext cx="456341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89002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42400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0B3ED-9313-460A-8EEB-1298BAA91781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5C05EADB-ABB6-6274-C818-F9E0CEC989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18D303D-4B92-3E26-230E-059A3C5080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8507" y="155754"/>
            <a:ext cx="381487" cy="640896"/>
          </a:xfrm>
          <a:prstGeom prst="rect">
            <a:avLst/>
          </a:prstGeom>
        </p:spPr>
      </p:pic>
      <p:sp>
        <p:nvSpPr>
          <p:cNvPr id="8" name="Object8">
            <a:extLst>
              <a:ext uri="{FF2B5EF4-FFF2-40B4-BE49-F238E27FC236}">
                <a16:creationId xmlns:a16="http://schemas.microsoft.com/office/drawing/2014/main" id="{F630F771-0780-0B4F-92F8-C56B7002115D}"/>
              </a:ext>
            </a:extLst>
          </p:cNvPr>
          <p:cNvSpPr/>
          <p:nvPr userDrawn="1"/>
        </p:nvSpPr>
        <p:spPr>
          <a:xfrm>
            <a:off x="1097958" y="284012"/>
            <a:ext cx="2676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300" b="0" i="0" dirty="0">
                <a:solidFill>
                  <a:schemeClr val="bg1"/>
                </a:solidFill>
                <a:latin typeface="HK Grotesk Legacy" pitchFamily="34" charset="0"/>
                <a:ea typeface="HK Grotesk Legacy" pitchFamily="34" charset="-122"/>
                <a:cs typeface="HK Grotesk Legacy" pitchFamily="34" charset="-120"/>
              </a:rPr>
              <a:t>Ministry of Agriculture,
Cooperation &amp; Farmers Welfare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FC82B0-CB6D-5E43-84B6-3D08DCB01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7723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7A3F2C14-DADF-539A-9613-6EF8ECB294AF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736589" y="343916"/>
            <a:ext cx="718823" cy="117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8B3881-F972-7AD0-F846-2522AE70E1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6750" y="1893927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33F1EC6-1F8D-9E2A-7A51-B4D80544F8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36750" y="1630174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1" y="0"/>
            <a:ext cx="8826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bject 3" descr="preencoded.png">
            <a:extLst>
              <a:ext uri="{FF2B5EF4-FFF2-40B4-BE49-F238E27FC236}">
                <a16:creationId xmlns:a16="http://schemas.microsoft.com/office/drawing/2014/main" id="{7AB846F8-745D-E41D-2EAA-6C2273547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12192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552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549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549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434B-DC3F-4877-9E06-15E3C678DA1F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C01375B1-8C4D-C6D5-4DAF-BDF8A1A6285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55557F-AE5E-BFC2-5B93-7339B89900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12192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CD22CCF-A6C7-694E-9389-592A5CD97B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1B3CA52-AC9D-F644-AD69-BA1D4D8405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6531F-7BAD-48B2-A190-7DFEF69FF062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41C8C1-226A-603F-3B82-E0C8EE09867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1783348-8EFF-BF12-1735-B9382E4860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B6DD8D-146A-6C4B-8A36-1C2EE4454DF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3D2E0F6-D8E1-1749-8A0C-FD88EBCE36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7CFB655-7FEB-D548-8E59-3183ED9BCB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15322-C740-40B5-887C-3C45063B6D6B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76D8F83-C805-C37F-9EDE-D96747E8E7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7FF735A-0FED-FAE1-B93F-05B93D617E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05292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6528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04614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5D996B4-F6AF-0340-A169-029AF1551C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F2E6E22-F45C-C649-B3EF-B01CB33C74C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F583F54-9BFC-734A-AFF6-A914E016AE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1E76C6E-7C8D-7047-BD91-D832124E85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7083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9E70-99B1-4668-82FF-6D5813A07A6C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60A2CDE6-AD7C-3BEF-2B42-9FAA8F396E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C8FF879-F311-3B7C-4074-44B7B9B0C4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D870927-DD70-7B42-BC39-7C0D1B9BD6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60E69C6-D85D-8842-9AE4-7EAC8570A0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5E2B4A-93F7-5A4A-89FB-98521C1F37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DDD4842-4D0C-1048-B8BA-964E6F7D16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6BD46-1EB0-46F4-BF8D-55A0C4FD1B52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6023B1ED-7EE1-2511-8607-661816FD2B7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66A965A-2930-5A90-862B-B8F350C429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11775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13804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67202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3707D0-4A25-BF4F-B0DE-8CA48BF90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D53BE16-DDC3-2F40-A57E-F972B89750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CFC39-E527-4D7B-A318-307AF341AEFD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C7074F-15C3-79C6-638B-08F8D8BD1E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40D219-7D09-13F9-CFA2-32ACC02329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099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32131-5C80-4A02-94FD-E3952DD626AE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tx1"/>
                </a:solidFill>
              </a:rPr>
              <a:t>‹#›</a:t>
            </a:fld>
            <a:r>
              <a:rPr lang="en-IN" b="1" dirty="0">
                <a:solidFill>
                  <a:schemeClr val="tx1"/>
                </a:solidFill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F37A32-2B43-CAB7-EB46-50D39BF5F0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FE1E165-9869-4C8C-FE86-5EDB810213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0" y="0"/>
            <a:ext cx="12187780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53" r:id="rId3"/>
    <p:sldLayoutId id="2147483664" r:id="rId4"/>
    <p:sldLayoutId id="2147483665" r:id="rId5"/>
    <p:sldLayoutId id="2147483666" r:id="rId6"/>
    <p:sldLayoutId id="2147483674" r:id="rId7"/>
    <p:sldLayoutId id="2147483654" r:id="rId8"/>
    <p:sldLayoutId id="2147483667" r:id="rId9"/>
    <p:sldLayoutId id="2147483672" r:id="rId10"/>
    <p:sldLayoutId id="2147483673" r:id="rId11"/>
    <p:sldLayoutId id="2147483657" r:id="rId12"/>
    <p:sldLayoutId id="2147483662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C24EE8-EF8C-6D21-D395-3E4C35E35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057002-5506-ED8C-8A24-E00D5F30C0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BF82F7C-6C2C-4BE2-8F7C-F92ECA63C1D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t="2071" b="2071"/>
          <a:stretch/>
        </p:blipFill>
        <p:spPr/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5A1F9ACA-244A-A5A7-9C21-0249115CC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Ministry of Education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DA3378-D668-833A-CE52-3BECF84C18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DDBAC0D-51EC-9407-5F7D-F3B55A85D5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5DD3C-C45F-6CEF-AFBC-D24608ABCD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08DF7E-09C4-E24E-B969-8292F40C8E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781B04-4CA9-9643-81D8-2443B8464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C020-623F-CD38-4BA4-9689A9E130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88684"/>
              </p:ext>
            </p:extLst>
          </p:nvPr>
        </p:nvGraphicFramePr>
        <p:xfrm>
          <a:off x="954088" y="2565070"/>
          <a:ext cx="7487544" cy="38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F99F68B8-81C3-79D1-8E6B-8880FE893E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867DCD-02C8-AB30-7D35-DB97AA5AFEF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D10E4-68A3-0BF2-7491-B302F0865A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42F90B-38FE-EB42-B61E-F6BE428DE2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F8E23-76F0-D84F-A75C-DD14D3690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E5D7-A047-ECDF-B35D-BA23C5A43A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019357"/>
              </p:ext>
            </p:extLst>
          </p:nvPr>
        </p:nvGraphicFramePr>
        <p:xfrm>
          <a:off x="1416049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3F28242E-DC63-8DA5-23D0-3F7919663C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9780ED-69BA-67AE-EB07-F484243176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6ADEA9-76F2-B770-00D2-1E88DFC421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701C2-A520-C940-9065-94E242CD4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1B953-73CD-5E48-A8F9-CAFCAC190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02DAD0-8323-EC0D-3D71-5DFBE4471E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879646"/>
              </p:ext>
            </p:extLst>
          </p:nvPr>
        </p:nvGraphicFramePr>
        <p:xfrm>
          <a:off x="574675" y="2636754"/>
          <a:ext cx="4771437" cy="36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21749"/>
              </p:ext>
            </p:extLst>
          </p:nvPr>
        </p:nvGraphicFramePr>
        <p:xfrm>
          <a:off x="5634246" y="2334378"/>
          <a:ext cx="4994170" cy="376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26245AF0-E415-C4D3-4DE8-325B3686C1B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D30DA3-0669-3D87-59BB-B9CD811F33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430C9A-8D6C-4532-2828-796672D67D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F947A-2A24-4542-946F-A20687118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66766-30CE-6C41-AC89-81EEF2B219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4FF135-8834-D7FB-8FA0-E4F6130529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477183"/>
              </p:ext>
            </p:extLst>
          </p:nvPr>
        </p:nvGraphicFramePr>
        <p:xfrm>
          <a:off x="1022349" y="2334378"/>
          <a:ext cx="9329107" cy="423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96A4DBBA-7E25-93D8-C189-A07706BAA60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CC4CFC-5A8A-1F8F-1FD2-70ECB9F0C74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338E4A-33E8-9354-0C63-DB57D56853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26E8D-6B24-4B88-8ACF-B26C1FBB09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E358-C84B-4543-A442-668A7E1968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  <a:latin typeface="Calibre Medium" panose="020B0603030202060203"/>
              </a:rPr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6C89B2-5660-B479-D588-C7B4E731F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223604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B5236E43-1601-C4C4-E06B-C6BC0C73AE7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1D868B-8770-345E-EF36-8DC4E9333E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98B5E3-FDB9-EC1F-5D40-CFB0D7CC49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67F72-C2C1-4D67-8450-D7880552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28E58-F1B4-4FD4-88A8-C8E4B59DFF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  <a:latin typeface="Calibre Medium" panose="020B0603030202060203"/>
              </a:rPr>
              <a:t>Place Title description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7B912F-0493-CE2A-7C1D-0AFE931C70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938957"/>
              </p:ext>
            </p:extLst>
          </p:nvPr>
        </p:nvGraphicFramePr>
        <p:xfrm>
          <a:off x="1285804" y="262509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D97506C2-56E1-A836-5DC3-154DFE3705D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0B5ED-A765-3290-F3E3-8EB603B7A7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9AB88-3FF9-22DB-4FC8-739AD3DABB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D335F9-9308-280D-BBD3-BA30B72C72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16325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576F801-1B47-8F69-1266-6DEFB8485B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6A2F42-D1D2-4254-C89B-FAEB716228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217BEF-E987-14D0-65E1-DD01F00C6DE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FF8630-0050-F674-D987-5E61243D56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376F20BE-B4D5-9D37-9601-08CC39EEB15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B55C2A-85C5-C667-8FC0-C1C720DA31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4F315C-38EE-2A5D-4188-BF4E934DE3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0461F-ACAF-04F1-9F89-0C28DC5ACF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0456158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1646E34B-4D73-DAC0-8FAD-75BDFAE8D5B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95034-A85A-E26F-5B69-08B9D3039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A9B579-1D1F-AD04-E62A-A2C2C8C025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BE80-6BB5-3919-AEC0-6DD528DFCD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/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993FDF20-A5F6-83B4-5155-EC404A67B85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Presenter Details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FE1FBF-0A09-0954-FA48-2DCC25723E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F88095-40DA-3FCC-1F28-8EDD5B7C6D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7887E9B-9ACF-F8FB-85C5-4EAD8416530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t="1973" b="1973"/>
          <a:stretch/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9A9CB5-2997-68CD-44A5-C5242284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Ministry of Education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AE583E-0135-FF0A-8596-7F50D099BB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04D290-E780-612A-9FE0-CAA9398BB2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4B0E7C5-FC13-B63A-9F65-19DE186E65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03D4933-D680-0BE2-4339-343FD3B64C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1" name="Picture Placeholder 7">
            <a:extLst>
              <a:ext uri="{FF2B5EF4-FFF2-40B4-BE49-F238E27FC236}">
                <a16:creationId xmlns:a16="http://schemas.microsoft.com/office/drawing/2014/main" id="{A02D82A2-C093-338C-8F79-8B574721C0C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96F9546-8F97-0ECF-151D-1C29E97BAA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278CB9B-BFE5-4555-3D6C-DEB8B0F78A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9A9ED4C8-B79F-88B7-C05B-9A3CC687B6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2" name="Picture Placeholder 7">
            <a:extLst>
              <a:ext uri="{FF2B5EF4-FFF2-40B4-BE49-F238E27FC236}">
                <a16:creationId xmlns:a16="http://schemas.microsoft.com/office/drawing/2014/main" id="{B674E03A-E9C6-7C5F-38D8-2BBFFFCCC2C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8D5011-026C-0F4F-F987-89C1734FD8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99191F-2939-0822-1719-2A02D6AE95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FCE879-9DD2-B0EC-563E-17DE52691E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23396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C4EBDECA-1001-9834-D73A-61530F35E9B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6EE5A3-D9A8-4081-C87B-B04920FF11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FA019A-A2D7-C277-37C1-B4B34D2A8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06E7D6-2A73-059B-BA68-D93BA698B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851357"/>
              </p:ext>
            </p:extLst>
          </p:nvPr>
        </p:nvGraphicFramePr>
        <p:xfrm>
          <a:off x="920749" y="2265680"/>
          <a:ext cx="8568691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27B84A8E-5C33-C9F5-17C5-E7262604A82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D1B9C8-AEE1-09D7-EABC-DB018B517B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579188-7FD2-FF5A-B1EC-B5CD593C1D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124649-0B13-4D82-C5B0-FE913D0346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16538"/>
              </p:ext>
            </p:extLst>
          </p:nvPr>
        </p:nvGraphicFramePr>
        <p:xfrm>
          <a:off x="1097280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4E570D54-E230-C01C-F00C-C4493B8DE16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8F821A-A110-5EE6-C617-BE0603E4C0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D2DF88-E2C4-7661-6E4C-24EF44568B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FDE29B-1C3E-56FA-BDB9-AFD260AD9E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851916"/>
              </p:ext>
            </p:extLst>
          </p:nvPr>
        </p:nvGraphicFramePr>
        <p:xfrm>
          <a:off x="1285804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5A5CBEB4-B0FA-F9E8-0AED-B3E7DD3D55F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A06C29-E4D4-028F-5FC5-CC4C4762FB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D17ED9-D30A-7CB5-AE0A-3D9E9CCC55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7B5A1E-DDEC-25FE-EAB1-EE41503516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/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90BA462B-D9FC-3F3B-479D-D5F8CFA93AB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0DE01A-4E1D-2331-A14F-E5696469A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DB3BC8-F712-0DDD-4314-8AB8CDE21A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6ADC7C-8AB8-E6B9-762D-9FCD49ABD0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730999"/>
              </p:ext>
            </p:extLst>
          </p:nvPr>
        </p:nvGraphicFramePr>
        <p:xfrm>
          <a:off x="2690562" y="1814675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6518FBBA-FF8C-BB59-3676-87CA04AAC56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64FD1B-60F3-985E-53AA-8D0937BCC0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1774D1-C113-DF62-3D4E-EDE71D187D3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7E3D8F-7992-23DD-4608-A924170F56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999079"/>
              </p:ext>
            </p:extLst>
          </p:nvPr>
        </p:nvGraphicFramePr>
        <p:xfrm>
          <a:off x="1188720" y="2130489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E4DFDD60-76A0-4F54-9B7B-B9AADAB5F09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C5C80"/>
                </a:solidFill>
              </a:rPr>
              <a:t>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Transparency in governance leads to greater responsibility towards people and a sense of accountability, which in turn bring changes in work culture and impact of (government) schemes." 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D3CA08-04B3-AF45-937C-0005B4778D4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l="18875" r="18875"/>
          <a:stretch/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65B477-4B76-4A87-47ED-29A151692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5F120F-80A3-78FD-568B-53BBC61EB7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7F4E20-5947-1F56-4108-B042C2A6B8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B5E4224D-B29C-B829-3C56-E4D8602CE83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Overview of Ministry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Activity Status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Timelines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Fund Utilization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Way Forward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B6121A2-6288-2C7C-803B-158CE1618F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DE8CB8A-36D5-7EC1-0C28-4EC20264D8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CDFC7D-D350-370E-0456-27EACA8FEA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6C5C80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EE5AD83-5C19-F9F1-5D2C-611DFFAF87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25" name="Picture Placeholder 7">
            <a:extLst>
              <a:ext uri="{FF2B5EF4-FFF2-40B4-BE49-F238E27FC236}">
                <a16:creationId xmlns:a16="http://schemas.microsoft.com/office/drawing/2014/main" id="{B1DF9DBA-0977-8A83-F8BB-81BE0A33D84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5871B6-80ED-A73A-F81F-B83F96759E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E5A192-E67D-1AE6-9F5D-707EE15C5D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F2D120-8FEA-F1AF-F7BE-044CEC632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4"/>
            <a:ext cx="5321555" cy="433748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solidFill>
                  <a:srgbClr val="6C5C80"/>
                </a:solidFill>
              </a:rPr>
              <a:t>Table of Contents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6C618EA-BAB7-86CE-C26A-314CC93FA8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287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3287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03287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3287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3287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03287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582733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4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582732" y="2927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4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582732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4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582734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4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582732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4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582734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400" b="1" dirty="0"/>
          </a:p>
        </p:txBody>
      </p:sp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20FC4F45-7159-5339-2F5A-6BAEBAA676C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6E9C3C-D024-D4F5-D513-17A08B1085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A4A39-8C5F-61C8-49E3-269E2C7718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CD6ACB1-B1CE-5964-AA7F-C4EA24AAF7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6C5C80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A016B8-8C4F-8546-7079-F9287442C4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108585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1085849" y="3676651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5443219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108585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5443220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1358900" y="2618742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767069" y="2618742"/>
            <a:ext cx="495173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1358900" y="4107816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722619" y="4107816"/>
            <a:ext cx="49517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1358899" y="5550536"/>
            <a:ext cx="388366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767068" y="5502276"/>
            <a:ext cx="462788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5406707" y="2193745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AD983CAB-81B7-24C1-320B-FA96D7EB7B1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62598C-E216-CB91-D982-DE396E83B4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37424-A8DB-30CC-6C5F-8D49552EF7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1282AD2-97A0-A948-B36C-12AE59D06A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0BED7A0-A7BD-BD4D-AF92-5C0599F2FB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D162-4730-7B0A-0AFC-D01C41009A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4690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0865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7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71390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37565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03740" y="3209548"/>
            <a:ext cx="609600" cy="590550"/>
          </a:xfrm>
          <a:prstGeom prst="rect">
            <a:avLst/>
          </a:prstGeom>
        </p:spPr>
      </p:pic>
      <p:pic>
        <p:nvPicPr>
          <p:cNvPr id="27" name="Picture Placeholder 7">
            <a:extLst>
              <a:ext uri="{FF2B5EF4-FFF2-40B4-BE49-F238E27FC236}">
                <a16:creationId xmlns:a16="http://schemas.microsoft.com/office/drawing/2014/main" id="{4552BDA1-0551-AAC0-97F4-2D1442EB953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4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37D2C1-4144-B03A-F60D-452AB0C9A6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CFB95D-3AA5-32CF-EBE0-C0B6EDD3ED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E31EBD6F-816A-584C-9061-93DA9E6B51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3503FE4-C380-8042-85CB-192AEEB34E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06206E4-BFCE-F044-A03B-38D83DE016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6971625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1036320" y="273812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1036320" y="383667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1036320" y="494157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1036320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1036320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B96E8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1036319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C5C8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1036320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F2727F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1036320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F9B293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41" name="Picture Placeholder 7">
            <a:extLst>
              <a:ext uri="{FF2B5EF4-FFF2-40B4-BE49-F238E27FC236}">
                <a16:creationId xmlns:a16="http://schemas.microsoft.com/office/drawing/2014/main" id="{4F63B5D6-993A-7618-215B-2424B8744E3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F69308-CFF9-EF1D-338C-824F60CB26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9A4641-DC14-8704-065C-98F93F45BD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FF12CE-502E-824F-975D-303769ADF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F43A0A-C1B4-7440-8D31-A70CC1775A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CA035-43DC-BF69-2AC9-3658A5DFAC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922966"/>
              </p:ext>
            </p:extLst>
          </p:nvPr>
        </p:nvGraphicFramePr>
        <p:xfrm>
          <a:off x="1022350" y="2533650"/>
          <a:ext cx="7502525" cy="372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E6B7653E-2B74-68A4-6088-17D41BE7376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8F0E92-7738-338F-29A2-94309A68BD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14B81-6822-B944-FD7E-5B46C52EC3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2968B-347E-0C4F-91A3-18EF0F0571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F7AA-340C-C748-ABFF-4481C6943C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r>
              <a:rPr lang="en-US" sz="2000" dirty="0">
                <a:latin typeface="Calibre Medium" panose="020B0603030202060203"/>
              </a:rPr>
              <a:t>is is a reference text for subheading.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EC0261-577A-3A6F-3187-54F35E5A11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88001"/>
              </p:ext>
            </p:extLst>
          </p:nvPr>
        </p:nvGraphicFramePr>
        <p:xfrm>
          <a:off x="1415111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E37211D3-B8A3-A17A-3EC2-4100784C0BA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1156</Words>
  <Application>Microsoft Office PowerPoint</Application>
  <PresentationFormat>Widescreen</PresentationFormat>
  <Paragraphs>304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Medium</vt:lpstr>
      <vt:lpstr>Calibri</vt:lpstr>
      <vt:lpstr>Calibri Light</vt:lpstr>
      <vt:lpstr>HK Grotesk Legacy</vt:lpstr>
      <vt:lpstr>Lato</vt:lpstr>
      <vt:lpstr>Lato Black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211</cp:revision>
  <dcterms:created xsi:type="dcterms:W3CDTF">2021-07-09T12:45:26Z</dcterms:created>
  <dcterms:modified xsi:type="dcterms:W3CDTF">2022-08-02T09:31:38Z</dcterms:modified>
</cp:coreProperties>
</file>