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126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E550076-5185-6F4E-09F6-EFADB2A7859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66AA64-1E26-78A7-7644-B7B7AFF612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2F7A18E-1B55-A2F1-494B-AAB46BB51DD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B64ECF-DAC2-494C-BB6B-881C166E7F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F567D206-F5E4-AD58-4BCD-CF5919BCBDD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3A94458-4875-6F19-27FE-8818F7D671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D723B88-2E10-A195-E674-B481AE7680E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3F83F7-C28F-F50F-1149-6217462097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27361EC-0E99-552A-07AF-64EABD4ADD1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F901A1-B612-6D9E-B2DC-DC88DEAA2D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961D636-867D-BB1C-533B-56B21869533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9D87AD-7EF9-C877-3253-F33074EA55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16A195E8-FB15-EADD-84DD-818CC882C0C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D1D3CDB-0F6E-E48D-C166-01253F318F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E58C7FA-2479-F352-5BE2-E20368FFAE8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B6D832-858D-10EC-D058-F26ED2B042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D331956-8C45-414C-EC96-80D19B9A1B5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283201-B412-310E-D2E3-997C8F1F1A4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BC06A512-8764-7F0B-963E-4EE2EDDF784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33FE73-E6C2-8B49-9F92-044F1C6AD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132C81C-3330-E8EC-C7A3-B6B904E91A4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DDBF779-0B3E-F578-9BEC-4AAC7565EF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4BA1482-2310-0FA9-08B4-AD0DD16C3D3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E9D83B-325B-C03A-71E0-47EC93A24E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C2D237A-9463-5A35-4799-63D8FA8B774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1ADF56-93AB-D0ED-FA9D-CAC79B4501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52" y="3241694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1753" y="4049442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36134" y="2645592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400" y="4919363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052736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90488E-7FCA-6917-F4B4-4F9B752439D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19DB5E-BE57-FF2B-5E3A-4C55EF7111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5AD3994-AF9F-8FC6-8C4D-81C6D2A40D9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D6C5D6-1252-9621-DFD8-612323266D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99B166-076D-4221-BC77-D16FAA815DD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EAA03F-EDEA-0F6D-FEAD-63DDB67BDD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208FF8-D342-EC31-5FE5-57F7A0A916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BC2C5C-7995-7DDF-137C-B1B84B2A5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pic>
        <p:nvPicPr>
          <p:cNvPr id="24" name="Picture Placeholder 5">
            <a:extLst>
              <a:ext uri="{FF2B5EF4-FFF2-40B4-BE49-F238E27FC236}">
                <a16:creationId xmlns:a16="http://schemas.microsoft.com/office/drawing/2014/main" id="{6325739D-62F0-8E02-B946-C5AEAC9C006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1261DEB-C86D-67A6-72DB-FDC9F2CA8D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4D9EC41-F1BB-22DE-D9A3-34F04B328DD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5592FC5-12B5-91C2-0746-1D2FCE5EC1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247B11C-0F94-909D-A7B9-B5B73912222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30" name="Picture Placeholder 20">
            <a:extLst>
              <a:ext uri="{FF2B5EF4-FFF2-40B4-BE49-F238E27FC236}">
                <a16:creationId xmlns:a16="http://schemas.microsoft.com/office/drawing/2014/main" id="{2BC23363-3BB0-ECD6-60A7-96354AFFA00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F7AE01-891C-4EA8-7169-3179A91AA0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22" name="Picture Placeholder 20">
            <a:extLst>
              <a:ext uri="{FF2B5EF4-FFF2-40B4-BE49-F238E27FC236}">
                <a16:creationId xmlns:a16="http://schemas.microsoft.com/office/drawing/2014/main" id="{014B3908-88D7-5DF0-8CC0-316BED980B2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8CF9D65-5F94-D950-BAA8-776EBD0D81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25" name="Picture Placeholder 20">
            <a:extLst>
              <a:ext uri="{FF2B5EF4-FFF2-40B4-BE49-F238E27FC236}">
                <a16:creationId xmlns:a16="http://schemas.microsoft.com/office/drawing/2014/main" id="{65AFF653-BCB9-DC0C-4388-09A3888DA52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C0B6C4-37B2-7131-502B-57FF1AF4608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23" name="Picture Placeholder 20">
            <a:extLst>
              <a:ext uri="{FF2B5EF4-FFF2-40B4-BE49-F238E27FC236}">
                <a16:creationId xmlns:a16="http://schemas.microsoft.com/office/drawing/2014/main" id="{91FF011F-5839-327B-3233-A2E4AD82CAE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871E4D1-5FE9-31D6-B2FF-37B497CCE32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1859F-43BB-C7AB-75FB-38814752CF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9F161F3-E6F7-639D-0774-02CEF4922E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7" name="Picture Placeholder 20">
            <a:extLst>
              <a:ext uri="{FF2B5EF4-FFF2-40B4-BE49-F238E27FC236}">
                <a16:creationId xmlns:a16="http://schemas.microsoft.com/office/drawing/2014/main" id="{DC2356E5-1323-CAD2-DBD9-F48FBB3C970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1AE46CE-25FF-763E-E705-954DD6C200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30" name="Picture Placeholder 20">
            <a:extLst>
              <a:ext uri="{FF2B5EF4-FFF2-40B4-BE49-F238E27FC236}">
                <a16:creationId xmlns:a16="http://schemas.microsoft.com/office/drawing/2014/main" id="{BC793EF6-96E4-076E-796A-BA66115D9E0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C2C6EE9-3BF6-4B17-3FFD-225EBF6C89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29" name="Picture Placeholder 20">
            <a:extLst>
              <a:ext uri="{FF2B5EF4-FFF2-40B4-BE49-F238E27FC236}">
                <a16:creationId xmlns:a16="http://schemas.microsoft.com/office/drawing/2014/main" id="{E0703BAB-C555-72E8-F282-88679B52D5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D7B62F-4990-68BE-E71E-3ED225042C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26" name="Picture Placeholder 20">
            <a:extLst>
              <a:ext uri="{FF2B5EF4-FFF2-40B4-BE49-F238E27FC236}">
                <a16:creationId xmlns:a16="http://schemas.microsoft.com/office/drawing/2014/main" id="{B8F4E501-1A04-C46B-CAC2-59DB138EBD0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DD6AEB5E-4696-12E0-8DFC-45F0902C6FE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2A46615-119D-7F9E-A82D-1ADA9FD1601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5689B71A-B299-ABA9-348D-FE200DD62BB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2CF661C-21E6-F53B-52F1-67364A82DB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ED2DC43-5AC4-A615-86F6-0697F48B47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2E74705-C52D-8DD8-DB36-22D11D9305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C0B9B7-3980-07D0-BCC5-5C60F3F25FB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28" name="Picture Placeholder 20">
            <a:extLst>
              <a:ext uri="{FF2B5EF4-FFF2-40B4-BE49-F238E27FC236}">
                <a16:creationId xmlns:a16="http://schemas.microsoft.com/office/drawing/2014/main" id="{490FD967-B7BC-A535-1F4B-E2DBCAA4400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2BC63D4-610D-047D-5BE1-362EF4AD2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235BEB-0291-BD46-ED78-EB8AB7FE016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5FD0B81-B536-EF0D-D236-5958B1CCCB7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0D2CF2A-97B2-59A1-F4D4-992650F6C8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CA4167D4-D207-0943-FD25-F8EC09D8C9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4CA4E4-C3EE-025A-B4A1-7990A8EF93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62F1D96-E4ED-DFF4-4BE0-956AB960BAD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8B488F-AE27-FDB0-73E4-EE170E6D41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DE2231F0-1F69-83F6-D217-8C0BEE40837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CA4C9B9-0E05-EBC4-D185-AD27CDD0FC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3841E2A-9E57-F7FE-3536-6AB07E6895F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5EEDE4A-6DE8-D115-152E-BB4C737ED1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6F36B12-A528-5A50-46A7-328E01F160A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16EA14-B96C-278B-84DD-AC0E571C08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CCA23586-7BA2-8FF8-019D-44CA1DCA73D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53BDEC-884D-1BB5-6DCD-990C4B4C8B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1194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75</cp:revision>
  <dcterms:created xsi:type="dcterms:W3CDTF">2021-06-21T15:58:00Z</dcterms:created>
  <dcterms:modified xsi:type="dcterms:W3CDTF">2022-08-05T09:40:23Z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