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98" r:id="rId2"/>
    <p:sldId id="280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10" r:id="rId15"/>
    <p:sldId id="297" r:id="rId16"/>
    <p:sldId id="304" r:id="rId17"/>
    <p:sldId id="300" r:id="rId18"/>
    <p:sldId id="306" r:id="rId19"/>
    <p:sldId id="314" r:id="rId20"/>
    <p:sldId id="308" r:id="rId21"/>
    <p:sldId id="309" r:id="rId22"/>
    <p:sldId id="311" r:id="rId23"/>
    <p:sldId id="312" r:id="rId24"/>
    <p:sldId id="301" r:id="rId25"/>
    <p:sldId id="303" r:id="rId26"/>
    <p:sldId id="302" r:id="rId27"/>
    <p:sldId id="305" r:id="rId28"/>
    <p:sldId id="313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46D"/>
    <a:srgbClr val="226578"/>
    <a:srgbClr val="F4FBFE"/>
    <a:srgbClr val="92CB4A"/>
    <a:srgbClr val="65BD8B"/>
    <a:srgbClr val="39A7B7"/>
    <a:srgbClr val="0072C0"/>
    <a:srgbClr val="4DC58D"/>
    <a:srgbClr val="5B9BD5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2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4-432B-944A-58E17035F0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4-432B-944A-58E17035F0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4-432B-944A-58E17035F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F0-4122-9030-C0937CB887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F0-4122-9030-C0937CB887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3F0-4122-9030-C0937CB887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3F0-4122-9030-C0937CB887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3F0-4122-9030-C0937CB887F0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E-4770-908C-B4CDC162F8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</a:t>
          </a: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en-IN" sz="2000" dirty="0">
              <a:latin typeface="Calibre Medium" panose="020B0603030202060203"/>
            </a:rPr>
            <a:t>Place sub heading description here</a:t>
          </a: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/>
      <dgm:spPr/>
      <dgm:t>
        <a:bodyPr/>
        <a:lstStyle/>
        <a:p>
          <a:r>
            <a:rPr lang="en-IN" dirty="0"/>
            <a:t>Sub Heading</a:t>
          </a:r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 custLinFactNeighborX="-77" custLinFactNeighborY="418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en-IN" dirty="0"/>
            <a:t>Sub heading four</a:t>
          </a:r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en-IN" dirty="0"/>
            <a:t>Sub heading five</a:t>
          </a:r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/>
      <dgm:spPr/>
      <dgm:t>
        <a:bodyPr/>
        <a:lstStyle/>
        <a:p>
          <a:r>
            <a:rPr lang="en-IN" b="1" dirty="0">
              <a:solidFill>
                <a:schemeClr val="bg1"/>
              </a:solidFill>
            </a:rPr>
            <a:t>Sub Heading</a:t>
          </a: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1307F3B2-298D-46B1-9884-AF723AA6D8C0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7D1AE911-0061-4301-B8EA-DF546D9716CB}" type="parTrans" cxnId="{70CEE2E5-32C9-4C0D-BB12-5196FEC72173}">
      <dgm:prSet/>
      <dgm:spPr/>
      <dgm:t>
        <a:bodyPr/>
        <a:lstStyle/>
        <a:p>
          <a:endParaRPr lang="en-IN"/>
        </a:p>
      </dgm:t>
    </dgm:pt>
    <dgm:pt modelId="{11B8F1C9-047C-424F-BFBB-19CB8EA0D369}" type="sibTrans" cxnId="{70CEE2E5-32C9-4C0D-BB12-5196FEC72173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/>
      <dgm:spPr/>
      <dgm:t>
        <a:bodyPr/>
        <a:lstStyle/>
        <a:p>
          <a:r>
            <a:rPr lang="en-IN" b="1" dirty="0"/>
            <a:t>Sub Heading</a:t>
          </a: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FC0D3034-B3A1-4609-9D30-1E01664F1B13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545CBA29-7731-439C-9FC9-2E9FEFD3EAB0}" type="parTrans" cxnId="{BD79F5A4-1689-4D31-ABC5-6E7889B05772}">
      <dgm:prSet/>
      <dgm:spPr/>
      <dgm:t>
        <a:bodyPr/>
        <a:lstStyle/>
        <a:p>
          <a:endParaRPr lang="en-IN"/>
        </a:p>
      </dgm:t>
    </dgm:pt>
    <dgm:pt modelId="{B847A6EF-DD20-48F6-A80C-38EA6B20F8FE}" type="sibTrans" cxnId="{BD79F5A4-1689-4D31-ABC5-6E7889B05772}">
      <dgm:prSet/>
      <dgm:spPr/>
      <dgm:t>
        <a:bodyPr/>
        <a:lstStyle/>
        <a:p>
          <a:endParaRPr lang="en-IN"/>
        </a:p>
      </dgm:t>
    </dgm:pt>
    <dgm:pt modelId="{90EFFE1E-CA48-4DE8-9D3F-C9A31C27603F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gm:t>
    </dgm:pt>
    <dgm:pt modelId="{886E4B3E-562D-4EDA-93D0-29FE7B827784}" type="parTrans" cxnId="{F3B7193D-00A9-4E8F-9B63-DACEAA69E562}">
      <dgm:prSet/>
      <dgm:spPr/>
      <dgm:t>
        <a:bodyPr/>
        <a:lstStyle/>
        <a:p>
          <a:endParaRPr lang="en-IN"/>
        </a:p>
      </dgm:t>
    </dgm:pt>
    <dgm:pt modelId="{E384BDC2-A72E-4DB5-9732-8314749D81CA}" type="sibTrans" cxnId="{F3B7193D-00A9-4E8F-9B63-DACEAA69E562}">
      <dgm:prSet/>
      <dgm:spPr/>
      <dgm:t>
        <a:bodyPr/>
        <a:lstStyle/>
        <a:p>
          <a:endParaRPr lang="en-IN"/>
        </a:p>
      </dgm:t>
    </dgm:pt>
    <dgm:pt modelId="{B5FDB853-9A13-49E2-AD5E-9FBF55402D10}">
      <dgm:prSet custT="1"/>
      <dgm:spPr/>
      <dgm:t>
        <a:bodyPr/>
        <a:lstStyle/>
        <a:p>
          <a:r>
            <a:rPr lang="en-IN" sz="1200" dirty="0">
              <a:solidFill>
                <a:schemeClr val="bg1"/>
              </a:solidFill>
              <a:latin typeface="Calibre Medium" panose="020B0603030202060203"/>
            </a:rPr>
            <a:t>Sub heading </a:t>
          </a:r>
        </a:p>
      </dgm:t>
    </dgm:pt>
    <dgm:pt modelId="{D5E62B57-001F-4667-9839-A8124F4F3262}" type="parTrans" cxnId="{C1859005-3705-414D-A606-24A4B52F617C}">
      <dgm:prSet/>
      <dgm:spPr/>
      <dgm:t>
        <a:bodyPr/>
        <a:lstStyle/>
        <a:p>
          <a:endParaRPr lang="en-IN"/>
        </a:p>
      </dgm:t>
    </dgm:pt>
    <dgm:pt modelId="{0869E32F-26F7-4350-B157-FFC66AF4282D}" type="sibTrans" cxnId="{C1859005-3705-414D-A606-24A4B52F617C}">
      <dgm:prSet/>
      <dgm:spPr/>
      <dgm:t>
        <a:bodyPr/>
        <a:lstStyle/>
        <a:p>
          <a:endParaRPr lang="en-IN"/>
        </a:p>
      </dgm:t>
    </dgm:pt>
    <dgm:pt modelId="{766C327A-EA3E-4A0F-B084-D78D30397538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800" dirty="0"/>
        </a:p>
      </dgm:t>
    </dgm:pt>
    <dgm:pt modelId="{9082C698-4D64-4910-9F61-CE6182C2EB86}" type="parTrans" cxnId="{5AA5B607-DD96-4C21-913B-75839D43AB96}">
      <dgm:prSet/>
      <dgm:spPr/>
      <dgm:t>
        <a:bodyPr/>
        <a:lstStyle/>
        <a:p>
          <a:endParaRPr lang="en-IN"/>
        </a:p>
      </dgm:t>
    </dgm:pt>
    <dgm:pt modelId="{4AC37FDA-528E-4702-96F8-A93B89F654DA}" type="sibTrans" cxnId="{5AA5B607-DD96-4C21-913B-75839D43AB96}">
      <dgm:prSet/>
      <dgm:spPr/>
      <dgm:t>
        <a:bodyPr/>
        <a:lstStyle/>
        <a:p>
          <a:endParaRPr lang="en-IN"/>
        </a:p>
      </dgm:t>
    </dgm:pt>
    <dgm:pt modelId="{55559F2F-AC04-434B-9B8B-6B2B96E81C14}">
      <dgm:prSet custT="1"/>
      <dgm:spPr/>
      <dgm:t>
        <a:bodyPr/>
        <a:lstStyle/>
        <a:p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800" dirty="0"/>
        </a:p>
      </dgm:t>
    </dgm:pt>
    <dgm:pt modelId="{3F99FACE-25C9-4869-8F6F-BCCBBD306BA1}" type="parTrans" cxnId="{7557C99B-E5A4-48BF-8043-FDFDF88C37B8}">
      <dgm:prSet/>
      <dgm:spPr/>
      <dgm:t>
        <a:bodyPr/>
        <a:lstStyle/>
        <a:p>
          <a:endParaRPr lang="en-IN"/>
        </a:p>
      </dgm:t>
    </dgm:pt>
    <dgm:pt modelId="{53164D2F-7A56-4E08-B7A9-F2C57BD1CFD0}" type="sibTrans" cxnId="{7557C99B-E5A4-48BF-8043-FDFDF88C37B8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4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4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4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4">
        <dgm:presLayoutVars>
          <dgm:bulletEnabled val="1"/>
        </dgm:presLayoutVars>
      </dgm:prSet>
      <dgm:spPr/>
    </dgm:pt>
    <dgm:pt modelId="{10D11A4D-6B3E-4019-B06D-7C64CC3C494C}" type="pres">
      <dgm:prSet presAssocID="{9605FD41-DF27-40A7-8986-40D34217D035}" presName="sp" presStyleCnt="0"/>
      <dgm:spPr/>
    </dgm:pt>
    <dgm:pt modelId="{9A32F0A5-F701-4B8A-BD6B-FCA072FF6EA2}" type="pres">
      <dgm:prSet presAssocID="{B5FDB853-9A13-49E2-AD5E-9FBF55402D10}" presName="composite" presStyleCnt="0"/>
      <dgm:spPr/>
    </dgm:pt>
    <dgm:pt modelId="{4327E447-4186-4DFD-9DEE-5E4F5FEF8110}" type="pres">
      <dgm:prSet presAssocID="{B5FDB853-9A13-49E2-AD5E-9FBF55402D1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D5FC878-2687-4682-B67A-BC7895E20F7F}" type="pres">
      <dgm:prSet presAssocID="{B5FDB853-9A13-49E2-AD5E-9FBF55402D1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1859005-3705-414D-A606-24A4B52F617C}" srcId="{02BDD474-E882-41A9-B46C-91025A3B9AE7}" destId="{B5FDB853-9A13-49E2-AD5E-9FBF55402D10}" srcOrd="3" destOrd="0" parTransId="{D5E62B57-001F-4667-9839-A8124F4F3262}" sibTransId="{0869E32F-26F7-4350-B157-FFC66AF4282D}"/>
    <dgm:cxn modelId="{5AA5B607-DD96-4C21-913B-75839D43AB96}" srcId="{B5FDB853-9A13-49E2-AD5E-9FBF55402D10}" destId="{766C327A-EA3E-4A0F-B084-D78D30397538}" srcOrd="0" destOrd="0" parTransId="{9082C698-4D64-4910-9F61-CE6182C2EB86}" sibTransId="{4AC37FDA-528E-4702-96F8-A93B89F654DA}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9822DC3A-3388-44A6-A399-C800ED81E727}" type="presOf" srcId="{55559F2F-AC04-434B-9B8B-6B2B96E81C14}" destId="{DD5FC878-2687-4682-B67A-BC7895E20F7F}" srcOrd="0" destOrd="1" presId="urn:microsoft.com/office/officeart/2005/8/layout/chevron2"/>
    <dgm:cxn modelId="{F3B7193D-00A9-4E8F-9B63-DACEAA69E562}" srcId="{F38080A5-16FC-4AB8-90CE-E1E09102042F}" destId="{90EFFE1E-CA48-4DE8-9D3F-C9A31C27603F}" srcOrd="1" destOrd="0" parTransId="{886E4B3E-562D-4EDA-93D0-29FE7B827784}" sibTransId="{E384BDC2-A72E-4DB5-9732-8314749D81CA}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FC7E6142-92D6-4F75-8AFB-C0C4BFD2F2C3}" type="presOf" srcId="{1307F3B2-298D-46B1-9884-AF723AA6D8C0}" destId="{731D5D6D-878D-4D1C-9011-948821DA935C}" srcOrd="0" destOrd="1" presId="urn:microsoft.com/office/officeart/2005/8/layout/chevron2"/>
    <dgm:cxn modelId="{1C67614D-82B3-4C76-A089-CC856D55DA52}" type="presOf" srcId="{90EFFE1E-CA48-4DE8-9D3F-C9A31C27603F}" destId="{FE01367D-82EA-4EE6-88E3-09A514F610B2}" srcOrd="0" destOrd="1" presId="urn:microsoft.com/office/officeart/2005/8/layout/chevron2"/>
    <dgm:cxn modelId="{4E6FD67E-9A6A-463C-AAB9-968B0F0D6447}" type="presOf" srcId="{FC0D3034-B3A1-4609-9D30-1E01664F1B13}" destId="{4FAA980D-5EDF-401F-84C5-5CF9D3F6A57E}" srcOrd="0" destOrd="1" presId="urn:microsoft.com/office/officeart/2005/8/layout/chevron2"/>
    <dgm:cxn modelId="{F5791781-8AF3-4F62-AC0F-DBB2BB742C3D}" type="presOf" srcId="{B5FDB853-9A13-49E2-AD5E-9FBF55402D10}" destId="{4327E447-4186-4DFD-9DEE-5E4F5FEF8110}" srcOrd="0" destOrd="0" presId="urn:microsoft.com/office/officeart/2005/8/layout/chevron2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7557C99B-E5A4-48BF-8043-FDFDF88C37B8}" srcId="{B5FDB853-9A13-49E2-AD5E-9FBF55402D10}" destId="{55559F2F-AC04-434B-9B8B-6B2B96E81C14}" srcOrd="1" destOrd="0" parTransId="{3F99FACE-25C9-4869-8F6F-BCCBBD306BA1}" sibTransId="{53164D2F-7A56-4E08-B7A9-F2C57BD1CFD0}"/>
    <dgm:cxn modelId="{BD79F5A4-1689-4D31-ABC5-6E7889B05772}" srcId="{84030F97-8894-4F20-A626-BD216FDD7C02}" destId="{FC0D3034-B3A1-4609-9D30-1E01664F1B13}" srcOrd="1" destOrd="0" parTransId="{545CBA29-7731-439C-9FC9-2E9FEFD3EAB0}" sibTransId="{B847A6EF-DD20-48F6-A80C-38EA6B20F8FE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859575D5-5170-4741-9EE1-9D14B159CDA4}" type="presOf" srcId="{766C327A-EA3E-4A0F-B084-D78D30397538}" destId="{DD5FC878-2687-4682-B67A-BC7895E20F7F}" srcOrd="0" destOrd="0" presId="urn:microsoft.com/office/officeart/2005/8/layout/chevron2"/>
    <dgm:cxn modelId="{70CEE2E5-32C9-4C0D-BB12-5196FEC72173}" srcId="{9307FA3C-8F52-44C2-A9A7-E7556CE9181A}" destId="{1307F3B2-298D-46B1-9884-AF723AA6D8C0}" srcOrd="1" destOrd="0" parTransId="{7D1AE911-0061-4301-B8EA-DF546D9716CB}" sibTransId="{11B8F1C9-047C-424F-BFBB-19CB8EA0D369}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  <dgm:cxn modelId="{FDC3243D-F172-4E6F-8FCD-15383277B388}" type="presParOf" srcId="{7BC4E3C4-EE2E-42FE-A008-37FEF4815B15}" destId="{10D11A4D-6B3E-4019-B06D-7C64CC3C494C}" srcOrd="5" destOrd="0" presId="urn:microsoft.com/office/officeart/2005/8/layout/chevron2"/>
    <dgm:cxn modelId="{8FA674ED-4793-41AD-8FF9-613CF8A70483}" type="presParOf" srcId="{7BC4E3C4-EE2E-42FE-A008-37FEF4815B15}" destId="{9A32F0A5-F701-4B8A-BD6B-FCA072FF6EA2}" srcOrd="6" destOrd="0" presId="urn:microsoft.com/office/officeart/2005/8/layout/chevron2"/>
    <dgm:cxn modelId="{9D6AE89D-6C28-49CF-9D82-6E05485DE209}" type="presParOf" srcId="{9A32F0A5-F701-4B8A-BD6B-FCA072FF6EA2}" destId="{4327E447-4186-4DFD-9DEE-5E4F5FEF8110}" srcOrd="0" destOrd="0" presId="urn:microsoft.com/office/officeart/2005/8/layout/chevron2"/>
    <dgm:cxn modelId="{A1BC6A37-9965-4D37-A5E8-93C27E881082}" type="presParOf" srcId="{9A32F0A5-F701-4B8A-BD6B-FCA072FF6EA2}" destId="{DD5FC878-2687-4682-B67A-BC7895E20F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en-IN" sz="1800" b="1" dirty="0">
              <a:latin typeface="Calibre Medium" panose="020B0603030202060203"/>
            </a:rPr>
            <a:t>Sub Heading One</a:t>
          </a: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en-IN" sz="1800" b="1" dirty="0">
              <a:latin typeface="Calibre Medium" panose="020B0603030202060203"/>
            </a:rPr>
            <a:t>Sub Heading Two</a:t>
          </a: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en-IN" sz="1800" b="1" dirty="0">
              <a:latin typeface="Calibre Medium" panose="020B0603030202060203"/>
            </a:rPr>
            <a:t>Sub Heading three</a:t>
          </a: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2101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en-IN" sz="28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en-IN" sz="28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800" dirty="0">
            <a:solidFill>
              <a:srgbClr val="4DC58D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4DC58D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en-IN" sz="28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800" dirty="0">
            <a:solidFill>
              <a:srgbClr val="70AD47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70AD47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B0DE658F-E780-4D23-B43F-E7CFCB23E20C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DCD42C9E-BCFE-43D8-B61B-BC5B17314055}" type="parTrans" cxnId="{1C13DFC1-1E92-4301-BEF3-7F2CDC787984}">
      <dgm:prSet/>
      <dgm:spPr/>
      <dgm:t>
        <a:bodyPr/>
        <a:lstStyle/>
        <a:p>
          <a:endParaRPr lang="en-IN"/>
        </a:p>
      </dgm:t>
    </dgm:pt>
    <dgm:pt modelId="{C222D34B-AAC6-4575-881B-5F4346669DD9}" type="sibTrans" cxnId="{1C13DFC1-1E92-4301-BEF3-7F2CDC787984}">
      <dgm:prSet/>
      <dgm:spPr/>
      <dgm:t>
        <a:bodyPr/>
        <a:lstStyle/>
        <a:p>
          <a:endParaRPr lang="en-IN"/>
        </a:p>
      </dgm:t>
    </dgm:pt>
    <dgm:pt modelId="{BB2BBEED-0049-4CA5-A951-DFFA9C5056B3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C59748F0-CB68-40EB-A2E1-58F7DC79923A}" type="parTrans" cxnId="{BB6C2364-B83C-4014-9ABD-9D6531E2A6A3}">
      <dgm:prSet/>
      <dgm:spPr/>
      <dgm:t>
        <a:bodyPr/>
        <a:lstStyle/>
        <a:p>
          <a:endParaRPr lang="en-IN"/>
        </a:p>
      </dgm:t>
    </dgm:pt>
    <dgm:pt modelId="{1EC62431-86E6-4D86-A899-BE6DACC61A0B}" type="sibTrans" cxnId="{BB6C2364-B83C-4014-9ABD-9D6531E2A6A3}">
      <dgm:prSet/>
      <dgm:spPr/>
      <dgm:t>
        <a:bodyPr/>
        <a:lstStyle/>
        <a:p>
          <a:endParaRPr lang="en-IN"/>
        </a:p>
      </dgm:t>
    </dgm:pt>
    <dgm:pt modelId="{EE940E3C-A03E-40BB-AA29-1189322C1654}">
      <dgm:prSet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>
            <a:solidFill>
              <a:srgbClr val="5B9BD5"/>
            </a:solidFill>
          </a:endParaRPr>
        </a:p>
      </dgm:t>
    </dgm:pt>
    <dgm:pt modelId="{F6798EC9-6A48-4687-9DB3-05669903FEEB}" type="parTrans" cxnId="{0EF23EA8-EF99-4432-A4DF-B3F1A48EDC6A}">
      <dgm:prSet/>
      <dgm:spPr/>
      <dgm:t>
        <a:bodyPr/>
        <a:lstStyle/>
        <a:p>
          <a:endParaRPr lang="en-IN"/>
        </a:p>
      </dgm:t>
    </dgm:pt>
    <dgm:pt modelId="{5F2F1FA6-358F-4999-93BD-4BE6FDD8011C}" type="sibTrans" cxnId="{0EF23EA8-EF99-4432-A4DF-B3F1A48EDC6A}">
      <dgm:prSet/>
      <dgm:spPr/>
      <dgm:t>
        <a:bodyPr/>
        <a:lstStyle/>
        <a:p>
          <a:endParaRPr lang="en-IN"/>
        </a:p>
      </dgm:t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0" custLinFactNeighborY="-1079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BB6C2364-B83C-4014-9ABD-9D6531E2A6A3}" srcId="{6971A873-0FD3-46A0-A8A9-B54A1CE51C0E}" destId="{BB2BBEED-0049-4CA5-A951-DFFA9C5056B3}" srcOrd="1" destOrd="0" parTransId="{C59748F0-CB68-40EB-A2E1-58F7DC79923A}" sibTransId="{1EC62431-86E6-4D86-A899-BE6DACC61A0B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6F1B9D7C-51A0-4D34-9C57-545511CE6BDB}" type="presOf" srcId="{BB2BBEED-0049-4CA5-A951-DFFA9C5056B3}" destId="{E4A2CD1B-0491-4420-A78C-F237452EA418}" srcOrd="0" destOrd="1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B2C9E897-73D4-40F7-BBAE-B90F89914AD1}" type="presOf" srcId="{B0DE658F-E780-4D23-B43F-E7CFCB23E20C}" destId="{790CCD6C-E472-45BF-873D-CC7592617ABD}" srcOrd="0" destOrd="1" presId="urn:microsoft.com/office/officeart/2005/8/layout/target3"/>
    <dgm:cxn modelId="{0EF23EA8-EF99-4432-A4DF-B3F1A48EDC6A}" srcId="{0C84981B-5C30-4CCB-B8A9-A039E0E4F44B}" destId="{EE940E3C-A03E-40BB-AA29-1189322C1654}" srcOrd="1" destOrd="0" parTransId="{F6798EC9-6A48-4687-9DB3-05669903FEEB}" sibTransId="{5F2F1FA6-358F-4999-93BD-4BE6FDD8011C}"/>
    <dgm:cxn modelId="{1C13DFC1-1E92-4301-BEF3-7F2CDC787984}" srcId="{ADCF7EBD-163B-458D-BD4B-E5F62D6BF1FE}" destId="{B0DE658F-E780-4D23-B43F-E7CFCB23E20C}" srcOrd="1" destOrd="0" parTransId="{DCD42C9E-BCFE-43D8-B61B-BC5B17314055}" sibTransId="{C222D34B-AAC6-4575-881B-5F4346669DD9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7CA722FB-B734-4BA1-9ED0-36A30FB262C0}" type="presOf" srcId="{EE940E3C-A03E-40BB-AA29-1189322C1654}" destId="{21E9002D-89D5-4B51-8F31-35D43D10B2F9}" srcOrd="0" destOrd="1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/>
      <dgm:spPr/>
      <dgm:t>
        <a:bodyPr/>
        <a:lstStyle/>
        <a:p>
          <a:r>
            <a:rPr lang="en-IN" dirty="0"/>
            <a:t>Sub heading five</a:t>
          </a: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One</a:t>
          </a: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Two</a:t>
          </a: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en-IN" sz="2400" dirty="0">
              <a:latin typeface="Calibre Medium" panose="020B0603030202060203"/>
            </a:rPr>
            <a:t>Sub Heading Three</a:t>
          </a: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en-IN" dirty="0"/>
            <a:t>Sub Heading</a:t>
          </a:r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/>
      <dgm:spPr/>
      <dgm:t>
        <a:bodyPr/>
        <a:lstStyle/>
        <a:p>
          <a:r>
            <a:rPr lang="en-IN" dirty="0"/>
            <a:t>Item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en-IN" dirty="0"/>
            <a:t>Item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en-IN" dirty="0"/>
            <a:t>Item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en-IN" dirty="0"/>
            <a:t>Item4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en-IN" dirty="0"/>
            <a:t>Item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en-IN" sz="2400" dirty="0">
              <a:solidFill>
                <a:srgbClr val="70AD47"/>
              </a:solidFill>
            </a:rPr>
            <a:t>Sub Heading One</a:t>
          </a: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en-IN" sz="2400" dirty="0">
              <a:solidFill>
                <a:srgbClr val="5B9BD5"/>
              </a:solidFill>
            </a:rPr>
            <a:t>Sub Heading Two</a:t>
          </a: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en-IN" sz="2400" dirty="0">
              <a:solidFill>
                <a:srgbClr val="4DC58D"/>
              </a:solidFill>
            </a:rPr>
            <a:t>Sub Heading Three</a:t>
          </a: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4DC58D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en-IN" dirty="0"/>
            <a:t>Sub Heading One</a:t>
          </a:r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en-IN" dirty="0"/>
            <a:t>Sub Heading Two</a:t>
          </a:r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en-IN" dirty="0"/>
            <a:t>Sub Heading three</a:t>
          </a:r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en-IN" dirty="0"/>
            <a:t>Sub Heading Four</a:t>
          </a:r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/>
          <a:r>
            <a:rPr lang="en-US" sz="16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</a:t>
          </a: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194247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6196355" y="194247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316560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IN" sz="2000" kern="1200" dirty="0">
              <a:latin typeface="Calibre Medium" panose="020B0603030202060203"/>
            </a:rPr>
            <a:t>Place sub heading description here</a:t>
          </a:r>
        </a:p>
      </dsp:txBody>
      <dsp:txXfrm>
        <a:off x="5732044" y="3316560"/>
        <a:ext cx="3795752" cy="5066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0" y="926705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9414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46820" y="2050911"/>
        <a:ext cx="1693066" cy="1693066"/>
      </dsp:txXfrm>
    </dsp:sp>
    <dsp:sp modelId="{3841BEC8-0353-4296-A0DE-9FC27B1A8DAD}">
      <dsp:nvSpPr>
        <dsp:cNvPr id="0" name=""/>
        <dsp:cNvSpPr/>
      </dsp:nvSpPr>
      <dsp:spPr>
        <a:xfrm rot="21590736">
          <a:off x="2145311" y="1606020"/>
          <a:ext cx="346899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145311" y="1692587"/>
        <a:ext cx="242829" cy="259279"/>
      </dsp:txXfrm>
    </dsp:sp>
    <dsp:sp modelId="{23EE8B3A-21AA-4DB8-8F95-5ADAE249ADAD}">
      <dsp:nvSpPr>
        <dsp:cNvPr id="0" name=""/>
        <dsp:cNvSpPr/>
      </dsp:nvSpPr>
      <dsp:spPr>
        <a:xfrm>
          <a:off x="278955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228342"/>
            <a:satOff val="-8442"/>
            <a:lumOff val="2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3082316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3134990" y="2050911"/>
        <a:ext cx="1693066" cy="1693066"/>
      </dsp:txXfrm>
    </dsp:sp>
    <dsp:sp modelId="{10A94801-0FF1-4DFC-851E-230C3BC62214}">
      <dsp:nvSpPr>
        <dsp:cNvPr id="0" name=""/>
        <dsp:cNvSpPr/>
      </dsp:nvSpPr>
      <dsp:spPr>
        <a:xfrm>
          <a:off x="493437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934379" y="1688755"/>
        <a:ext cx="242490" cy="259279"/>
      </dsp:txXfrm>
    </dsp:sp>
    <dsp:sp modelId="{4E91418C-4F30-4E60-BCB2-3587FA02E99B}">
      <dsp:nvSpPr>
        <dsp:cNvPr id="0" name=""/>
        <dsp:cNvSpPr/>
      </dsp:nvSpPr>
      <dsp:spPr>
        <a:xfrm>
          <a:off x="557772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456683"/>
            <a:satOff val="-16883"/>
            <a:lumOff val="5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87048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5923159" y="2050911"/>
        <a:ext cx="1693066" cy="1693066"/>
      </dsp:txXfrm>
    </dsp:sp>
    <dsp:sp modelId="{93A7CE7D-08A1-4F7C-B0F9-BA5FAA3440A2}">
      <dsp:nvSpPr>
        <dsp:cNvPr id="0" name=""/>
        <dsp:cNvSpPr/>
      </dsp:nvSpPr>
      <dsp:spPr>
        <a:xfrm>
          <a:off x="7722549" y="1602328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722549" y="1688755"/>
        <a:ext cx="242490" cy="259279"/>
      </dsp:txXfrm>
    </dsp:sp>
    <dsp:sp modelId="{E095A5DF-820C-4578-AEE5-E7A6ECCB1B76}">
      <dsp:nvSpPr>
        <dsp:cNvPr id="0" name=""/>
        <dsp:cNvSpPr/>
      </dsp:nvSpPr>
      <dsp:spPr>
        <a:xfrm>
          <a:off x="8365890" y="919188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658655" y="1998237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Sub Heading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/>
            <a:t>Item 3</a:t>
          </a:r>
        </a:p>
      </dsp:txBody>
      <dsp:txXfrm>
        <a:off x="8711329" y="2050911"/>
        <a:ext cx="1693066" cy="16930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one</a:t>
          </a:r>
        </a:p>
      </dsp:txBody>
      <dsp:txXfrm>
        <a:off x="0" y="1430443"/>
        <a:ext cx="1852290" cy="1430443"/>
      </dsp:txXfrm>
    </dsp:sp>
    <dsp:sp modelId="{F7E311C0-56BE-42A9-88CA-0A1CAF6059B4}">
      <dsp:nvSpPr>
        <dsp:cNvPr id="0" name=""/>
        <dsp:cNvSpPr/>
      </dsp:nvSpPr>
      <dsp:spPr>
        <a:xfrm>
          <a:off x="330723" y="214566"/>
          <a:ext cx="1190843" cy="119084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two</a:t>
          </a:r>
        </a:p>
      </dsp:txBody>
      <dsp:txXfrm>
        <a:off x="1907858" y="1430443"/>
        <a:ext cx="1852290" cy="1430443"/>
      </dsp:txXfrm>
    </dsp:sp>
    <dsp:sp modelId="{2B98B3FA-BF3C-4586-8E49-FDCF1281D69F}">
      <dsp:nvSpPr>
        <dsp:cNvPr id="0" name=""/>
        <dsp:cNvSpPr/>
      </dsp:nvSpPr>
      <dsp:spPr>
        <a:xfrm>
          <a:off x="2238581" y="214566"/>
          <a:ext cx="1190843" cy="1190843"/>
        </a:xfrm>
        <a:prstGeom prst="ellipse">
          <a:avLst/>
        </a:prstGeom>
        <a:solidFill>
          <a:schemeClr val="accent5">
            <a:tint val="50000"/>
            <a:hueOff val="-1682410"/>
            <a:satOff val="-5737"/>
            <a:lumOff val="-9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three</a:t>
          </a:r>
        </a:p>
      </dsp:txBody>
      <dsp:txXfrm>
        <a:off x="3815717" y="1430443"/>
        <a:ext cx="1852290" cy="1430443"/>
      </dsp:txXfrm>
    </dsp:sp>
    <dsp:sp modelId="{A849B7E5-C1A2-40D0-9F74-6CB63A9452D1}">
      <dsp:nvSpPr>
        <dsp:cNvPr id="0" name=""/>
        <dsp:cNvSpPr/>
      </dsp:nvSpPr>
      <dsp:spPr>
        <a:xfrm>
          <a:off x="4146440" y="214566"/>
          <a:ext cx="1190843" cy="1190843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four</a:t>
          </a:r>
        </a:p>
      </dsp:txBody>
      <dsp:txXfrm>
        <a:off x="5723576" y="1430443"/>
        <a:ext cx="1852290" cy="1430443"/>
      </dsp:txXfrm>
    </dsp:sp>
    <dsp:sp modelId="{98E01AC8-4A55-4731-936D-46FB053546DE}">
      <dsp:nvSpPr>
        <dsp:cNvPr id="0" name=""/>
        <dsp:cNvSpPr/>
      </dsp:nvSpPr>
      <dsp:spPr>
        <a:xfrm>
          <a:off x="6054299" y="214566"/>
          <a:ext cx="1190843" cy="1190843"/>
        </a:xfrm>
        <a:prstGeom prst="ellipse">
          <a:avLst/>
        </a:prstGeom>
        <a:solidFill>
          <a:schemeClr val="accent5">
            <a:tint val="50000"/>
            <a:hueOff val="-5047230"/>
            <a:satOff val="-17210"/>
            <a:lumOff val="-28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kern="1200" dirty="0"/>
            <a:t>Sub heading five</a:t>
          </a:r>
        </a:p>
      </dsp:txBody>
      <dsp:txXfrm>
        <a:off x="7631434" y="1430443"/>
        <a:ext cx="1852290" cy="1430443"/>
      </dsp:txXfrm>
    </dsp:sp>
    <dsp:sp modelId="{84894512-4CE2-469A-8E9C-F1F1FBBB94B2}">
      <dsp:nvSpPr>
        <dsp:cNvPr id="0" name=""/>
        <dsp:cNvSpPr/>
      </dsp:nvSpPr>
      <dsp:spPr>
        <a:xfrm>
          <a:off x="7962157" y="214566"/>
          <a:ext cx="1190843" cy="1190843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60886"/>
          <a:ext cx="8725027" cy="53641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80803" y="180803"/>
          <a:ext cx="1205357" cy="84375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solidFill>
                <a:schemeClr val="bg1"/>
              </a:solidFill>
            </a:rPr>
            <a:t>Sub Heading</a:t>
          </a:r>
        </a:p>
      </dsp:txBody>
      <dsp:txXfrm rot="-5400000">
        <a:off x="1" y="421874"/>
        <a:ext cx="843750" cy="361607"/>
      </dsp:txXfrm>
    </dsp:sp>
    <dsp:sp modelId="{731D5D6D-878D-4D1C-9011-948821DA935C}">
      <dsp:nvSpPr>
        <dsp:cNvPr id="0" name=""/>
        <dsp:cNvSpPr/>
      </dsp:nvSpPr>
      <dsp:spPr>
        <a:xfrm rot="5400000">
          <a:off x="3492788" y="-2645930"/>
          <a:ext cx="783482" cy="6081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sp:txBody>
      <dsp:txXfrm rot="-5400000">
        <a:off x="843750" y="41354"/>
        <a:ext cx="6043312" cy="706990"/>
      </dsp:txXfrm>
    </dsp:sp>
    <dsp:sp modelId="{5CD05B77-AEFD-46A7-B62C-26F633D25DFB}">
      <dsp:nvSpPr>
        <dsp:cNvPr id="0" name=""/>
        <dsp:cNvSpPr/>
      </dsp:nvSpPr>
      <dsp:spPr>
        <a:xfrm rot="5400000">
          <a:off x="-180803" y="1241413"/>
          <a:ext cx="1205357" cy="843750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Sub Heading</a:t>
          </a:r>
        </a:p>
      </dsp:txBody>
      <dsp:txXfrm rot="-5400000">
        <a:off x="1" y="1482484"/>
        <a:ext cx="843750" cy="361607"/>
      </dsp:txXfrm>
    </dsp:sp>
    <dsp:sp modelId="{4FAA980D-5EDF-401F-84C5-5CF9D3F6A57E}">
      <dsp:nvSpPr>
        <dsp:cNvPr id="0" name=""/>
        <dsp:cNvSpPr/>
      </dsp:nvSpPr>
      <dsp:spPr>
        <a:xfrm rot="5400000">
          <a:off x="3492788" y="-1588428"/>
          <a:ext cx="783482" cy="6081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sp:txBody>
      <dsp:txXfrm rot="-5400000">
        <a:off x="843750" y="1098856"/>
        <a:ext cx="6043312" cy="706990"/>
      </dsp:txXfrm>
    </dsp:sp>
    <dsp:sp modelId="{313E32C9-A8BA-42C7-BBBC-0BE2CC40B017}">
      <dsp:nvSpPr>
        <dsp:cNvPr id="0" name=""/>
        <dsp:cNvSpPr/>
      </dsp:nvSpPr>
      <dsp:spPr>
        <a:xfrm rot="5400000">
          <a:off x="-180803" y="2299511"/>
          <a:ext cx="1205357" cy="843750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/>
            <a:t>Sub Heading</a:t>
          </a:r>
        </a:p>
      </dsp:txBody>
      <dsp:txXfrm rot="-5400000">
        <a:off x="1" y="2540582"/>
        <a:ext cx="843750" cy="361607"/>
      </dsp:txXfrm>
    </dsp:sp>
    <dsp:sp modelId="{FE01367D-82EA-4EE6-88E3-09A514F610B2}">
      <dsp:nvSpPr>
        <dsp:cNvPr id="0" name=""/>
        <dsp:cNvSpPr/>
      </dsp:nvSpPr>
      <dsp:spPr>
        <a:xfrm rot="5400000">
          <a:off x="3492788" y="-530330"/>
          <a:ext cx="783482" cy="6081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</a:p>
      </dsp:txBody>
      <dsp:txXfrm rot="-5400000">
        <a:off x="843750" y="2156954"/>
        <a:ext cx="6043312" cy="706990"/>
      </dsp:txXfrm>
    </dsp:sp>
    <dsp:sp modelId="{4327E447-4186-4DFD-9DEE-5E4F5FEF8110}">
      <dsp:nvSpPr>
        <dsp:cNvPr id="0" name=""/>
        <dsp:cNvSpPr/>
      </dsp:nvSpPr>
      <dsp:spPr>
        <a:xfrm rot="5400000">
          <a:off x="-180803" y="3357609"/>
          <a:ext cx="1205357" cy="843750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 dirty="0">
              <a:solidFill>
                <a:schemeClr val="bg1"/>
              </a:solidFill>
              <a:latin typeface="Calibre Medium" panose="020B0603030202060203"/>
            </a:rPr>
            <a:t>Sub heading </a:t>
          </a:r>
        </a:p>
      </dsp:txBody>
      <dsp:txXfrm rot="-5400000">
        <a:off x="1" y="3598680"/>
        <a:ext cx="843750" cy="361607"/>
      </dsp:txXfrm>
    </dsp:sp>
    <dsp:sp modelId="{DD5FC878-2687-4682-B67A-BC7895E20F7F}">
      <dsp:nvSpPr>
        <dsp:cNvPr id="0" name=""/>
        <dsp:cNvSpPr/>
      </dsp:nvSpPr>
      <dsp:spPr>
        <a:xfrm rot="5400000">
          <a:off x="3492788" y="527767"/>
          <a:ext cx="783482" cy="60815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  <a:latin typeface="Calibre Medium" panose="020B0603030202060203"/>
            </a:rPr>
            <a:t>Place sub-heading description here.</a:t>
          </a:r>
          <a:endParaRPr lang="en-IN" sz="1800" kern="1200" dirty="0"/>
        </a:p>
      </dsp:txBody>
      <dsp:txXfrm rot="-5400000">
        <a:off x="843750" y="3215051"/>
        <a:ext cx="6043312" cy="7069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23405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One</a:t>
          </a:r>
        </a:p>
      </dsp:txBody>
      <dsp:txXfrm rot="-5400000">
        <a:off x="3158550" y="261471"/>
        <a:ext cx="1000631" cy="1150151"/>
      </dsp:txXfrm>
    </dsp:sp>
    <dsp:sp modelId="{5EB8EBFC-F091-4208-9127-CF76C2C9A495}">
      <dsp:nvSpPr>
        <dsp:cNvPr id="0" name=""/>
        <dsp:cNvSpPr/>
      </dsp:nvSpPr>
      <dsp:spPr>
        <a:xfrm>
          <a:off x="4429829" y="33527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>
            <a:latin typeface="Calibre Medium" panose="020B0603030202060203"/>
          </a:endParaRPr>
        </a:p>
      </dsp:txBody>
      <dsp:txXfrm>
        <a:off x="4429829" y="335270"/>
        <a:ext cx="1864748" cy="1002553"/>
      </dsp:txXfrm>
    </dsp:sp>
    <dsp:sp modelId="{EE356813-73DD-4366-83DF-EB0722E95A3B}">
      <dsp:nvSpPr>
        <dsp:cNvPr id="0" name=""/>
        <dsp:cNvSpPr/>
      </dsp:nvSpPr>
      <dsp:spPr>
        <a:xfrm rot="5400000">
          <a:off x="1253407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261471"/>
        <a:ext cx="1000631" cy="1150151"/>
      </dsp:txXfrm>
    </dsp:sp>
    <dsp:sp modelId="{8356B712-DA05-412D-9A4C-1F88DDBD6467}">
      <dsp:nvSpPr>
        <dsp:cNvPr id="0" name=""/>
        <dsp:cNvSpPr/>
      </dsp:nvSpPr>
      <dsp:spPr>
        <a:xfrm rot="5400000">
          <a:off x="2035398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Two</a:t>
          </a:r>
        </a:p>
      </dsp:txBody>
      <dsp:txXfrm rot="-5400000">
        <a:off x="2370543" y="1679749"/>
        <a:ext cx="1000631" cy="1150151"/>
      </dsp:txXfrm>
    </dsp:sp>
    <dsp:sp modelId="{53AAC2AF-40D1-4F23-AA60-74982317BCB4}">
      <dsp:nvSpPr>
        <dsp:cNvPr id="0" name=""/>
        <dsp:cNvSpPr/>
      </dsp:nvSpPr>
      <dsp:spPr>
        <a:xfrm>
          <a:off x="317174" y="1753548"/>
          <a:ext cx="1804595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317174" y="1753548"/>
        <a:ext cx="1804595" cy="1002553"/>
      </dsp:txXfrm>
    </dsp:sp>
    <dsp:sp modelId="{45398198-B2E1-48AE-A1E5-ACEEAB49ED6B}">
      <dsp:nvSpPr>
        <dsp:cNvPr id="0" name=""/>
        <dsp:cNvSpPr/>
      </dsp:nvSpPr>
      <dsp:spPr>
        <a:xfrm rot="5400000">
          <a:off x="3605396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40541" y="1679749"/>
        <a:ext cx="1000631" cy="1150151"/>
      </dsp:txXfrm>
    </dsp:sp>
    <dsp:sp modelId="{1A2B372E-9CDA-4822-A83C-544B397DCB79}">
      <dsp:nvSpPr>
        <dsp:cNvPr id="0" name=""/>
        <dsp:cNvSpPr/>
      </dsp:nvSpPr>
      <dsp:spPr>
        <a:xfrm rot="5400000">
          <a:off x="2823405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latin typeface="Calibre Medium" panose="020B0603030202060203"/>
            </a:rPr>
            <a:t>Sub Heading three</a:t>
          </a:r>
        </a:p>
      </dsp:txBody>
      <dsp:txXfrm rot="-5400000">
        <a:off x="3158550" y="3098027"/>
        <a:ext cx="1000631" cy="1150151"/>
      </dsp:txXfrm>
    </dsp:sp>
    <dsp:sp modelId="{FBEDEF71-B369-46C6-BF44-070BF4E8ACD2}">
      <dsp:nvSpPr>
        <dsp:cNvPr id="0" name=""/>
        <dsp:cNvSpPr/>
      </dsp:nvSpPr>
      <dsp:spPr>
        <a:xfrm>
          <a:off x="4429829" y="3171827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4429829" y="3171827"/>
        <a:ext cx="1864748" cy="1002553"/>
      </dsp:txXfrm>
    </dsp:sp>
    <dsp:sp modelId="{1C19F165-76D4-49F4-A876-B51E84F56CB0}">
      <dsp:nvSpPr>
        <dsp:cNvPr id="0" name=""/>
        <dsp:cNvSpPr/>
      </dsp:nvSpPr>
      <dsp:spPr>
        <a:xfrm rot="5400000">
          <a:off x="1253407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3098027"/>
        <a:ext cx="1000631" cy="1150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4119033" cy="411903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2059516" y="0"/>
          <a:ext cx="6930495" cy="4119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5B9BD5"/>
              </a:solidFill>
              <a:latin typeface="Calibre Medium" panose="020B0603030202060203"/>
            </a:rPr>
            <a:t>Sub Heading One</a:t>
          </a:r>
        </a:p>
      </dsp:txBody>
      <dsp:txXfrm>
        <a:off x="2059516" y="0"/>
        <a:ext cx="3465247" cy="1235712"/>
      </dsp:txXfrm>
    </dsp:sp>
    <dsp:sp modelId="{FF8C2713-0511-452F-96D0-7E23A7EDB212}">
      <dsp:nvSpPr>
        <dsp:cNvPr id="0" name=""/>
        <dsp:cNvSpPr/>
      </dsp:nvSpPr>
      <dsp:spPr>
        <a:xfrm>
          <a:off x="720832" y="1235712"/>
          <a:ext cx="2677368" cy="267736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2059516" y="1235712"/>
          <a:ext cx="6930495" cy="26773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4DC58D"/>
              </a:solidFill>
              <a:latin typeface="Calibre Medium" panose="020B0603030202060203"/>
            </a:rPr>
            <a:t>Sub Heading Two</a:t>
          </a:r>
          <a:endParaRPr lang="en-IN" sz="2800" kern="1200" dirty="0">
            <a:solidFill>
              <a:srgbClr val="4DC58D"/>
            </a:solidFill>
          </a:endParaRPr>
        </a:p>
      </dsp:txBody>
      <dsp:txXfrm>
        <a:off x="2059516" y="1235712"/>
        <a:ext cx="3465247" cy="1235708"/>
      </dsp:txXfrm>
    </dsp:sp>
    <dsp:sp modelId="{4C388C45-EDBF-4617-A045-B9FC5CB79E41}">
      <dsp:nvSpPr>
        <dsp:cNvPr id="0" name=""/>
        <dsp:cNvSpPr/>
      </dsp:nvSpPr>
      <dsp:spPr>
        <a:xfrm>
          <a:off x="1441662" y="2471421"/>
          <a:ext cx="1235708" cy="123570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2059516" y="2471421"/>
          <a:ext cx="6930495" cy="1235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>
              <a:solidFill>
                <a:srgbClr val="70AD47"/>
              </a:solidFill>
              <a:latin typeface="Calibre Medium" panose="020B0603030202060203"/>
            </a:rPr>
            <a:t>Sub Heading Three</a:t>
          </a:r>
          <a:endParaRPr lang="en-IN" sz="2800" kern="1200" dirty="0">
            <a:solidFill>
              <a:srgbClr val="70AD47"/>
            </a:solidFill>
          </a:endParaRPr>
        </a:p>
      </dsp:txBody>
      <dsp:txXfrm>
        <a:off x="2059516" y="2471421"/>
        <a:ext cx="3465247" cy="1235708"/>
      </dsp:txXfrm>
    </dsp:sp>
    <dsp:sp modelId="{790CCD6C-E472-45BF-873D-CC7592617ABD}">
      <dsp:nvSpPr>
        <dsp:cNvPr id="0" name=""/>
        <dsp:cNvSpPr/>
      </dsp:nvSpPr>
      <dsp:spPr>
        <a:xfrm>
          <a:off x="5524764" y="0"/>
          <a:ext cx="3465247" cy="1235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24764" y="0"/>
        <a:ext cx="3465247" cy="1235712"/>
      </dsp:txXfrm>
    </dsp:sp>
    <dsp:sp modelId="{E4A2CD1B-0491-4420-A78C-F237452EA418}">
      <dsp:nvSpPr>
        <dsp:cNvPr id="0" name=""/>
        <dsp:cNvSpPr/>
      </dsp:nvSpPr>
      <dsp:spPr>
        <a:xfrm>
          <a:off x="5524764" y="1235712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4DC58D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24764" y="1235712"/>
        <a:ext cx="3465247" cy="1235708"/>
      </dsp:txXfrm>
    </dsp:sp>
    <dsp:sp modelId="{21E9002D-89D5-4B51-8F31-35D43D10B2F9}">
      <dsp:nvSpPr>
        <dsp:cNvPr id="0" name=""/>
        <dsp:cNvSpPr/>
      </dsp:nvSpPr>
      <dsp:spPr>
        <a:xfrm>
          <a:off x="5524764" y="2471421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70AD47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24764" y="2471421"/>
        <a:ext cx="3465247" cy="1235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795" y="1992436"/>
          <a:ext cx="2290419" cy="1413863"/>
        </a:xfrm>
        <a:prstGeom prst="rect">
          <a:avLst/>
        </a:prstGeom>
        <a:solidFill>
          <a:schemeClr val="accent5">
            <a:tint val="50000"/>
            <a:hueOff val="-5013768"/>
            <a:satOff val="-18994"/>
            <a:lumOff val="6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735" y="91955"/>
          <a:ext cx="2290419" cy="1413863"/>
        </a:xfrm>
        <a:prstGeom prst="rect">
          <a:avLst/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801" y="91955"/>
          <a:ext cx="2290419" cy="1413863"/>
        </a:xfrm>
        <a:prstGeom prst="rect">
          <a:avLst/>
        </a:prstGeom>
        <a:solidFill>
          <a:schemeClr val="accent5">
            <a:tint val="50000"/>
            <a:hueOff val="-1671256"/>
            <a:satOff val="-6331"/>
            <a:lumOff val="2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755" y="1992436"/>
          <a:ext cx="2290419" cy="1413863"/>
        </a:xfrm>
        <a:prstGeom prst="rect">
          <a:avLst/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816" y="91955"/>
          <a:ext cx="2290419" cy="141386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845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one</a:t>
          </a:r>
        </a:p>
      </dsp:txBody>
      <dsp:txXfrm>
        <a:off x="1845" y="1497550"/>
        <a:ext cx="2285729" cy="241927"/>
      </dsp:txXfrm>
    </dsp:sp>
    <dsp:sp modelId="{F6B1D250-561D-4A52-A210-BDFA6324EB74}">
      <dsp:nvSpPr>
        <dsp:cNvPr id="0" name=""/>
        <dsp:cNvSpPr/>
      </dsp:nvSpPr>
      <dsp:spPr>
        <a:xfrm>
          <a:off x="1845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980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two</a:t>
          </a:r>
        </a:p>
      </dsp:txBody>
      <dsp:txXfrm>
        <a:off x="2829804" y="1497550"/>
        <a:ext cx="2285729" cy="241927"/>
      </dsp:txXfrm>
    </dsp:sp>
    <dsp:sp modelId="{5947D354-233F-4D14-AEA9-EAB19985130C}">
      <dsp:nvSpPr>
        <dsp:cNvPr id="0" name=""/>
        <dsp:cNvSpPr/>
      </dsp:nvSpPr>
      <dsp:spPr>
        <a:xfrm>
          <a:off x="282980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776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three</a:t>
          </a:r>
        </a:p>
      </dsp:txBody>
      <dsp:txXfrm>
        <a:off x="5657764" y="1497550"/>
        <a:ext cx="2285729" cy="241927"/>
      </dsp:txXfrm>
    </dsp:sp>
    <dsp:sp modelId="{B5599412-42EE-4B0C-AEF4-398025D6FDBC}">
      <dsp:nvSpPr>
        <dsp:cNvPr id="0" name=""/>
        <dsp:cNvSpPr/>
      </dsp:nvSpPr>
      <dsp:spPr>
        <a:xfrm>
          <a:off x="565776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582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four</a:t>
          </a:r>
        </a:p>
      </dsp:txBody>
      <dsp:txXfrm>
        <a:off x="1415824" y="3398031"/>
        <a:ext cx="2285729" cy="241927"/>
      </dsp:txXfrm>
    </dsp:sp>
    <dsp:sp modelId="{DC829B22-EBDF-4A66-BBD7-66F3BF110149}">
      <dsp:nvSpPr>
        <dsp:cNvPr id="0" name=""/>
        <dsp:cNvSpPr/>
      </dsp:nvSpPr>
      <dsp:spPr>
        <a:xfrm>
          <a:off x="141582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378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0" rIns="64770" bIns="0" numCol="1" spcCol="1270" anchor="b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kern="1200" dirty="0"/>
            <a:t>Sub heading five</a:t>
          </a:r>
        </a:p>
      </dsp:txBody>
      <dsp:txXfrm>
        <a:off x="4243784" y="3398031"/>
        <a:ext cx="2285729" cy="241927"/>
      </dsp:txXfrm>
    </dsp:sp>
    <dsp:sp modelId="{CC42D7BB-290C-4E63-A6A3-793AE976985D}">
      <dsp:nvSpPr>
        <dsp:cNvPr id="0" name=""/>
        <dsp:cNvSpPr/>
      </dsp:nvSpPr>
      <dsp:spPr>
        <a:xfrm>
          <a:off x="424378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834528"/>
          <a:ext cx="6683374" cy="930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Three</a:t>
          </a:r>
        </a:p>
      </dsp:txBody>
      <dsp:txXfrm>
        <a:off x="0" y="2834528"/>
        <a:ext cx="6683374" cy="502392"/>
      </dsp:txXfrm>
    </dsp:sp>
    <dsp:sp modelId="{06F6C6C0-5F6A-4B6A-9495-362B3135F3EE}">
      <dsp:nvSpPr>
        <dsp:cNvPr id="0" name=""/>
        <dsp:cNvSpPr/>
      </dsp:nvSpPr>
      <dsp:spPr>
        <a:xfrm>
          <a:off x="0" y="3318313"/>
          <a:ext cx="3341687" cy="4279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0" y="3318313"/>
        <a:ext cx="3341687" cy="427963"/>
      </dsp:txXfrm>
    </dsp:sp>
    <dsp:sp modelId="{C823887D-2F91-4D44-8FD4-8CF03AF80C05}">
      <dsp:nvSpPr>
        <dsp:cNvPr id="0" name=""/>
        <dsp:cNvSpPr/>
      </dsp:nvSpPr>
      <dsp:spPr>
        <a:xfrm>
          <a:off x="3341687" y="3318313"/>
          <a:ext cx="3341687" cy="427963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3341687" y="3318313"/>
        <a:ext cx="3341687" cy="427963"/>
      </dsp:txXfrm>
    </dsp:sp>
    <dsp:sp modelId="{EABD5E4E-0EFD-4C71-8165-65FBFC542983}">
      <dsp:nvSpPr>
        <dsp:cNvPr id="0" name=""/>
        <dsp:cNvSpPr/>
      </dsp:nvSpPr>
      <dsp:spPr>
        <a:xfrm rot="10800000">
          <a:off x="0" y="1417597"/>
          <a:ext cx="6683374" cy="1430886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Two</a:t>
          </a:r>
        </a:p>
      </dsp:txBody>
      <dsp:txXfrm rot="-10800000">
        <a:off x="0" y="1417597"/>
        <a:ext cx="6683374" cy="502241"/>
      </dsp:txXfrm>
    </dsp:sp>
    <dsp:sp modelId="{FA182C64-9D7A-48AE-B01F-56B44A9AFB62}">
      <dsp:nvSpPr>
        <dsp:cNvPr id="0" name=""/>
        <dsp:cNvSpPr/>
      </dsp:nvSpPr>
      <dsp:spPr>
        <a:xfrm>
          <a:off x="0" y="1919838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0" y="1919838"/>
        <a:ext cx="3341687" cy="427835"/>
      </dsp:txXfrm>
    </dsp:sp>
    <dsp:sp modelId="{C93986F0-460D-4BE0-AB5B-8F1F0079C7C8}">
      <dsp:nvSpPr>
        <dsp:cNvPr id="0" name=""/>
        <dsp:cNvSpPr/>
      </dsp:nvSpPr>
      <dsp:spPr>
        <a:xfrm>
          <a:off x="3341687" y="1919838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3341687" y="1919838"/>
        <a:ext cx="3341687" cy="427835"/>
      </dsp:txXfrm>
    </dsp:sp>
    <dsp:sp modelId="{907EDF43-9499-4F41-BDED-86DCCBFB86AD}">
      <dsp:nvSpPr>
        <dsp:cNvPr id="0" name=""/>
        <dsp:cNvSpPr/>
      </dsp:nvSpPr>
      <dsp:spPr>
        <a:xfrm rot="10800000">
          <a:off x="0" y="665"/>
          <a:ext cx="6683374" cy="143088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latin typeface="Calibre Medium" panose="020B0603030202060203"/>
            </a:rPr>
            <a:t>Sub Heading One</a:t>
          </a:r>
        </a:p>
      </dsp:txBody>
      <dsp:txXfrm rot="-10800000">
        <a:off x="0" y="665"/>
        <a:ext cx="6683374" cy="502241"/>
      </dsp:txXfrm>
    </dsp:sp>
    <dsp:sp modelId="{71475D43-68A2-4358-ADE3-7E5B053FE8CE}">
      <dsp:nvSpPr>
        <dsp:cNvPr id="0" name=""/>
        <dsp:cNvSpPr/>
      </dsp:nvSpPr>
      <dsp:spPr>
        <a:xfrm>
          <a:off x="0" y="502906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0" y="502906"/>
        <a:ext cx="3341687" cy="427835"/>
      </dsp:txXfrm>
    </dsp:sp>
    <dsp:sp modelId="{CC625C77-5BF3-427A-B168-480D45171C77}">
      <dsp:nvSpPr>
        <dsp:cNvPr id="0" name=""/>
        <dsp:cNvSpPr/>
      </dsp:nvSpPr>
      <dsp:spPr>
        <a:xfrm>
          <a:off x="3341687" y="502906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500" kern="1200" dirty="0"/>
        </a:p>
      </dsp:txBody>
      <dsp:txXfrm>
        <a:off x="3341687" y="502906"/>
        <a:ext cx="3341687" cy="4278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2291041" y="1403624"/>
          <a:ext cx="1539316" cy="1539316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/>
            <a:t>Sub Heading</a:t>
          </a:r>
        </a:p>
      </dsp:txBody>
      <dsp:txXfrm>
        <a:off x="2516469" y="1629052"/>
        <a:ext cx="1088460" cy="1088460"/>
      </dsp:txXfrm>
    </dsp:sp>
    <dsp:sp modelId="{780CD99C-7A3C-4C90-95CA-33E1D2133A65}">
      <dsp:nvSpPr>
        <dsp:cNvPr id="0" name=""/>
        <dsp:cNvSpPr/>
      </dsp:nvSpPr>
      <dsp:spPr>
        <a:xfrm>
          <a:off x="2521939" y="1459"/>
          <a:ext cx="1077521" cy="10775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1</a:t>
          </a:r>
        </a:p>
      </dsp:txBody>
      <dsp:txXfrm>
        <a:off x="2679738" y="159258"/>
        <a:ext cx="761923" cy="761923"/>
      </dsp:txXfrm>
    </dsp:sp>
    <dsp:sp modelId="{5A653F94-582C-4CFE-A722-FEA827EC82A5}">
      <dsp:nvSpPr>
        <dsp:cNvPr id="0" name=""/>
        <dsp:cNvSpPr/>
      </dsp:nvSpPr>
      <dsp:spPr>
        <a:xfrm>
          <a:off x="4075073" y="1129877"/>
          <a:ext cx="1077521" cy="1077521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2</a:t>
          </a:r>
        </a:p>
      </dsp:txBody>
      <dsp:txXfrm>
        <a:off x="4232872" y="1287676"/>
        <a:ext cx="761923" cy="761923"/>
      </dsp:txXfrm>
    </dsp:sp>
    <dsp:sp modelId="{51CF5FFB-0985-4915-B936-DF9CAC1BBF48}">
      <dsp:nvSpPr>
        <dsp:cNvPr id="0" name=""/>
        <dsp:cNvSpPr/>
      </dsp:nvSpPr>
      <dsp:spPr>
        <a:xfrm>
          <a:off x="3481829" y="2955696"/>
          <a:ext cx="1077521" cy="107752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3</a:t>
          </a:r>
        </a:p>
      </dsp:txBody>
      <dsp:txXfrm>
        <a:off x="3639628" y="3113495"/>
        <a:ext cx="761923" cy="761923"/>
      </dsp:txXfrm>
    </dsp:sp>
    <dsp:sp modelId="{F04D3ADE-3964-451C-B695-037DB4C75754}">
      <dsp:nvSpPr>
        <dsp:cNvPr id="0" name=""/>
        <dsp:cNvSpPr/>
      </dsp:nvSpPr>
      <dsp:spPr>
        <a:xfrm>
          <a:off x="1562049" y="2955696"/>
          <a:ext cx="1077521" cy="1077521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Item4</a:t>
          </a:r>
        </a:p>
      </dsp:txBody>
      <dsp:txXfrm>
        <a:off x="1719848" y="3113495"/>
        <a:ext cx="761923" cy="761923"/>
      </dsp:txXfrm>
    </dsp:sp>
    <dsp:sp modelId="{6B63040D-28A4-44A7-AC8A-5C4296F227B0}">
      <dsp:nvSpPr>
        <dsp:cNvPr id="0" name=""/>
        <dsp:cNvSpPr/>
      </dsp:nvSpPr>
      <dsp:spPr>
        <a:xfrm>
          <a:off x="968804" y="1129877"/>
          <a:ext cx="1077521" cy="107752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/>
            <a:t>Item 5</a:t>
          </a:r>
        </a:p>
      </dsp:txBody>
      <dsp:txXfrm>
        <a:off x="1126603" y="1287676"/>
        <a:ext cx="761923" cy="7619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826360" y="0"/>
          <a:ext cx="4134286" cy="4134286"/>
        </a:xfrm>
        <a:prstGeom prst="triangle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893503" y="415649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70AD47"/>
              </a:solidFill>
            </a:rPr>
            <a:t>Sub Heading One</a:t>
          </a:r>
        </a:p>
      </dsp:txBody>
      <dsp:txXfrm>
        <a:off x="2941277" y="463423"/>
        <a:ext cx="2591737" cy="883115"/>
      </dsp:txXfrm>
    </dsp:sp>
    <dsp:sp modelId="{37E98151-C383-4940-BA16-1AC0D5D437E3}">
      <dsp:nvSpPr>
        <dsp:cNvPr id="0" name=""/>
        <dsp:cNvSpPr/>
      </dsp:nvSpPr>
      <dsp:spPr>
        <a:xfrm>
          <a:off x="2893503" y="1516645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5B9BD5"/>
              </a:solidFill>
            </a:rPr>
            <a:t>Sub Heading Two</a:t>
          </a:r>
        </a:p>
      </dsp:txBody>
      <dsp:txXfrm>
        <a:off x="2941277" y="1564419"/>
        <a:ext cx="2591737" cy="883115"/>
      </dsp:txXfrm>
    </dsp:sp>
    <dsp:sp modelId="{C1C2C0F9-2239-42C7-8AD6-5D7337D41AD0}">
      <dsp:nvSpPr>
        <dsp:cNvPr id="0" name=""/>
        <dsp:cNvSpPr/>
      </dsp:nvSpPr>
      <dsp:spPr>
        <a:xfrm>
          <a:off x="2893503" y="2617640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rgbClr val="4DC58D"/>
              </a:solidFill>
            </a:rPr>
            <a:t>Sub Heading Three</a:t>
          </a:r>
        </a:p>
      </dsp:txBody>
      <dsp:txXfrm>
        <a:off x="2941277" y="2665414"/>
        <a:ext cx="2591737" cy="8831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1233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4657556" y="3188205"/>
        <a:ext cx="1378903" cy="939139"/>
      </dsp:txXfrm>
    </dsp:sp>
    <dsp:sp modelId="{97658D84-ED63-42B1-ABE1-727BCAC60186}">
      <dsp:nvSpPr>
        <dsp:cNvPr id="0" name=""/>
        <dsp:cNvSpPr/>
      </dsp:nvSpPr>
      <dsp:spPr>
        <a:xfrm>
          <a:off x="66214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691364" y="3188205"/>
        <a:ext cx="1378903" cy="939139"/>
      </dsp:txXfrm>
    </dsp:sp>
    <dsp:sp modelId="{3D1DE867-A4BC-4CE7-ACC5-355C61F46E72}">
      <dsp:nvSpPr>
        <dsp:cNvPr id="0" name=""/>
        <dsp:cNvSpPr/>
      </dsp:nvSpPr>
      <dsp:spPr>
        <a:xfrm>
          <a:off x="401233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4657556" y="29218"/>
        <a:ext cx="1378903" cy="939139"/>
      </dsp:txXfrm>
    </dsp:sp>
    <dsp:sp modelId="{85035C7E-1B9E-4A02-9D46-4BF1886A0E6B}">
      <dsp:nvSpPr>
        <dsp:cNvPr id="0" name=""/>
        <dsp:cNvSpPr/>
      </dsp:nvSpPr>
      <dsp:spPr>
        <a:xfrm>
          <a:off x="66214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rgbClr val="000000"/>
              </a:solidFill>
              <a:latin typeface="Calibre Medium" panose="020B0603030202060203"/>
              <a:ea typeface="HK Grotesk Regular" pitchFamily="34" charset="-122"/>
              <a:cs typeface="HK Grotesk Regular" pitchFamily="34" charset="-120"/>
            </a:rPr>
            <a:t>Place the sub-heading description here.</a:t>
          </a:r>
          <a:endParaRPr lang="en-IN" sz="1600" kern="1200" dirty="0"/>
        </a:p>
      </dsp:txBody>
      <dsp:txXfrm>
        <a:off x="691364" y="29218"/>
        <a:ext cx="1378903" cy="939139"/>
      </dsp:txXfrm>
    </dsp:sp>
    <dsp:sp modelId="{4AC18AF9-D877-4180-8219-1810E951CEAE}">
      <dsp:nvSpPr>
        <dsp:cNvPr id="0" name=""/>
        <dsp:cNvSpPr/>
      </dsp:nvSpPr>
      <dsp:spPr>
        <a:xfrm>
          <a:off x="1522555" y="236924"/>
          <a:ext cx="1799791" cy="17997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One</a:t>
          </a:r>
        </a:p>
      </dsp:txBody>
      <dsp:txXfrm>
        <a:off x="2049702" y="764071"/>
        <a:ext cx="1272644" cy="1272644"/>
      </dsp:txXfrm>
    </dsp:sp>
    <dsp:sp modelId="{1AD3343B-D41E-4B6E-8CFB-5D28AC47C206}">
      <dsp:nvSpPr>
        <dsp:cNvPr id="0" name=""/>
        <dsp:cNvSpPr/>
      </dsp:nvSpPr>
      <dsp:spPr>
        <a:xfrm rot="5400000">
          <a:off x="3405478" y="236924"/>
          <a:ext cx="1799791" cy="1799791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Two</a:t>
          </a:r>
        </a:p>
      </dsp:txBody>
      <dsp:txXfrm rot="-5400000">
        <a:off x="3405478" y="764071"/>
        <a:ext cx="1272644" cy="1272644"/>
      </dsp:txXfrm>
    </dsp:sp>
    <dsp:sp modelId="{2B646EE6-0EDE-4A81-A0DE-FAD7C4014D05}">
      <dsp:nvSpPr>
        <dsp:cNvPr id="0" name=""/>
        <dsp:cNvSpPr/>
      </dsp:nvSpPr>
      <dsp:spPr>
        <a:xfrm rot="10800000">
          <a:off x="3405478" y="2119847"/>
          <a:ext cx="1799791" cy="1799791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three</a:t>
          </a:r>
        </a:p>
      </dsp:txBody>
      <dsp:txXfrm rot="10800000">
        <a:off x="3405478" y="2119847"/>
        <a:ext cx="1272644" cy="1272644"/>
      </dsp:txXfrm>
    </dsp:sp>
    <dsp:sp modelId="{6B2C6FCE-3EB9-4D17-85D9-B3821AECEF30}">
      <dsp:nvSpPr>
        <dsp:cNvPr id="0" name=""/>
        <dsp:cNvSpPr/>
      </dsp:nvSpPr>
      <dsp:spPr>
        <a:xfrm rot="16200000">
          <a:off x="1522555" y="2119847"/>
          <a:ext cx="1799791" cy="1799791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200" kern="1200" dirty="0"/>
            <a:t>Sub Heading Four</a:t>
          </a:r>
        </a:p>
      </dsp:txBody>
      <dsp:txXfrm rot="5400000">
        <a:off x="2049702" y="2119847"/>
        <a:ext cx="1272644" cy="1272644"/>
      </dsp:txXfrm>
    </dsp:sp>
    <dsp:sp modelId="{25656015-73CB-4C00-8601-554833B42A43}">
      <dsp:nvSpPr>
        <dsp:cNvPr id="0" name=""/>
        <dsp:cNvSpPr/>
      </dsp:nvSpPr>
      <dsp:spPr>
        <a:xfrm>
          <a:off x="3053209" y="1704190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3209" y="1912018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5CEF-91AC-4FBF-8C63-C0BBE9DF3CB5}" type="datetimeFigureOut">
              <a:rPr lang="en-IN" smtClean="0"/>
              <a:t>02-08-2022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2B78-1A8C-4991-A387-D3F346F16D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0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0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20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0A309F48-2E75-4898-916D-09268A792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D1A0FB63-1B68-414F-9C82-B30DBBCCCC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3664"/>
            <a:ext cx="121920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71494C0E-44FE-4232-9589-EAC370E6F2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260600" y="5416550"/>
            <a:ext cx="7670800" cy="25400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DA5E162-9C8A-4055-9E15-7E464B9A44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07702" y="5919886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D407480-2ABB-40AB-ACE1-91E905074C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1100" y="592584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51277DB-6A6B-6D4E-60BC-8CDC8942DE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51051" y="4444840"/>
            <a:ext cx="9089898" cy="49377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alibre Medium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IN" sz="3600" dirty="0">
                <a:solidFill>
                  <a:schemeClr val="bg1"/>
                </a:solidFill>
                <a:latin typeface="Calibre Medium"/>
              </a:rPr>
              <a:t>Ministry of Health &amp; Family Welfare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2261B74-0D1C-528A-9B40-D2DA6D9BB1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51051" y="3743950"/>
            <a:ext cx="9089898" cy="60859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algn="ctr"/>
            <a:r>
              <a:rPr lang="hi-IN" sz="36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3600" dirty="0">
              <a:solidFill>
                <a:schemeClr val="bg1"/>
              </a:solidFill>
              <a:latin typeface="Calibre Medium"/>
            </a:endParaRP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9F0C140B-24D3-138F-7A3D-2C91711FB91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88400" y="1878330"/>
            <a:ext cx="1015200" cy="1652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201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65609FC7-42F2-4CD0-AE25-C6CE6BC93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</p:spPr>
      </p:pic>
      <p:pic>
        <p:nvPicPr>
          <p:cNvPr id="22" name="Object 2" descr="preencoded.png">
            <a:extLst>
              <a:ext uri="{FF2B5EF4-FFF2-40B4-BE49-F238E27FC236}">
                <a16:creationId xmlns:a16="http://schemas.microsoft.com/office/drawing/2014/main" id="{D71620DE-BEED-99B7-5EFA-3C8D221B6F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-22126"/>
            <a:ext cx="12191999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3E76AC78-D9F5-4CE5-97B3-87385F2FE0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9455084" y="0"/>
            <a:ext cx="372656" cy="68707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id="{B916C464-3B02-487F-AA7B-9664C96C91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0"/>
            <a:ext cx="10223500" cy="74930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EC96269-1BAA-4D88-83CD-1214BA58E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C78A894-8033-4B8C-AB76-AE77548916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371448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E692481-92BC-4CEE-8F01-ADBCB2F5D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25BD747-D0E8-45AC-8B69-C2D26085F3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0F11F6-A06A-4E59-BC35-D6B8E2B052D5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A673CB78-C0BE-34D6-2259-AD8CC023170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1E25538-5E14-7C57-2938-3481F55172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39004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preencoded.png">
            <a:extLst>
              <a:ext uri="{FF2B5EF4-FFF2-40B4-BE49-F238E27FC236}">
                <a16:creationId xmlns:a16="http://schemas.microsoft.com/office/drawing/2014/main" id="{952F31F7-73DF-4E1F-892E-5D98126F7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9455083" y="0"/>
            <a:ext cx="1816167" cy="6870700"/>
          </a:xfrm>
          <a:prstGeom prst="rect">
            <a:avLst/>
          </a:prstGeom>
        </p:spPr>
      </p:pic>
      <p:pic>
        <p:nvPicPr>
          <p:cNvPr id="27" name="Object 2" descr="preencoded.png">
            <a:extLst>
              <a:ext uri="{FF2B5EF4-FFF2-40B4-BE49-F238E27FC236}">
                <a16:creationId xmlns:a16="http://schemas.microsoft.com/office/drawing/2014/main" id="{D4908030-E7C4-BFBF-4ECA-2180E4AF1A9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-22126"/>
            <a:ext cx="12191999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-28280"/>
            <a:ext cx="11271250" cy="7493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75455" y="67739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83256B-A4BC-4A1E-9B73-9DF25052F6C1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1F240C92-130E-AEF0-3166-28D3B3B80F4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F291E21-AC25-D38D-D888-FC95B0EC4F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FAC395F2-C5A8-37EF-C222-B252CDF972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0261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preencoded.png">
            <a:extLst>
              <a:ext uri="{FF2B5EF4-FFF2-40B4-BE49-F238E27FC236}">
                <a16:creationId xmlns:a16="http://schemas.microsoft.com/office/drawing/2014/main" id="{952F31F7-73DF-4E1F-892E-5D98126F7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9455083" y="0"/>
            <a:ext cx="1816167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-28280"/>
            <a:ext cx="11271250" cy="749300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32B87-D673-4132-9F54-F15A445AB0BD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DA9DEE7-4689-4510-B2A8-0DCA0577E0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730FBB5C-19C5-4078-BA79-2B774A3FE8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877A4085-8FFB-D6DA-6902-855BE53C2BA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9763FE0-1CB3-F0FF-8C75-69432991CC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DA95A82-8908-9DE6-061D-5A16E59C39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4093756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5CDD7B92-45ED-4902-A244-F3B0B469D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89293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AA98E7E7-7AA3-4C15-8DA8-97056D54C7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749300"/>
          </a:xfrm>
          <a:prstGeom prst="rect">
            <a:avLst/>
          </a:prstGeom>
        </p:spPr>
      </p:pic>
      <p:sp>
        <p:nvSpPr>
          <p:cNvPr id="18" name="Object13">
            <a:extLst>
              <a:ext uri="{FF2B5EF4-FFF2-40B4-BE49-F238E27FC236}">
                <a16:creationId xmlns:a16="http://schemas.microsoft.com/office/drawing/2014/main" id="{5F7CFDF1-AE6A-4CC3-A065-D228E6F6A2B2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BAEBF1A-11DD-4145-BC77-82D3231EBD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C2CAEBF-20BB-4786-8C50-2F3CEF9A22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0EE33D-65D5-4071-92F0-641D186F65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4790B-6E20-4BBA-8E85-F2724B0A36DF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452CC20-1DF0-4DBE-6429-18214DA5271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A805ADC-73FA-BF93-945A-BE863114A7E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EFDC9F7B-B2BB-0937-063F-9AA8DF483C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4099554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0D842B15-DDA3-4B8E-8EB4-B7357C050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8"/>
            <a:ext cx="12192000" cy="749300"/>
          </a:xfrm>
          <a:prstGeom prst="rect">
            <a:avLst/>
          </a:prstGeom>
        </p:spPr>
      </p:pic>
      <p:sp>
        <p:nvSpPr>
          <p:cNvPr id="9" name="Object13">
            <a:extLst>
              <a:ext uri="{FF2B5EF4-FFF2-40B4-BE49-F238E27FC236}">
                <a16:creationId xmlns:a16="http://schemas.microsoft.com/office/drawing/2014/main" id="{DA4F7C5B-B004-43B0-8870-C47C7B0394EA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1B4B994-62E1-4A3A-AAE7-B489CD324D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BBED70D-3B07-4190-A692-14960D9767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D511AB-F112-4292-BA24-A4DD7CA56C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F71E8-7351-45C9-A8DE-955C07982569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F949672A-EE79-ED1B-25DC-4AF4270852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C7AA47B9-B134-E675-D88C-DB7834787E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8AC2557A-F51B-8F2E-BFBC-56647F3C19D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154993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913B6772-781B-432E-9B99-A94A6C21D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B3D12F37-96AF-49A0-A052-39B1D7737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6A03D556-FEF3-4186-9B0E-96D865A543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486400" y="0"/>
            <a:ext cx="5473700" cy="6870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DAD9AA95-27B1-4A35-86A5-D61813B5A4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943600" y="946150"/>
            <a:ext cx="393700" cy="317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6DAA50-FD85-4328-ACEF-2AC221885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8425" y="1263650"/>
            <a:ext cx="4316413" cy="2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0546D"/>
                </a:solidFill>
                <a:latin typeface="Calibre Medium" panose="020B0603030202060203"/>
                <a:ea typeface="Calibre Medium" panose="020B0603030202060203"/>
              </a:defRPr>
            </a:lvl1pPr>
            <a:lvl2pPr>
              <a:defRPr>
                <a:latin typeface="Calibre Medium" panose="020B0603030202060203"/>
                <a:ea typeface="Calibre Medium" panose="020B0603030202060203"/>
              </a:defRPr>
            </a:lvl2pPr>
            <a:lvl3pPr>
              <a:defRPr>
                <a:latin typeface="Calibre Medium" panose="020B0603030202060203"/>
                <a:ea typeface="Calibre Medium" panose="020B0603030202060203"/>
              </a:defRPr>
            </a:lvl3pPr>
            <a:lvl4pPr>
              <a:defRPr>
                <a:latin typeface="Calibre Medium" panose="020B0603030202060203"/>
                <a:ea typeface="Calibre Medium" panose="020B0603030202060203"/>
              </a:defRPr>
            </a:lvl4pPr>
            <a:lvl5pPr>
              <a:defRPr>
                <a:latin typeface="Calibre Medium" panose="020B0603030202060203"/>
                <a:ea typeface="Calibre Medium" panose="020B0603030202060203"/>
              </a:defRPr>
            </a:lvl5pPr>
          </a:lstStyle>
          <a:p>
            <a:pPr lvl="0"/>
            <a:r>
              <a:rPr lang="en-US" dirty="0"/>
              <a:t>This is reference text regarding the message or testimonial of the VIP/Minister in respect to your project or presentation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40F2001-1981-4F29-AAB2-972AB49FF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8425" y="4203700"/>
            <a:ext cx="4316413" cy="93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Minister Name and Designation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36F8C6-3C56-49A7-8EB6-575DD0153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526774"/>
            <a:ext cx="5487062" cy="63312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IN" dirty="0"/>
          </a:p>
          <a:p>
            <a:r>
              <a:rPr lang="en-IN" dirty="0"/>
              <a:t>Place holder for Minister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F1A4F-B05F-49F7-8E67-7C60842C2D71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ECA70A72-0D95-6C81-7129-D87959054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19436FC-A821-2E43-EB01-1EDDA257B1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391" y="1374431"/>
            <a:ext cx="1739348" cy="132343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34302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B9F2BB3D-3AE5-4FF6-8B16-81FC28A3D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5BD88F67-94E8-4D22-955F-0848183C0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96BB4-00F5-4334-B935-C149BFE9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042D8-B15B-466E-A258-5DA52773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75ADC-EF29-44C9-8656-E6268758B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7E72D1-9D32-4AF7-89D0-F67689BF9582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77C2E292-3B2D-B75B-D243-74C649E5155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0FB86A4-0499-74E8-3053-2F5A3E5CA94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6750" y="2415134"/>
            <a:ext cx="8318500" cy="4317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algn="ctr"/>
            <a:r>
              <a:rPr lang="en-IN" sz="2400" dirty="0">
                <a:solidFill>
                  <a:schemeClr val="bg1"/>
                </a:solidFill>
                <a:latin typeface="Calibre Medium"/>
              </a:rPr>
              <a:t>Ministry of Health &amp; Family Welfare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8135771-B6EC-0234-2630-27DFE34618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36750" y="2044701"/>
            <a:ext cx="8318500" cy="370433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algn="ctr"/>
            <a:r>
              <a:rPr lang="hi-IN" sz="24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2400" dirty="0">
              <a:solidFill>
                <a:schemeClr val="bg1"/>
              </a:solidFill>
              <a:latin typeface="Calibr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1018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A77F51B7-AD8A-45B5-BA2E-2151C5B70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2" descr="preencoded.png">
            <a:extLst>
              <a:ext uri="{FF2B5EF4-FFF2-40B4-BE49-F238E27FC236}">
                <a16:creationId xmlns:a16="http://schemas.microsoft.com/office/drawing/2014/main" id="{CFBA17C8-7373-4FB8-B830-381242ECC8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1FA773C8-2F45-464C-8913-7C73064ACC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499" y="0"/>
            <a:ext cx="8255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3121027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4041567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59626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8D4A4-AAA9-4092-B511-3A5CEEF73406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0AA40AD3-2140-0803-07A1-A9103AD5C88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89AF164-F1CB-C120-5F47-149BD85D2D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942" y="2415134"/>
            <a:ext cx="7758113" cy="4317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8AD5B1B-F367-A71A-8A61-2D5C7CE6AC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944" y="2044701"/>
            <a:ext cx="7758112" cy="370433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</p:txBody>
      </p:sp>
    </p:spTree>
    <p:extLst>
      <p:ext uri="{BB962C8B-B14F-4D97-AF65-F5344CB8AC3E}">
        <p14:creationId xmlns:p14="http://schemas.microsoft.com/office/powerpoint/2010/main" val="39708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1F5D87BD-96FD-4E06-8E82-198DEC0D1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4C82A6EC-C045-4D01-A71E-ACD7E48655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F15E6932-83D3-483E-8D31-5A00528C8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500" y="0"/>
            <a:ext cx="8255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4F189A-E8EB-47FC-8F4B-7BCB03AF04C9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2B64D086-8F6C-367B-3D07-52581A0C77A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A58196E-64F2-2951-53B9-DDA925A3791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942" y="2415134"/>
            <a:ext cx="7758113" cy="4317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96EA78A-61B5-696F-A9B7-C669DC23AC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944" y="2044701"/>
            <a:ext cx="7758112" cy="370433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</p:txBody>
      </p:sp>
    </p:spTree>
    <p:extLst>
      <p:ext uri="{BB962C8B-B14F-4D97-AF65-F5344CB8AC3E}">
        <p14:creationId xmlns:p14="http://schemas.microsoft.com/office/powerpoint/2010/main" val="231887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" descr="preencoded.png">
            <a:extLst>
              <a:ext uri="{FF2B5EF4-FFF2-40B4-BE49-F238E27FC236}">
                <a16:creationId xmlns:a16="http://schemas.microsoft.com/office/drawing/2014/main" id="{0EB065B4-59D8-4196-92E4-7D02DE85C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9" name="Object 2" descr="preencoded.png">
            <a:extLst>
              <a:ext uri="{FF2B5EF4-FFF2-40B4-BE49-F238E27FC236}">
                <a16:creationId xmlns:a16="http://schemas.microsoft.com/office/drawing/2014/main" id="{24DDC71D-5898-4546-98BE-80D748B881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1A88FD14-3CB0-46A1-A55F-6D25EDE18E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500" y="0"/>
            <a:ext cx="8255000" cy="6870700"/>
          </a:xfrm>
          <a:prstGeom prst="rect">
            <a:avLst/>
          </a:prstGeom>
        </p:spPr>
      </p:pic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03249A6-E205-4D53-BB85-FE5DE6726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2236151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3AF06C-C46D-4532-9A99-466EF05E7F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3156691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1BD14A71-B613-48E4-8EE4-1D9DC10203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60007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AC1069-3CF5-49A2-A417-5B41FEE43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B18F52A-543B-4B51-B3B8-7AF4D90F4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236D95-4A7F-450B-B39E-E205143A2DAB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60ED875-5312-440F-272E-D8980BA6111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DC0C7CA-9D47-FC0B-74DE-A9960A7B0E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391" y="1374431"/>
            <a:ext cx="1739348" cy="132343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61656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D7DDAB9C-E89F-44B5-8C21-EF03AA8C6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9192BE58-37A3-45EB-92F4-9FC8787C29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500" y="0"/>
            <a:ext cx="8255000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A35C9-C01D-4D7C-8D4B-9044A9F50053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74BDBA56-499A-CBB8-02AB-992613A1098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EF338B9-A90F-A5DC-7947-8CBB8FF19E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391" y="1374431"/>
            <a:ext cx="1739348" cy="132343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67055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EAABBBFC-F068-4D38-B0FF-F9C3510D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2" descr="preencoded.png">
            <a:extLst>
              <a:ext uri="{FF2B5EF4-FFF2-40B4-BE49-F238E27FC236}">
                <a16:creationId xmlns:a16="http://schemas.microsoft.com/office/drawing/2014/main" id="{0A01A99E-6E39-4AC0-9F1F-D093D55FCF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55998" y="-12700"/>
            <a:ext cx="8255000" cy="68707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D445DFA-3C98-4068-91A4-435FECD26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0" y="744850"/>
            <a:ext cx="400953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C279AA-44DA-4813-9772-A0041E4FD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8726" y="2111449"/>
            <a:ext cx="723916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2B118145-6059-4200-B2BC-FDF3199198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3DB8EA99-A1A0-4C79-9CDB-16DE9CC3D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375C6B-542C-4DAA-BC22-46DCCB7E0669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EEB8FC6D-CC2B-1D0F-E0AA-4C9162B9DC4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6A64FE-FE6D-8A69-DB56-00C4B44E05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391" y="1374431"/>
            <a:ext cx="1739348" cy="1323439"/>
          </a:xfr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05760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CA19BD69-278B-4CAE-BACC-4C696516F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59510C03-1ABD-4752-80BA-09D6F967ED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11571575-0923-451B-9D55-025993C884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9426"/>
            <a:ext cx="88392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-9426"/>
            <a:ext cx="8839200" cy="749300"/>
          </a:xfrm>
          <a:prstGeom prst="rect">
            <a:avLst/>
          </a:prstGeom>
        </p:spPr>
      </p:pic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4ACB5A69-F2BE-4EF9-8EFE-FD84935B33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27742" y="176655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3A2F5E1D-3791-46AC-ADF0-58A6A9ABBC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781140" y="182612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4D92DC-36E4-490E-95A7-29E7B3A2F5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37EEE2-1FCE-473D-BA88-96562AECAF55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28AA9EF-F064-3360-A290-946B6CC444F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8BD21FA-ADD3-D3D7-BDB7-DA1CD53E2A0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515A85A-917C-5F3D-A817-1F47DE5DAF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386006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CA19BD69-278B-4CAE-BACC-4C696516F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11571575-0923-451B-9D55-025993C884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9426"/>
            <a:ext cx="8839200" cy="6870700"/>
          </a:xfrm>
          <a:prstGeom prst="rect">
            <a:avLst/>
          </a:prstGeom>
        </p:spPr>
      </p:pic>
      <p:pic>
        <p:nvPicPr>
          <p:cNvPr id="18" name="Object 2" descr="preencoded.png">
            <a:extLst>
              <a:ext uri="{FF2B5EF4-FFF2-40B4-BE49-F238E27FC236}">
                <a16:creationId xmlns:a16="http://schemas.microsoft.com/office/drawing/2014/main" id="{7E5340C9-EDE6-424B-A11F-9DD08B22E9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-22126"/>
            <a:ext cx="12191999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-9426"/>
            <a:ext cx="8839200" cy="749300"/>
          </a:xfrm>
          <a:prstGeom prst="rect">
            <a:avLst/>
          </a:prstGeom>
        </p:spPr>
      </p:pic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4ACB5A69-F2BE-4EF9-8EFE-FD84935B33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27742" y="176655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3A2F5E1D-3791-46AC-ADF0-58A6A9ABBC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781140" y="182612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7C6C682-8415-474E-AC98-68613C17C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2BF444B-5347-4AE2-BDF6-C02DD7C744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225246-0B60-4811-81E3-705CD158E16E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4D6D51A7-1A35-08EF-53C3-DB21B32B9CB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EA38A69-A790-23E6-AE3B-D6586F9F27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43020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445D2-8CE6-4942-80DC-70134A9A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3E53E-823D-48C2-8E29-23D1E1FB8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D66F-3E61-42FB-AF50-6024C8F38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FE44-66D6-4160-B35F-6936EF969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578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2" r:id="rId3"/>
    <p:sldLayoutId id="2147483670" r:id="rId4"/>
    <p:sldLayoutId id="2147483664" r:id="rId5"/>
    <p:sldLayoutId id="2147483672" r:id="rId6"/>
    <p:sldLayoutId id="2147483663" r:id="rId7"/>
    <p:sldLayoutId id="2147483665" r:id="rId8"/>
    <p:sldLayoutId id="2147483676" r:id="rId9"/>
    <p:sldLayoutId id="2147483677" r:id="rId10"/>
    <p:sldLayoutId id="2147483678" r:id="rId11"/>
    <p:sldLayoutId id="2147483679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67.sv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12" Type="http://schemas.openxmlformats.org/officeDocument/2006/relationships/image" Target="../media/image5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55.png"/><Relationship Id="rId4" Type="http://schemas.openxmlformats.org/officeDocument/2006/relationships/image" Target="../media/image61.png"/><Relationship Id="rId9" Type="http://schemas.openxmlformats.org/officeDocument/2006/relationships/image" Target="../media/image65.svg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11" Type="http://schemas.openxmlformats.org/officeDocument/2006/relationships/image" Target="../media/image46.png"/><Relationship Id="rId5" Type="http://schemas.openxmlformats.org/officeDocument/2006/relationships/image" Target="../media/image71.svg"/><Relationship Id="rId10" Type="http://schemas.openxmlformats.org/officeDocument/2006/relationships/image" Target="../media/image76.svg"/><Relationship Id="rId4" Type="http://schemas.openxmlformats.org/officeDocument/2006/relationships/image" Target="../media/image70.png"/><Relationship Id="rId9" Type="http://schemas.openxmlformats.org/officeDocument/2006/relationships/image" Target="../media/image7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18" Type="http://schemas.openxmlformats.org/officeDocument/2006/relationships/image" Target="../media/image91.png"/><Relationship Id="rId26" Type="http://schemas.openxmlformats.org/officeDocument/2006/relationships/image" Target="../media/image46.png"/><Relationship Id="rId3" Type="http://schemas.openxmlformats.org/officeDocument/2006/relationships/image" Target="../media/image69.svg"/><Relationship Id="rId21" Type="http://schemas.openxmlformats.org/officeDocument/2006/relationships/image" Target="../media/image71.svg"/><Relationship Id="rId7" Type="http://schemas.openxmlformats.org/officeDocument/2006/relationships/image" Target="../media/image80.svg"/><Relationship Id="rId12" Type="http://schemas.openxmlformats.org/officeDocument/2006/relationships/image" Target="../media/image85.png"/><Relationship Id="rId17" Type="http://schemas.openxmlformats.org/officeDocument/2006/relationships/image" Target="../media/image90.svg"/><Relationship Id="rId25" Type="http://schemas.openxmlformats.org/officeDocument/2006/relationships/image" Target="../media/image93.svg"/><Relationship Id="rId2" Type="http://schemas.openxmlformats.org/officeDocument/2006/relationships/image" Target="../media/image68.png"/><Relationship Id="rId16" Type="http://schemas.openxmlformats.org/officeDocument/2006/relationships/image" Target="../media/image89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24" Type="http://schemas.openxmlformats.org/officeDocument/2006/relationships/image" Target="../media/image74.png"/><Relationship Id="rId5" Type="http://schemas.openxmlformats.org/officeDocument/2006/relationships/image" Target="../media/image78.svg"/><Relationship Id="rId15" Type="http://schemas.openxmlformats.org/officeDocument/2006/relationships/image" Target="../media/image88.svg"/><Relationship Id="rId23" Type="http://schemas.openxmlformats.org/officeDocument/2006/relationships/image" Target="../media/image73.svg"/><Relationship Id="rId10" Type="http://schemas.openxmlformats.org/officeDocument/2006/relationships/image" Target="../media/image83.png"/><Relationship Id="rId19" Type="http://schemas.openxmlformats.org/officeDocument/2006/relationships/image" Target="../media/image92.svg"/><Relationship Id="rId4" Type="http://schemas.openxmlformats.org/officeDocument/2006/relationships/image" Target="../media/image77.png"/><Relationship Id="rId9" Type="http://schemas.openxmlformats.org/officeDocument/2006/relationships/image" Target="../media/image82.svg"/><Relationship Id="rId14" Type="http://schemas.openxmlformats.org/officeDocument/2006/relationships/image" Target="../media/image87.png"/><Relationship Id="rId22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svg"/><Relationship Id="rId18" Type="http://schemas.openxmlformats.org/officeDocument/2006/relationships/image" Target="../media/image110.png"/><Relationship Id="rId3" Type="http://schemas.openxmlformats.org/officeDocument/2006/relationships/image" Target="../media/image95.svg"/><Relationship Id="rId7" Type="http://schemas.openxmlformats.org/officeDocument/2006/relationships/image" Target="../media/image99.svg"/><Relationship Id="rId12" Type="http://schemas.openxmlformats.org/officeDocument/2006/relationships/image" Target="../media/image104.png"/><Relationship Id="rId17" Type="http://schemas.openxmlformats.org/officeDocument/2006/relationships/image" Target="../media/image109.sv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8.png"/><Relationship Id="rId11" Type="http://schemas.openxmlformats.org/officeDocument/2006/relationships/image" Target="../media/image103.svg"/><Relationship Id="rId5" Type="http://schemas.openxmlformats.org/officeDocument/2006/relationships/image" Target="../media/image97.svg"/><Relationship Id="rId15" Type="http://schemas.openxmlformats.org/officeDocument/2006/relationships/image" Target="../media/image107.svg"/><Relationship Id="rId10" Type="http://schemas.openxmlformats.org/officeDocument/2006/relationships/image" Target="../media/image102.png"/><Relationship Id="rId19" Type="http://schemas.openxmlformats.org/officeDocument/2006/relationships/image" Target="../media/image111.svg"/><Relationship Id="rId4" Type="http://schemas.openxmlformats.org/officeDocument/2006/relationships/image" Target="../media/image96.png"/><Relationship Id="rId9" Type="http://schemas.openxmlformats.org/officeDocument/2006/relationships/image" Target="../media/image101.svg"/><Relationship Id="rId14" Type="http://schemas.openxmlformats.org/officeDocument/2006/relationships/image" Target="../media/image10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8200EBE-9F7E-0E31-0CA0-1035B43FD0F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5D0C92D-BC66-C2E9-C67C-9F87671431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010C788-D96A-F2D1-CF7B-9CC09A0AD8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Ministry of Health and Family Welfare</a:t>
            </a:r>
            <a:endParaRPr lang="en-IN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FD30AA-2B9B-30C5-6867-AD42883D6E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sz="36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3600" dirty="0">
              <a:solidFill>
                <a:schemeClr val="bg1"/>
              </a:solidFill>
              <a:latin typeface="Calibre Medium"/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FD297325-210E-A90A-A8CB-21B8351D63F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" b="2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31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1C58F6B-5160-D1C6-8F89-0B547907D5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BC1A33A-DE63-525B-B4A5-254F09897F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28F0346-735B-6054-8E2D-AF4AB95AB7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B9F244B-A0DF-0BE1-A230-1181C02F45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84AB6D59-D4F1-17B4-81BD-8E454DE63B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pic>
        <p:nvPicPr>
          <p:cNvPr id="5" name="Object 8" descr="preencoded.png">
            <a:extLst>
              <a:ext uri="{FF2B5EF4-FFF2-40B4-BE49-F238E27FC236}">
                <a16:creationId xmlns:a16="http://schemas.microsoft.com/office/drawing/2014/main" id="{C18944ED-61FA-4662-8F8C-5050FCDDA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9938" y="2362200"/>
            <a:ext cx="1117600" cy="1130300"/>
          </a:xfrm>
          <a:prstGeom prst="rect">
            <a:avLst/>
          </a:prstGeom>
        </p:spPr>
      </p:pic>
      <p:pic>
        <p:nvPicPr>
          <p:cNvPr id="6" name="Object 9" descr="preencoded.png">
            <a:extLst>
              <a:ext uri="{FF2B5EF4-FFF2-40B4-BE49-F238E27FC236}">
                <a16:creationId xmlns:a16="http://schemas.microsoft.com/office/drawing/2014/main" id="{0384B4C4-E813-4DA4-9F1C-606FEF99D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65600" y="2362200"/>
            <a:ext cx="1130300" cy="1130300"/>
          </a:xfrm>
          <a:prstGeom prst="rect">
            <a:avLst/>
          </a:prstGeom>
        </p:spPr>
      </p:pic>
      <p:pic>
        <p:nvPicPr>
          <p:cNvPr id="7" name="Object 10" descr="preencoded.png">
            <a:extLst>
              <a:ext uri="{FF2B5EF4-FFF2-40B4-BE49-F238E27FC236}">
                <a16:creationId xmlns:a16="http://schemas.microsoft.com/office/drawing/2014/main" id="{EEC1B4B8-89FA-40F8-8521-CC9B389E8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70700" y="2362200"/>
            <a:ext cx="1117600" cy="1130300"/>
          </a:xfrm>
          <a:prstGeom prst="rect">
            <a:avLst/>
          </a:prstGeom>
        </p:spPr>
      </p:pic>
      <p:pic>
        <p:nvPicPr>
          <p:cNvPr id="8" name="Object 11" descr="preencoded.png">
            <a:extLst>
              <a:ext uri="{FF2B5EF4-FFF2-40B4-BE49-F238E27FC236}">
                <a16:creationId xmlns:a16="http://schemas.microsoft.com/office/drawing/2014/main" id="{3A8E0565-7F25-4778-9903-1AD53C812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55538" y="2730500"/>
            <a:ext cx="406400" cy="393700"/>
          </a:xfrm>
          <a:prstGeom prst="rect">
            <a:avLst/>
          </a:prstGeom>
        </p:spPr>
      </p:pic>
      <p:pic>
        <p:nvPicPr>
          <p:cNvPr id="9" name="Object 12" descr="preencoded.png">
            <a:extLst>
              <a:ext uri="{FF2B5EF4-FFF2-40B4-BE49-F238E27FC236}">
                <a16:creationId xmlns:a16="http://schemas.microsoft.com/office/drawing/2014/main" id="{818CF2A9-5E7C-4763-800C-19BDDCAEA1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521200" y="2730500"/>
            <a:ext cx="406400" cy="393700"/>
          </a:xfrm>
          <a:prstGeom prst="rect">
            <a:avLst/>
          </a:prstGeom>
        </p:spPr>
      </p:pic>
      <p:pic>
        <p:nvPicPr>
          <p:cNvPr id="10" name="Object 13" descr="preencoded.png">
            <a:extLst>
              <a:ext uri="{FF2B5EF4-FFF2-40B4-BE49-F238E27FC236}">
                <a16:creationId xmlns:a16="http://schemas.microsoft.com/office/drawing/2014/main" id="{FE2D8DE0-518C-43FF-9DA2-54A71E7DE9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39000" y="2730500"/>
            <a:ext cx="393700" cy="393700"/>
          </a:xfrm>
          <a:prstGeom prst="rect">
            <a:avLst/>
          </a:prstGeom>
        </p:spPr>
      </p:pic>
      <p:sp>
        <p:nvSpPr>
          <p:cNvPr id="19" name="Object17">
            <a:extLst>
              <a:ext uri="{FF2B5EF4-FFF2-40B4-BE49-F238E27FC236}">
                <a16:creationId xmlns:a16="http://schemas.microsoft.com/office/drawing/2014/main" id="{BDC7C887-A165-4C63-A917-4A121A87B9CA}"/>
              </a:ext>
            </a:extLst>
          </p:cNvPr>
          <p:cNvSpPr/>
          <p:nvPr/>
        </p:nvSpPr>
        <p:spPr>
          <a:xfrm>
            <a:off x="1022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20" name="Object20">
            <a:extLst>
              <a:ext uri="{FF2B5EF4-FFF2-40B4-BE49-F238E27FC236}">
                <a16:creationId xmlns:a16="http://schemas.microsoft.com/office/drawing/2014/main" id="{4FE55F85-FB1B-4AC5-A46D-4FFF8880F36E}"/>
              </a:ext>
            </a:extLst>
          </p:cNvPr>
          <p:cNvSpPr/>
          <p:nvPr/>
        </p:nvSpPr>
        <p:spPr>
          <a:xfrm>
            <a:off x="1009650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id="{54C3AA7E-61A4-4218-829A-AE936CD5BAD4}"/>
              </a:ext>
            </a:extLst>
          </p:cNvPr>
          <p:cNvSpPr/>
          <p:nvPr/>
        </p:nvSpPr>
        <p:spPr>
          <a:xfrm>
            <a:off x="3663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B64E3EDA-FCCA-4A60-A9C4-968187FCF2A8}"/>
              </a:ext>
            </a:extLst>
          </p:cNvPr>
          <p:cNvSpPr/>
          <p:nvPr/>
        </p:nvSpPr>
        <p:spPr>
          <a:xfrm>
            <a:off x="3651250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7" name="Object17">
            <a:extLst>
              <a:ext uri="{FF2B5EF4-FFF2-40B4-BE49-F238E27FC236}">
                <a16:creationId xmlns:a16="http://schemas.microsoft.com/office/drawing/2014/main" id="{C2D10C1E-F7D2-4525-A3B5-5BAF3D61D858}"/>
              </a:ext>
            </a:extLst>
          </p:cNvPr>
          <p:cNvSpPr/>
          <p:nvPr/>
        </p:nvSpPr>
        <p:spPr>
          <a:xfrm>
            <a:off x="6356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sz="24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8" name="Object20">
            <a:extLst>
              <a:ext uri="{FF2B5EF4-FFF2-40B4-BE49-F238E27FC236}">
                <a16:creationId xmlns:a16="http://schemas.microsoft.com/office/drawing/2014/main" id="{8BDC40ED-42A5-4B71-9080-C8A1052E845F}"/>
              </a:ext>
            </a:extLst>
          </p:cNvPr>
          <p:cNvSpPr/>
          <p:nvPr/>
        </p:nvSpPr>
        <p:spPr>
          <a:xfrm>
            <a:off x="6343650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35" name="Picture Placeholder 14">
            <a:extLst>
              <a:ext uri="{FF2B5EF4-FFF2-40B4-BE49-F238E27FC236}">
                <a16:creationId xmlns:a16="http://schemas.microsoft.com/office/drawing/2014/main" id="{D09767DB-5451-C275-2623-5C9BD2F5DC5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0101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5821A92-9A3E-0D7A-3280-18A68FC394D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6B4E120-639A-9B99-BF9A-48D5EED75D1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54F04CA-2BA3-60BC-8553-D5EE541207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EACDAAE-B417-2FF3-1CF9-354FA25F893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5E78E4A-4CB1-DAB0-9CCB-9E808A839D9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pic>
        <p:nvPicPr>
          <p:cNvPr id="7" name="Object 6" descr="preencoded.png">
            <a:extLst>
              <a:ext uri="{FF2B5EF4-FFF2-40B4-BE49-F238E27FC236}">
                <a16:creationId xmlns:a16="http://schemas.microsoft.com/office/drawing/2014/main" id="{80AAC02A-5ACB-4C33-8B68-2D37D531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8975" y="2362200"/>
            <a:ext cx="1612900" cy="1612900"/>
          </a:xfrm>
          <a:prstGeom prst="rect">
            <a:avLst/>
          </a:prstGeom>
        </p:spPr>
      </p:pic>
      <p:pic>
        <p:nvPicPr>
          <p:cNvPr id="8" name="Object 7" descr="preencoded.png">
            <a:extLst>
              <a:ext uri="{FF2B5EF4-FFF2-40B4-BE49-F238E27FC236}">
                <a16:creationId xmlns:a16="http://schemas.microsoft.com/office/drawing/2014/main" id="{E81F8D68-C6F1-4D19-9BA8-E7C287945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108700" y="2362200"/>
            <a:ext cx="1600200" cy="1612900"/>
          </a:xfrm>
          <a:prstGeom prst="rect">
            <a:avLst/>
          </a:prstGeom>
        </p:spPr>
      </p:pic>
      <p:pic>
        <p:nvPicPr>
          <p:cNvPr id="9" name="Object 8" descr="preencoded.png">
            <a:extLst>
              <a:ext uri="{FF2B5EF4-FFF2-40B4-BE49-F238E27FC236}">
                <a16:creationId xmlns:a16="http://schemas.microsoft.com/office/drawing/2014/main" id="{9FE16B36-685F-4603-9A21-72107C17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295900" y="3644900"/>
            <a:ext cx="1612900" cy="1612900"/>
          </a:xfrm>
          <a:prstGeom prst="rect">
            <a:avLst/>
          </a:prstGeom>
        </p:spPr>
      </p:pic>
      <p:pic>
        <p:nvPicPr>
          <p:cNvPr id="10" name="Object 9" descr="preencoded.png">
            <a:extLst>
              <a:ext uri="{FF2B5EF4-FFF2-40B4-BE49-F238E27FC236}">
                <a16:creationId xmlns:a16="http://schemas.microsoft.com/office/drawing/2014/main" id="{D10B249C-223F-4A2C-A4AC-1BDAB866F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022850" y="2882900"/>
            <a:ext cx="571500" cy="571500"/>
          </a:xfrm>
          <a:prstGeom prst="rect">
            <a:avLst/>
          </a:prstGeom>
        </p:spPr>
      </p:pic>
      <p:pic>
        <p:nvPicPr>
          <p:cNvPr id="11" name="Object 10" descr="preencoded.png">
            <a:extLst>
              <a:ext uri="{FF2B5EF4-FFF2-40B4-BE49-F238E27FC236}">
                <a16:creationId xmlns:a16="http://schemas.microsoft.com/office/drawing/2014/main" id="{6A43788B-D774-4C8F-9823-AD2FFA607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610350" y="2882900"/>
            <a:ext cx="584200" cy="571500"/>
          </a:xfrm>
          <a:prstGeom prst="rect">
            <a:avLst/>
          </a:prstGeom>
        </p:spPr>
      </p:pic>
      <p:pic>
        <p:nvPicPr>
          <p:cNvPr id="12" name="Object 11" descr="preencoded.png">
            <a:extLst>
              <a:ext uri="{FF2B5EF4-FFF2-40B4-BE49-F238E27FC236}">
                <a16:creationId xmlns:a16="http://schemas.microsoft.com/office/drawing/2014/main" id="{8EEF57CB-7BAD-4CE7-8E96-795142FCC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10250" y="4165600"/>
            <a:ext cx="571500" cy="571500"/>
          </a:xfrm>
          <a:prstGeom prst="rect">
            <a:avLst/>
          </a:prstGeom>
        </p:spPr>
      </p:pic>
      <p:sp>
        <p:nvSpPr>
          <p:cNvPr id="15" name="Object17">
            <a:extLst>
              <a:ext uri="{FF2B5EF4-FFF2-40B4-BE49-F238E27FC236}">
                <a16:creationId xmlns:a16="http://schemas.microsoft.com/office/drawing/2014/main" id="{57E915E7-E107-404D-BD8E-1D9FCD535118}"/>
              </a:ext>
            </a:extLst>
          </p:cNvPr>
          <p:cNvSpPr/>
          <p:nvPr/>
        </p:nvSpPr>
        <p:spPr>
          <a:xfrm>
            <a:off x="1025524" y="2686050"/>
            <a:ext cx="3179764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305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18" name="Object20">
            <a:extLst>
              <a:ext uri="{FF2B5EF4-FFF2-40B4-BE49-F238E27FC236}">
                <a16:creationId xmlns:a16="http://schemas.microsoft.com/office/drawing/2014/main" id="{5716DB4F-6106-42A3-B442-0CDBEC1F7F10}"/>
              </a:ext>
            </a:extLst>
          </p:cNvPr>
          <p:cNvSpPr/>
          <p:nvPr/>
        </p:nvSpPr>
        <p:spPr>
          <a:xfrm>
            <a:off x="1025524" y="3105150"/>
            <a:ext cx="317976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75CB9880-C993-4FD7-A124-65E307A1E79C}"/>
              </a:ext>
            </a:extLst>
          </p:cNvPr>
          <p:cNvSpPr/>
          <p:nvPr/>
        </p:nvSpPr>
        <p:spPr>
          <a:xfrm>
            <a:off x="7958897" y="2686050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93316CE6-5204-4CD7-9DBC-575664B77E26}"/>
              </a:ext>
            </a:extLst>
          </p:cNvPr>
          <p:cNvSpPr/>
          <p:nvPr/>
        </p:nvSpPr>
        <p:spPr>
          <a:xfrm>
            <a:off x="7958897" y="3105150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6B0B2447-CACE-4C5E-A27D-A427EFD1DD21}"/>
              </a:ext>
            </a:extLst>
          </p:cNvPr>
          <p:cNvSpPr/>
          <p:nvPr/>
        </p:nvSpPr>
        <p:spPr>
          <a:xfrm>
            <a:off x="4454525" y="5448300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3050"/>
              </a:lnSpc>
            </a:pPr>
            <a:r>
              <a:rPr lang="en-US" sz="2400" b="1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6D766DC8-EFF0-447B-94EC-FDCD3EA7709C}"/>
              </a:ext>
            </a:extLst>
          </p:cNvPr>
          <p:cNvSpPr/>
          <p:nvPr/>
        </p:nvSpPr>
        <p:spPr>
          <a:xfrm>
            <a:off x="4454525" y="5867400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30" name="Picture Placeholder 14">
            <a:extLst>
              <a:ext uri="{FF2B5EF4-FFF2-40B4-BE49-F238E27FC236}">
                <a16:creationId xmlns:a16="http://schemas.microsoft.com/office/drawing/2014/main" id="{C6E8DFB0-93FC-B971-C6A0-A3F3A39B709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18685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71829B83-421C-89A0-E034-A54370C2E8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17B5A3B-7C6B-8486-0D91-59AD4BBE885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BB934C3F-F233-8BF6-FA5F-DBD63CCF5A6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5EDEB1E-2C66-2091-D7E4-BDA8A4096B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31EC960-2551-3502-9B07-858B17F509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pic>
        <p:nvPicPr>
          <p:cNvPr id="5" name="Object 5" descr="preencoded.png">
            <a:extLst>
              <a:ext uri="{FF2B5EF4-FFF2-40B4-BE49-F238E27FC236}">
                <a16:creationId xmlns:a16="http://schemas.microsoft.com/office/drawing/2014/main" id="{7670C8FA-FFB4-40F8-9E92-C25DF5FF1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07300" y="2851150"/>
            <a:ext cx="1612900" cy="1600200"/>
          </a:xfrm>
          <a:prstGeom prst="rect">
            <a:avLst/>
          </a:prstGeom>
        </p:spPr>
      </p:pic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id="{FA636C5B-12A9-4A79-B1F9-E088092D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20100" y="1555750"/>
            <a:ext cx="1600200" cy="1612900"/>
          </a:xfrm>
          <a:prstGeom prst="rect">
            <a:avLst/>
          </a:prstGeom>
        </p:spPr>
      </p:pic>
      <p:pic>
        <p:nvPicPr>
          <p:cNvPr id="7" name="Object 7" descr="preencoded.png">
            <a:extLst>
              <a:ext uri="{FF2B5EF4-FFF2-40B4-BE49-F238E27FC236}">
                <a16:creationId xmlns:a16="http://schemas.microsoft.com/office/drawing/2014/main" id="{1304F08B-F689-476C-9407-465C01527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70700" y="1530350"/>
            <a:ext cx="1612900" cy="1612900"/>
          </a:xfrm>
          <a:prstGeom prst="rect">
            <a:avLst/>
          </a:prstGeom>
        </p:spPr>
      </p:pic>
      <p:pic>
        <p:nvPicPr>
          <p:cNvPr id="8" name="Object 8" descr="preencoded.png">
            <a:extLst>
              <a:ext uri="{FF2B5EF4-FFF2-40B4-BE49-F238E27FC236}">
                <a16:creationId xmlns:a16="http://schemas.microsoft.com/office/drawing/2014/main" id="{CF89B434-1D18-4ACB-B4F9-2DEE22D656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588000" y="4768850"/>
            <a:ext cx="1257300" cy="1257300"/>
          </a:xfrm>
          <a:prstGeom prst="rect">
            <a:avLst/>
          </a:prstGeom>
        </p:spPr>
      </p:pic>
      <p:pic>
        <p:nvPicPr>
          <p:cNvPr id="9" name="Object 9" descr="preencoded.png">
            <a:extLst>
              <a:ext uri="{FF2B5EF4-FFF2-40B4-BE49-F238E27FC236}">
                <a16:creationId xmlns:a16="http://schemas.microsoft.com/office/drawing/2014/main" id="{8F16BAB3-95F8-4AC4-BB44-C1FF1A8CB8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1480800" y="1073150"/>
            <a:ext cx="711200" cy="1270000"/>
          </a:xfrm>
          <a:prstGeom prst="rect">
            <a:avLst/>
          </a:prstGeom>
        </p:spPr>
      </p:pic>
      <p:pic>
        <p:nvPicPr>
          <p:cNvPr id="10" name="Object 10" descr="preencoded.png">
            <a:extLst>
              <a:ext uri="{FF2B5EF4-FFF2-40B4-BE49-F238E27FC236}">
                <a16:creationId xmlns:a16="http://schemas.microsoft.com/office/drawing/2014/main" id="{840CFDF9-DA81-451A-BC76-DBCF7EB51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981700" y="6019800"/>
            <a:ext cx="1257300" cy="838200"/>
          </a:xfrm>
          <a:prstGeom prst="rect">
            <a:avLst/>
          </a:prstGeom>
        </p:spPr>
      </p:pic>
      <p:pic>
        <p:nvPicPr>
          <p:cNvPr id="11" name="Object 11" descr="preencoded.png">
            <a:extLst>
              <a:ext uri="{FF2B5EF4-FFF2-40B4-BE49-F238E27FC236}">
                <a16:creationId xmlns:a16="http://schemas.microsoft.com/office/drawing/2014/main" id="{92EB8678-D81E-4585-AEBB-35ED5BFE2D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870700" y="4197350"/>
            <a:ext cx="1600200" cy="1600200"/>
          </a:xfrm>
          <a:prstGeom prst="rect">
            <a:avLst/>
          </a:prstGeom>
        </p:spPr>
      </p:pic>
      <p:pic>
        <p:nvPicPr>
          <p:cNvPr id="12" name="Object 12" descr="preencoded.png">
            <a:extLst>
              <a:ext uri="{FF2B5EF4-FFF2-40B4-BE49-F238E27FC236}">
                <a16:creationId xmlns:a16="http://schemas.microsoft.com/office/drawing/2014/main" id="{CDE6EE65-842A-43B8-9ECE-B4DAADB337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969500" y="1530350"/>
            <a:ext cx="1600200" cy="1612900"/>
          </a:xfrm>
          <a:prstGeom prst="rect">
            <a:avLst/>
          </a:prstGeom>
        </p:spPr>
      </p:pic>
      <p:pic>
        <p:nvPicPr>
          <p:cNvPr id="13" name="Object 13" descr="preencoded.png">
            <a:extLst>
              <a:ext uri="{FF2B5EF4-FFF2-40B4-BE49-F238E27FC236}">
                <a16:creationId xmlns:a16="http://schemas.microsoft.com/office/drawing/2014/main" id="{3C450C8D-8B0C-441F-B37A-3BAE0845A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969500" y="1530350"/>
            <a:ext cx="1600200" cy="1612900"/>
          </a:xfrm>
          <a:prstGeom prst="rect">
            <a:avLst/>
          </a:prstGeom>
        </p:spPr>
      </p:pic>
      <p:pic>
        <p:nvPicPr>
          <p:cNvPr id="14" name="Object 14" descr="preencoded.png">
            <a:extLst>
              <a:ext uri="{FF2B5EF4-FFF2-40B4-BE49-F238E27FC236}">
                <a16:creationId xmlns:a16="http://schemas.microsoft.com/office/drawing/2014/main" id="{5A610DCD-CB91-4EA2-A6BA-DD6E923B2A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918700" y="4197350"/>
            <a:ext cx="1600200" cy="1600200"/>
          </a:xfrm>
          <a:prstGeom prst="rect">
            <a:avLst/>
          </a:prstGeom>
        </p:spPr>
      </p:pic>
      <p:pic>
        <p:nvPicPr>
          <p:cNvPr id="15" name="Object 15" descr="preencoded.png">
            <a:extLst>
              <a:ext uri="{FF2B5EF4-FFF2-40B4-BE49-F238E27FC236}">
                <a16:creationId xmlns:a16="http://schemas.microsoft.com/office/drawing/2014/main" id="{05107094-D30B-4815-908F-3D12E96CBC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9207500" y="2851150"/>
            <a:ext cx="1600200" cy="1600200"/>
          </a:xfrm>
          <a:prstGeom prst="rect">
            <a:avLst/>
          </a:prstGeom>
        </p:spPr>
      </p:pic>
      <p:pic>
        <p:nvPicPr>
          <p:cNvPr id="16" name="Object 16" descr="preencoded.png">
            <a:extLst>
              <a:ext uri="{FF2B5EF4-FFF2-40B4-BE49-F238E27FC236}">
                <a16:creationId xmlns:a16="http://schemas.microsoft.com/office/drawing/2014/main" id="{BDEDA227-CED7-4D72-8CB2-88707D119F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8394700" y="4133850"/>
            <a:ext cx="1612900" cy="1600200"/>
          </a:xfrm>
          <a:prstGeom prst="rect">
            <a:avLst/>
          </a:prstGeom>
        </p:spPr>
      </p:pic>
      <p:pic>
        <p:nvPicPr>
          <p:cNvPr id="17" name="Object 17" descr="preencoded.png">
            <a:extLst>
              <a:ext uri="{FF2B5EF4-FFF2-40B4-BE49-F238E27FC236}">
                <a16:creationId xmlns:a16="http://schemas.microsoft.com/office/drawing/2014/main" id="{1019294D-F1BF-44B7-A38E-015D6B85757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121650" y="3365500"/>
            <a:ext cx="571500" cy="571500"/>
          </a:xfrm>
          <a:prstGeom prst="rect">
            <a:avLst/>
          </a:prstGeom>
        </p:spPr>
      </p:pic>
      <p:pic>
        <p:nvPicPr>
          <p:cNvPr id="18" name="Object 18" descr="preencoded.png">
            <a:extLst>
              <a:ext uri="{FF2B5EF4-FFF2-40B4-BE49-F238E27FC236}">
                <a16:creationId xmlns:a16="http://schemas.microsoft.com/office/drawing/2014/main" id="{504E8148-82DD-429A-8171-3E2B9EA6031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921750" y="2076450"/>
            <a:ext cx="584200" cy="571500"/>
          </a:xfrm>
          <a:prstGeom prst="rect">
            <a:avLst/>
          </a:prstGeom>
        </p:spPr>
      </p:pic>
      <p:pic>
        <p:nvPicPr>
          <p:cNvPr id="19" name="Object 19" descr="preencoded.png">
            <a:extLst>
              <a:ext uri="{FF2B5EF4-FFF2-40B4-BE49-F238E27FC236}">
                <a16:creationId xmlns:a16="http://schemas.microsoft.com/office/drawing/2014/main" id="{995DC15F-5C4D-4BBB-BC21-55C6A5C81C4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9709150" y="3365500"/>
            <a:ext cx="584200" cy="571500"/>
          </a:xfrm>
          <a:prstGeom prst="rect">
            <a:avLst/>
          </a:prstGeom>
        </p:spPr>
      </p:pic>
      <p:pic>
        <p:nvPicPr>
          <p:cNvPr id="20" name="Object 20" descr="preencoded.png">
            <a:extLst>
              <a:ext uri="{FF2B5EF4-FFF2-40B4-BE49-F238E27FC236}">
                <a16:creationId xmlns:a16="http://schemas.microsoft.com/office/drawing/2014/main" id="{4D69C5FD-DB3F-4803-BBE9-4B0110EBA4D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909050" y="4648200"/>
            <a:ext cx="571500" cy="571500"/>
          </a:xfrm>
          <a:prstGeom prst="rect">
            <a:avLst/>
          </a:prstGeom>
        </p:spPr>
      </p:pic>
      <p:sp>
        <p:nvSpPr>
          <p:cNvPr id="22" name="Object26">
            <a:extLst>
              <a:ext uri="{FF2B5EF4-FFF2-40B4-BE49-F238E27FC236}">
                <a16:creationId xmlns:a16="http://schemas.microsoft.com/office/drawing/2014/main" id="{25873308-9221-4C53-835C-12885BC52BB7}"/>
              </a:ext>
            </a:extLst>
          </p:cNvPr>
          <p:cNvSpPr/>
          <p:nvPr/>
        </p:nvSpPr>
        <p:spPr>
          <a:xfrm>
            <a:off x="1016000" y="261620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3" name="Object27">
            <a:extLst>
              <a:ext uri="{FF2B5EF4-FFF2-40B4-BE49-F238E27FC236}">
                <a16:creationId xmlns:a16="http://schemas.microsoft.com/office/drawing/2014/main" id="{95A9369A-F830-498C-889F-A48DB064216A}"/>
              </a:ext>
            </a:extLst>
          </p:cNvPr>
          <p:cNvSpPr/>
          <p:nvPr/>
        </p:nvSpPr>
        <p:spPr>
          <a:xfrm>
            <a:off x="1016000" y="371475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4" name="Object28">
            <a:extLst>
              <a:ext uri="{FF2B5EF4-FFF2-40B4-BE49-F238E27FC236}">
                <a16:creationId xmlns:a16="http://schemas.microsoft.com/office/drawing/2014/main" id="{3372290C-196D-4183-AB00-A9EFECEE6604}"/>
              </a:ext>
            </a:extLst>
          </p:cNvPr>
          <p:cNvSpPr/>
          <p:nvPr/>
        </p:nvSpPr>
        <p:spPr>
          <a:xfrm>
            <a:off x="1016000" y="481965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5" name="Object29">
            <a:extLst>
              <a:ext uri="{FF2B5EF4-FFF2-40B4-BE49-F238E27FC236}">
                <a16:creationId xmlns:a16="http://schemas.microsoft.com/office/drawing/2014/main" id="{EE6F7E4C-6642-4A13-A1F6-9C579F863858}"/>
              </a:ext>
            </a:extLst>
          </p:cNvPr>
          <p:cNvSpPr/>
          <p:nvPr/>
        </p:nvSpPr>
        <p:spPr>
          <a:xfrm>
            <a:off x="1016000" y="59118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6" name="Object30">
            <a:extLst>
              <a:ext uri="{FF2B5EF4-FFF2-40B4-BE49-F238E27FC236}">
                <a16:creationId xmlns:a16="http://schemas.microsoft.com/office/drawing/2014/main" id="{45847972-4C0A-4306-A7C0-DDF27540F4DA}"/>
              </a:ext>
            </a:extLst>
          </p:cNvPr>
          <p:cNvSpPr/>
          <p:nvPr/>
        </p:nvSpPr>
        <p:spPr>
          <a:xfrm>
            <a:off x="1016000" y="213360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0072C0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0072C0"/>
              </a:solidFill>
              <a:latin typeface="Calibre Medium" panose="020B0603030202060203" pitchFamily="34" charset="77"/>
            </a:endParaRPr>
          </a:p>
        </p:txBody>
      </p:sp>
      <p:sp>
        <p:nvSpPr>
          <p:cNvPr id="27" name="Object31">
            <a:extLst>
              <a:ext uri="{FF2B5EF4-FFF2-40B4-BE49-F238E27FC236}">
                <a16:creationId xmlns:a16="http://schemas.microsoft.com/office/drawing/2014/main" id="{D7A38AD5-DEAF-4292-B0F1-DED65CA4619A}"/>
              </a:ext>
            </a:extLst>
          </p:cNvPr>
          <p:cNvSpPr/>
          <p:nvPr/>
        </p:nvSpPr>
        <p:spPr>
          <a:xfrm>
            <a:off x="1015999" y="323850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28" name="Object32">
            <a:extLst>
              <a:ext uri="{FF2B5EF4-FFF2-40B4-BE49-F238E27FC236}">
                <a16:creationId xmlns:a16="http://schemas.microsoft.com/office/drawing/2014/main" id="{6CA540AC-577D-46BF-AE35-DF889D2F8146}"/>
              </a:ext>
            </a:extLst>
          </p:cNvPr>
          <p:cNvSpPr/>
          <p:nvPr/>
        </p:nvSpPr>
        <p:spPr>
          <a:xfrm>
            <a:off x="1016000" y="434340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29" name="Object33">
            <a:extLst>
              <a:ext uri="{FF2B5EF4-FFF2-40B4-BE49-F238E27FC236}">
                <a16:creationId xmlns:a16="http://schemas.microsoft.com/office/drawing/2014/main" id="{3EF5F02C-FDD2-40AC-B8A4-EBEB47DC4124}"/>
              </a:ext>
            </a:extLst>
          </p:cNvPr>
          <p:cNvSpPr/>
          <p:nvPr/>
        </p:nvSpPr>
        <p:spPr>
          <a:xfrm>
            <a:off x="1016000" y="543560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pic>
        <p:nvPicPr>
          <p:cNvPr id="42" name="Picture Placeholder 14">
            <a:extLst>
              <a:ext uri="{FF2B5EF4-FFF2-40B4-BE49-F238E27FC236}">
                <a16:creationId xmlns:a16="http://schemas.microsoft.com/office/drawing/2014/main" id="{8F88B865-B1F4-09FC-BC00-8964B4D2206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36543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E4C9053-7740-926A-49E2-BBE1B4768D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1296F659-5B2A-6B82-2BAD-FC5BF0C74BE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977971C-EBC0-4DDA-6FFB-3CFD7DFED18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805023D7-D28B-A73C-38FA-EA2248559CF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42F05D8F-F531-DE1C-CF73-9FE6A7998C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pic>
        <p:nvPicPr>
          <p:cNvPr id="5" name="Object 5" descr="preencoded.png">
            <a:extLst>
              <a:ext uri="{FF2B5EF4-FFF2-40B4-BE49-F238E27FC236}">
                <a16:creationId xmlns:a16="http://schemas.microsoft.com/office/drawing/2014/main" id="{80387A5E-8246-49FD-9962-7BABA737E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6100" y="4832350"/>
            <a:ext cx="1651000" cy="1651000"/>
          </a:xfrm>
          <a:prstGeom prst="rect">
            <a:avLst/>
          </a:prstGeom>
        </p:spPr>
      </p:pic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id="{51A68041-D33C-41E5-8EB0-EBC0E6129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597900" y="3448050"/>
            <a:ext cx="1663700" cy="1663700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id="{5792BA04-C928-4559-A7E5-05841B06C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23200" y="2127250"/>
            <a:ext cx="1651000" cy="1663700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id="{D4A59680-2D78-494B-8CCF-FB34F3F5E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10400" y="755650"/>
            <a:ext cx="1651000" cy="165100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id="{525F5A68-1C5B-4668-B83F-D47DC7724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60000" y="819150"/>
            <a:ext cx="1663700" cy="1663700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id="{16B55CEC-59AA-4E72-A384-4CFF5C582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185400" y="3448050"/>
            <a:ext cx="1663700" cy="165100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id="{94AB491D-63AF-48A5-8E04-008080BDE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835900" y="4870450"/>
            <a:ext cx="1651000" cy="1663700"/>
          </a:xfrm>
          <a:prstGeom prst="rect">
            <a:avLst/>
          </a:prstGeom>
        </p:spPr>
      </p:pic>
      <p:pic>
        <p:nvPicPr>
          <p:cNvPr id="12" name="Object 13" descr="preencoded.png">
            <a:extLst>
              <a:ext uri="{FF2B5EF4-FFF2-40B4-BE49-F238E27FC236}">
                <a16:creationId xmlns:a16="http://schemas.microsoft.com/office/drawing/2014/main" id="{D4085EBD-9AE7-4532-A2A2-364B7C4CE6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385300" y="2127250"/>
            <a:ext cx="1663700" cy="1663700"/>
          </a:xfrm>
          <a:prstGeom prst="rect">
            <a:avLst/>
          </a:prstGeom>
        </p:spPr>
      </p:pic>
      <p:pic>
        <p:nvPicPr>
          <p:cNvPr id="13" name="Object 14" descr="preencoded.png">
            <a:extLst>
              <a:ext uri="{FF2B5EF4-FFF2-40B4-BE49-F238E27FC236}">
                <a16:creationId xmlns:a16="http://schemas.microsoft.com/office/drawing/2014/main" id="{78885B42-E62D-447D-A278-94B9A3C275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931400" y="5302250"/>
            <a:ext cx="660400" cy="660400"/>
          </a:xfrm>
          <a:prstGeom prst="rect">
            <a:avLst/>
          </a:prstGeom>
        </p:spPr>
      </p:pic>
      <p:pic>
        <p:nvPicPr>
          <p:cNvPr id="14" name="Object 15" descr="preencoded.png">
            <a:extLst>
              <a:ext uri="{FF2B5EF4-FFF2-40B4-BE49-F238E27FC236}">
                <a16:creationId xmlns:a16="http://schemas.microsoft.com/office/drawing/2014/main" id="{5C373C15-36D7-4F6B-A0D0-C847D63F49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9093200" y="3892550"/>
            <a:ext cx="660400" cy="660400"/>
          </a:xfrm>
          <a:prstGeom prst="rect">
            <a:avLst/>
          </a:prstGeom>
        </p:spPr>
      </p:pic>
      <p:pic>
        <p:nvPicPr>
          <p:cNvPr id="15" name="Object 16" descr="preencoded.png">
            <a:extLst>
              <a:ext uri="{FF2B5EF4-FFF2-40B4-BE49-F238E27FC236}">
                <a16:creationId xmlns:a16="http://schemas.microsoft.com/office/drawing/2014/main" id="{63D95E17-D8D5-4A4F-A478-A51332569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105900" y="1250950"/>
            <a:ext cx="647700" cy="660400"/>
          </a:xfrm>
          <a:prstGeom prst="rect">
            <a:avLst/>
          </a:prstGeom>
        </p:spPr>
      </p:pic>
      <p:pic>
        <p:nvPicPr>
          <p:cNvPr id="16" name="Object 17" descr="preencoded.png">
            <a:extLst>
              <a:ext uri="{FF2B5EF4-FFF2-40B4-BE49-F238E27FC236}">
                <a16:creationId xmlns:a16="http://schemas.microsoft.com/office/drawing/2014/main" id="{56207322-BAF2-43DE-B659-C33FEFA1EA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880600" y="2571750"/>
            <a:ext cx="660400" cy="660400"/>
          </a:xfrm>
          <a:prstGeom prst="rect">
            <a:avLst/>
          </a:prstGeom>
        </p:spPr>
      </p:pic>
      <p:sp>
        <p:nvSpPr>
          <p:cNvPr id="26" name="Object27">
            <a:extLst>
              <a:ext uri="{FF2B5EF4-FFF2-40B4-BE49-F238E27FC236}">
                <a16:creationId xmlns:a16="http://schemas.microsoft.com/office/drawing/2014/main" id="{DB344DB0-9259-4ECD-B8B8-6338AFE9D3BF}"/>
              </a:ext>
            </a:extLst>
          </p:cNvPr>
          <p:cNvSpPr/>
          <p:nvPr/>
        </p:nvSpPr>
        <p:spPr>
          <a:xfrm>
            <a:off x="1025525" y="28511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7" name="Object28">
            <a:extLst>
              <a:ext uri="{FF2B5EF4-FFF2-40B4-BE49-F238E27FC236}">
                <a16:creationId xmlns:a16="http://schemas.microsoft.com/office/drawing/2014/main" id="{EE12B15D-92F6-47ED-8917-EA31D1DD0E4C}"/>
              </a:ext>
            </a:extLst>
          </p:cNvPr>
          <p:cNvSpPr/>
          <p:nvPr/>
        </p:nvSpPr>
        <p:spPr>
          <a:xfrm>
            <a:off x="1025525" y="3956049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8" name="Object29">
            <a:extLst>
              <a:ext uri="{FF2B5EF4-FFF2-40B4-BE49-F238E27FC236}">
                <a16:creationId xmlns:a16="http://schemas.microsoft.com/office/drawing/2014/main" id="{68F8CE38-F5DD-4D86-82B8-6874B71A9E9A}"/>
              </a:ext>
            </a:extLst>
          </p:cNvPr>
          <p:cNvSpPr/>
          <p:nvPr/>
        </p:nvSpPr>
        <p:spPr>
          <a:xfrm>
            <a:off x="1025525" y="5048249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the sub-heading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30" name="Object31">
            <a:extLst>
              <a:ext uri="{FF2B5EF4-FFF2-40B4-BE49-F238E27FC236}">
                <a16:creationId xmlns:a16="http://schemas.microsoft.com/office/drawing/2014/main" id="{C6D6A373-C6B4-4248-B844-937E7CDAF9F9}"/>
              </a:ext>
            </a:extLst>
          </p:cNvPr>
          <p:cNvSpPr/>
          <p:nvPr/>
        </p:nvSpPr>
        <p:spPr>
          <a:xfrm>
            <a:off x="1025524" y="2374900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39A7B7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39A7B7"/>
              </a:solidFill>
              <a:latin typeface="Calibre Medium" panose="020B0603030202060203" pitchFamily="34" charset="77"/>
            </a:endParaRPr>
          </a:p>
        </p:txBody>
      </p:sp>
      <p:sp>
        <p:nvSpPr>
          <p:cNvPr id="31" name="Object32">
            <a:extLst>
              <a:ext uri="{FF2B5EF4-FFF2-40B4-BE49-F238E27FC236}">
                <a16:creationId xmlns:a16="http://schemas.microsoft.com/office/drawing/2014/main" id="{285A29CA-9FA4-4024-B07B-5FCF554AE269}"/>
              </a:ext>
            </a:extLst>
          </p:cNvPr>
          <p:cNvSpPr/>
          <p:nvPr/>
        </p:nvSpPr>
        <p:spPr>
          <a:xfrm>
            <a:off x="1025525" y="3479799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b="1" dirty="0">
                <a:solidFill>
                  <a:srgbClr val="65BD8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b="1" dirty="0">
              <a:solidFill>
                <a:srgbClr val="65BD8B"/>
              </a:solidFill>
              <a:latin typeface="Calibre Medium" panose="020B0603030202060203" pitchFamily="34" charset="77"/>
            </a:endParaRPr>
          </a:p>
        </p:txBody>
      </p:sp>
      <p:sp>
        <p:nvSpPr>
          <p:cNvPr id="32" name="Object33">
            <a:extLst>
              <a:ext uri="{FF2B5EF4-FFF2-40B4-BE49-F238E27FC236}">
                <a16:creationId xmlns:a16="http://schemas.microsoft.com/office/drawing/2014/main" id="{A344DB45-4BFC-4298-830F-2FC2E2CC460D}"/>
              </a:ext>
            </a:extLst>
          </p:cNvPr>
          <p:cNvSpPr/>
          <p:nvPr/>
        </p:nvSpPr>
        <p:spPr>
          <a:xfrm>
            <a:off x="1025525" y="4571999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50"/>
              </a:lnSpc>
            </a:pPr>
            <a:r>
              <a:rPr lang="en-US" sz="2400" dirty="0">
                <a:solidFill>
                  <a:srgbClr val="92CB4A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</a:t>
            </a:r>
            <a:endParaRPr lang="en-US" sz="2400" dirty="0">
              <a:solidFill>
                <a:srgbClr val="92CB4A"/>
              </a:solidFill>
              <a:latin typeface="Calibre Medium" panose="020B0603030202060203" pitchFamily="34" charset="77"/>
            </a:endParaRPr>
          </a:p>
        </p:txBody>
      </p:sp>
      <p:pic>
        <p:nvPicPr>
          <p:cNvPr id="42" name="Picture Placeholder 14">
            <a:extLst>
              <a:ext uri="{FF2B5EF4-FFF2-40B4-BE49-F238E27FC236}">
                <a16:creationId xmlns:a16="http://schemas.microsoft.com/office/drawing/2014/main" id="{46BDEB40-85BA-7CBB-C707-37F90B02341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5071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E5F7CD-8A61-8A18-126D-7D89D944D1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EFF658A-3F6C-28DA-E53B-1A33DDE72E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8B61927-6547-7D76-F329-5989E4EC143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C497FDD-B761-649A-9137-483084DA87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AA3313D-B737-E519-B6AC-FE8045DFDE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C51BA5-5B4A-413D-A304-7CB0D3389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3487756"/>
              </p:ext>
            </p:extLst>
          </p:nvPr>
        </p:nvGraphicFramePr>
        <p:xfrm>
          <a:off x="254000" y="1946035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Placeholder 14">
            <a:extLst>
              <a:ext uri="{FF2B5EF4-FFF2-40B4-BE49-F238E27FC236}">
                <a16:creationId xmlns:a16="http://schemas.microsoft.com/office/drawing/2014/main" id="{D7C9EFB5-1B1D-DD74-7780-F062F4125A5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18677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4F2ADA3-4312-A91D-9C33-D5EBBD9C12B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A4F1AF9-6398-3184-A3BE-C278F52A2F8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0BB003BD-EA54-BEC2-7BF6-DBA6556E85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56F60C8D-8CBF-71E7-DF78-478B58828F0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E35813C0-5B9E-F9FA-93EC-F6AF62F3DE3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12ECAB-C1D9-4CAA-A1EE-9595CFEA0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0750872"/>
              </p:ext>
            </p:extLst>
          </p:nvPr>
        </p:nvGraphicFramePr>
        <p:xfrm>
          <a:off x="1108075" y="2209800"/>
          <a:ext cx="6925309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" name="Picture Placeholder 14">
            <a:extLst>
              <a:ext uri="{FF2B5EF4-FFF2-40B4-BE49-F238E27FC236}">
                <a16:creationId xmlns:a16="http://schemas.microsoft.com/office/drawing/2014/main" id="{C0F1DB2F-A0D1-1918-7854-C6CDD6E9D79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99410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991D6D8-B25A-6468-CB30-53B5456174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437064D-5442-E965-7EAF-FF722315A0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C434C62-2410-012D-0B2D-A5B000E9C6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3795E3F-3BD6-2ED4-F74B-5E7D81171FA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77E8602-D076-8343-AD49-E1CF3CAE935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551F6D-4FBB-483C-B1D5-6AF4AA57C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9559486"/>
              </p:ext>
            </p:extLst>
          </p:nvPr>
        </p:nvGraphicFramePr>
        <p:xfrm>
          <a:off x="784225" y="2238374"/>
          <a:ext cx="6573838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Placeholder 14">
            <a:extLst>
              <a:ext uri="{FF2B5EF4-FFF2-40B4-BE49-F238E27FC236}">
                <a16:creationId xmlns:a16="http://schemas.microsoft.com/office/drawing/2014/main" id="{2EFC8B92-B512-336B-07CC-6F774501501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77734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EED37FD-EC6E-E254-71E0-FB9BD8EFA85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04E3B21-A735-F242-5C53-3B03C4C690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7B818E-5B5D-5A86-B8A4-0EA0D008481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C1AEA081-F951-25A2-FA0D-17E910C126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D1D046-315F-3C7E-7E24-79AAF35DCF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F5C003-FA43-4780-8665-75BAFF7CC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12124"/>
              </p:ext>
            </p:extLst>
          </p:nvPr>
        </p:nvGraphicFramePr>
        <p:xfrm>
          <a:off x="954088" y="2257425"/>
          <a:ext cx="8990012" cy="411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Placeholder 14">
            <a:extLst>
              <a:ext uri="{FF2B5EF4-FFF2-40B4-BE49-F238E27FC236}">
                <a16:creationId xmlns:a16="http://schemas.microsoft.com/office/drawing/2014/main" id="{6F8BFA83-147C-E168-8450-5E57AA2F71B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56745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8476E9-221F-480F-BA16-D65B1E418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093606"/>
              </p:ext>
            </p:extLst>
          </p:nvPr>
        </p:nvGraphicFramePr>
        <p:xfrm>
          <a:off x="2283735" y="2381250"/>
          <a:ext cx="812800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CA01C10-BA77-9BB9-2394-EE12D67213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E0FC43E-530F-EC3F-8391-E03FF7DA1A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76F6212-AEEC-94DE-865B-27A665F40DA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A52165-9895-C1B9-1708-BF83732A0A7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A9291A8-877A-60F3-5C90-0387D218BB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pic>
        <p:nvPicPr>
          <p:cNvPr id="29" name="Picture Placeholder 14">
            <a:extLst>
              <a:ext uri="{FF2B5EF4-FFF2-40B4-BE49-F238E27FC236}">
                <a16:creationId xmlns:a16="http://schemas.microsoft.com/office/drawing/2014/main" id="{C1B3BD04-5825-D8FA-73A8-AE72D565C23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09500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DA9EF-34A2-48FB-9CCB-4F21ECD05D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3A48CB6-729D-9C7E-A991-B0A5A01FD5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8AC210B-E513-F276-D604-49DEC7FF7BF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330D7B5-03DD-A16D-22E8-D26367ABEF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641D7-88A0-4B9B-9F38-B01C641A4A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11FA38-1399-4E96-AB99-12C35421B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799963"/>
              </p:ext>
            </p:extLst>
          </p:nvPr>
        </p:nvGraphicFramePr>
        <p:xfrm>
          <a:off x="762000" y="1926985"/>
          <a:ext cx="94615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7" name="Picture Placeholder 14">
            <a:extLst>
              <a:ext uri="{FF2B5EF4-FFF2-40B4-BE49-F238E27FC236}">
                <a16:creationId xmlns:a16="http://schemas.microsoft.com/office/drawing/2014/main" id="{FCE10B17-57CD-4B5B-D16B-1A9E2FBF7D3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00685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5">
            <a:extLst>
              <a:ext uri="{FF2B5EF4-FFF2-40B4-BE49-F238E27FC236}">
                <a16:creationId xmlns:a16="http://schemas.microsoft.com/office/drawing/2014/main" id="{5172FF64-A3E1-433D-87D9-42868105318C}"/>
              </a:ext>
            </a:extLst>
          </p:cNvPr>
          <p:cNvSpPr/>
          <p:nvPr/>
        </p:nvSpPr>
        <p:spPr>
          <a:xfrm>
            <a:off x="1148080" y="3089274"/>
            <a:ext cx="10241280" cy="679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5750"/>
              </a:lnSpc>
            </a:pPr>
            <a:r>
              <a:rPr lang="en-US" sz="4900" b="1" dirty="0">
                <a:solidFill>
                  <a:srgbClr val="FFFFFF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Title of Your Presentation</a:t>
            </a:r>
            <a:endParaRPr lang="en-US" sz="4900" b="1" dirty="0"/>
          </a:p>
        </p:txBody>
      </p:sp>
      <p:sp>
        <p:nvSpPr>
          <p:cNvPr id="5" name="Object6">
            <a:extLst>
              <a:ext uri="{FF2B5EF4-FFF2-40B4-BE49-F238E27FC236}">
                <a16:creationId xmlns:a16="http://schemas.microsoft.com/office/drawing/2014/main" id="{414EF444-C5A5-4321-B37A-6A8F018E32E6}"/>
              </a:ext>
            </a:extLst>
          </p:cNvPr>
          <p:cNvSpPr/>
          <p:nvPr/>
        </p:nvSpPr>
        <p:spPr>
          <a:xfrm>
            <a:off x="1148080" y="3917949"/>
            <a:ext cx="10241279" cy="568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3400"/>
              </a:lnSpc>
            </a:pPr>
            <a:r>
              <a:rPr lang="en-US" sz="2800" dirty="0">
                <a:solidFill>
                  <a:srgbClr val="FFFFFF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 longer subtitle of your presentation</a:t>
            </a:r>
            <a:endParaRPr lang="en-US" sz="2800" dirty="0"/>
          </a:p>
        </p:txBody>
      </p:sp>
      <p:sp>
        <p:nvSpPr>
          <p:cNvPr id="6" name="Object7">
            <a:extLst>
              <a:ext uri="{FF2B5EF4-FFF2-40B4-BE49-F238E27FC236}">
                <a16:creationId xmlns:a16="http://schemas.microsoft.com/office/drawing/2014/main" id="{7A2E685B-5DDF-401B-BAD8-ED94A851E6DE}"/>
              </a:ext>
            </a:extLst>
          </p:cNvPr>
          <p:cNvSpPr/>
          <p:nvPr/>
        </p:nvSpPr>
        <p:spPr>
          <a:xfrm>
            <a:off x="1148080" y="5518149"/>
            <a:ext cx="10241279" cy="568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FFFFFF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Presenter Details</a:t>
            </a:r>
            <a:endParaRPr lang="en-US" sz="24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099FF4-3515-336E-D1BD-EB53281A3A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Health and Family Welfare</a:t>
            </a:r>
            <a:endParaRPr lang="en-I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6EB709-7790-A2C9-0D5F-4A133E87EA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 sz="24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2400" dirty="0">
              <a:solidFill>
                <a:schemeClr val="bg1"/>
              </a:solidFill>
              <a:latin typeface="Calibre Medium"/>
            </a:endParaRPr>
          </a:p>
        </p:txBody>
      </p:sp>
      <p:pic>
        <p:nvPicPr>
          <p:cNvPr id="12" name="Picture Placeholder 14">
            <a:extLst>
              <a:ext uri="{FF2B5EF4-FFF2-40B4-BE49-F238E27FC236}">
                <a16:creationId xmlns:a16="http://schemas.microsoft.com/office/drawing/2014/main" id="{2BE600F3-CBD7-082F-D5BD-6AC0256A72E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2075"/>
          <a:stretch>
            <a:fillRect/>
          </a:stretch>
        </p:blipFill>
        <p:spPr>
          <a:xfrm>
            <a:off x="5708650" y="673100"/>
            <a:ext cx="774700" cy="1260475"/>
          </a:xfrm>
        </p:spPr>
      </p:pic>
    </p:spTree>
    <p:extLst>
      <p:ext uri="{BB962C8B-B14F-4D97-AF65-F5344CB8AC3E}">
        <p14:creationId xmlns:p14="http://schemas.microsoft.com/office/powerpoint/2010/main" val="1334770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1117D-0888-4F25-8C54-DA448722DA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85B43AB-AD3D-E4B6-8350-0F1F618F443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6D0E9AD-05D9-77B3-598E-34CAE3A6E72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9A60D89-80B2-0DED-1C31-BCA8183302E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05678-AF67-4A7D-8A6A-D2BCD097D3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347625-7CCA-4CDB-B507-C18CFE4FA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07338"/>
              </p:ext>
            </p:extLst>
          </p:nvPr>
        </p:nvGraphicFramePr>
        <p:xfrm>
          <a:off x="1290320" y="20550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3" name="Picture Placeholder 14">
            <a:extLst>
              <a:ext uri="{FF2B5EF4-FFF2-40B4-BE49-F238E27FC236}">
                <a16:creationId xmlns:a16="http://schemas.microsoft.com/office/drawing/2014/main" id="{E25BB9FC-53C6-E201-E447-458BAC5F1CE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14083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CAA88-C796-4BB5-A21E-C82E759680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3A68D92-A659-F3F5-7908-6D463DEB93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98A8E7C-4375-CDDD-FF83-646536747F4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ED988D6-30B3-0497-5866-A5724741A9C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CBEB0-8C5A-4E4A-BBE1-3F59B1B62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/>
              <a:t>Place Title description here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B6EF77F9-5E13-4822-BE7B-001DD0085B4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41316730"/>
                  </p:ext>
                </p:extLst>
              </p:nvPr>
            </p:nvGraphicFramePr>
            <p:xfrm>
              <a:off x="1021697" y="2162176"/>
              <a:ext cx="8927780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B6EF77F9-5E13-4822-BE7B-001DD0085B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7" y="2162176"/>
                <a:ext cx="8927780" cy="3995208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Placeholder 14">
            <a:extLst>
              <a:ext uri="{FF2B5EF4-FFF2-40B4-BE49-F238E27FC236}">
                <a16:creationId xmlns:a16="http://schemas.microsoft.com/office/drawing/2014/main" id="{9F529163-6B9E-85DE-3F65-5973B1AFADB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233183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846B5-3083-4ED2-91ED-EFD4B277BC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7C882D8-9DD2-8C71-7ADD-2BB3887D124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AE1A63D-C852-D527-B28D-CBEE6B552E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AC0F7E9-E8F5-D90D-9D97-73ADCBD861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3E966-259D-43B5-ADF0-4B98D8C36B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>
                <a:latin typeface="Calibre Medium" panose="020B0603030202060203"/>
              </a:rPr>
              <a:t>Place Title description here.</a:t>
            </a:r>
          </a:p>
        </p:txBody>
      </p:sp>
      <p:grpSp>
        <p:nvGrpSpPr>
          <p:cNvPr id="45" name="Google Shape;55;p15">
            <a:extLst>
              <a:ext uri="{FF2B5EF4-FFF2-40B4-BE49-F238E27FC236}">
                <a16:creationId xmlns:a16="http://schemas.microsoft.com/office/drawing/2014/main" id="{2463E586-1709-43B5-8BE0-275C2A09C4FA}"/>
              </a:ext>
            </a:extLst>
          </p:cNvPr>
          <p:cNvGrpSpPr/>
          <p:nvPr/>
        </p:nvGrpSpPr>
        <p:grpSpPr>
          <a:xfrm>
            <a:off x="5683588" y="4256400"/>
            <a:ext cx="3836112" cy="1393525"/>
            <a:chOff x="4597738" y="2856225"/>
            <a:chExt cx="3836112" cy="1393525"/>
          </a:xfrm>
        </p:grpSpPr>
        <p:sp>
          <p:nvSpPr>
            <p:cNvPr id="46" name="Google Shape;56;p15">
              <a:extLst>
                <a:ext uri="{FF2B5EF4-FFF2-40B4-BE49-F238E27FC236}">
                  <a16:creationId xmlns:a16="http://schemas.microsoft.com/office/drawing/2014/main" id="{6364DD1B-71DD-4BC7-B805-E3D29A3955F1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47" name="Google Shape;57;p15">
              <a:extLst>
                <a:ext uri="{FF2B5EF4-FFF2-40B4-BE49-F238E27FC236}">
                  <a16:creationId xmlns:a16="http://schemas.microsoft.com/office/drawing/2014/main" id="{978B24D0-F1B8-4EBC-AD90-4D90BF17BBDD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8" name="Google Shape;58;p15">
              <a:extLst>
                <a:ext uri="{FF2B5EF4-FFF2-40B4-BE49-F238E27FC236}">
                  <a16:creationId xmlns:a16="http://schemas.microsoft.com/office/drawing/2014/main" id="{21D26DB4-C303-4D56-9B81-CD78CDE0CF48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0" name="Google Shape;60;p15">
              <a:extLst>
                <a:ext uri="{FF2B5EF4-FFF2-40B4-BE49-F238E27FC236}">
                  <a16:creationId xmlns:a16="http://schemas.microsoft.com/office/drawing/2014/main" id="{4EEF9DDD-9F3F-49F4-B5A0-9D5E44FF5B2E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</a:t>
              </a: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ub heading 03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2" name="Google Shape;62;p15">
            <a:extLst>
              <a:ext uri="{FF2B5EF4-FFF2-40B4-BE49-F238E27FC236}">
                <a16:creationId xmlns:a16="http://schemas.microsoft.com/office/drawing/2014/main" id="{36EDDDFD-C326-40E6-ADB1-FA384DDBA387}"/>
              </a:ext>
            </a:extLst>
          </p:cNvPr>
          <p:cNvGrpSpPr/>
          <p:nvPr/>
        </p:nvGrpSpPr>
        <p:grpSpPr>
          <a:xfrm>
            <a:off x="5683588" y="2811425"/>
            <a:ext cx="3836112" cy="1393800"/>
            <a:chOff x="4597738" y="1411250"/>
            <a:chExt cx="3836112" cy="1393800"/>
          </a:xfrm>
        </p:grpSpPr>
        <p:sp>
          <p:nvSpPr>
            <p:cNvPr id="53" name="Google Shape;63;p15">
              <a:extLst>
                <a:ext uri="{FF2B5EF4-FFF2-40B4-BE49-F238E27FC236}">
                  <a16:creationId xmlns:a16="http://schemas.microsoft.com/office/drawing/2014/main" id="{1F2B028F-5ACF-40F2-B750-EFB9DD852109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54" name="Google Shape;64;p15">
              <a:extLst>
                <a:ext uri="{FF2B5EF4-FFF2-40B4-BE49-F238E27FC236}">
                  <a16:creationId xmlns:a16="http://schemas.microsoft.com/office/drawing/2014/main" id="{BF9B002D-5566-4257-A231-994096B2776B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5" name="Google Shape;65;p15">
              <a:extLst>
                <a:ext uri="{FF2B5EF4-FFF2-40B4-BE49-F238E27FC236}">
                  <a16:creationId xmlns:a16="http://schemas.microsoft.com/office/drawing/2014/main" id="{F3A26D08-AC74-4EA6-A784-7C6DAF580EF6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7" name="Google Shape;67;p15">
              <a:extLst>
                <a:ext uri="{FF2B5EF4-FFF2-40B4-BE49-F238E27FC236}">
                  <a16:creationId xmlns:a16="http://schemas.microsoft.com/office/drawing/2014/main" id="{6134CC18-EEB8-4F79-89A9-604A5E6F6084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 02</a:t>
              </a:r>
              <a:endParaRPr sz="2400" dirty="0">
                <a:solidFill>
                  <a:srgbClr val="434343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59" name="Google Shape;69;p15">
            <a:extLst>
              <a:ext uri="{FF2B5EF4-FFF2-40B4-BE49-F238E27FC236}">
                <a16:creationId xmlns:a16="http://schemas.microsoft.com/office/drawing/2014/main" id="{E7DDC713-7430-42F4-9AF5-2719BE5F89CF}"/>
              </a:ext>
            </a:extLst>
          </p:cNvPr>
          <p:cNvGrpSpPr/>
          <p:nvPr/>
        </p:nvGrpSpPr>
        <p:grpSpPr>
          <a:xfrm>
            <a:off x="1784988" y="4256400"/>
            <a:ext cx="3847125" cy="1393525"/>
            <a:chOff x="699138" y="2856225"/>
            <a:chExt cx="3847125" cy="1393525"/>
          </a:xfrm>
        </p:grpSpPr>
        <p:sp>
          <p:nvSpPr>
            <p:cNvPr id="60" name="Google Shape;70;p15">
              <a:extLst>
                <a:ext uri="{FF2B5EF4-FFF2-40B4-BE49-F238E27FC236}">
                  <a16:creationId xmlns:a16="http://schemas.microsoft.com/office/drawing/2014/main" id="{3E5C97FB-938C-4C92-BF6B-C42FA220C583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1" name="Google Shape;71;p15">
              <a:extLst>
                <a:ext uri="{FF2B5EF4-FFF2-40B4-BE49-F238E27FC236}">
                  <a16:creationId xmlns:a16="http://schemas.microsoft.com/office/drawing/2014/main" id="{E98D16F8-9CCE-456F-8290-58AA5AC8275A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62" name="Google Shape;72;p15">
              <a:extLst>
                <a:ext uri="{FF2B5EF4-FFF2-40B4-BE49-F238E27FC236}">
                  <a16:creationId xmlns:a16="http://schemas.microsoft.com/office/drawing/2014/main" id="{6D60DCAA-3A3B-4B5A-823D-8C08B3AB7DEC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63" name="Google Shape;73;p15">
                <a:extLst>
                  <a:ext uri="{FF2B5EF4-FFF2-40B4-BE49-F238E27FC236}">
                    <a16:creationId xmlns:a16="http://schemas.microsoft.com/office/drawing/2014/main" id="{DF83C996-1E1C-4933-BEC7-5908A94CD07F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64" name="Google Shape;74;p15">
                <a:extLst>
                  <a:ext uri="{FF2B5EF4-FFF2-40B4-BE49-F238E27FC236}">
                    <a16:creationId xmlns:a16="http://schemas.microsoft.com/office/drawing/2014/main" id="{EE8D0D89-B637-4984-BAF8-BB1396D80C72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65" name="Google Shape;75;p15">
                  <a:extLst>
                    <a:ext uri="{FF2B5EF4-FFF2-40B4-BE49-F238E27FC236}">
                      <a16:creationId xmlns:a16="http://schemas.microsoft.com/office/drawing/2014/main" id="{A0DC3728-7837-4E2F-BAD0-ADEC383DCBD9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S</a:t>
                  </a:r>
                  <a:r>
                    <a:rPr lang="en" sz="2400" dirty="0">
                      <a:solidFill>
                        <a:srgbClr val="434343"/>
                      </a:solidFill>
                      <a:latin typeface="Calibre Medium" panose="020B0603030202060203"/>
                      <a:ea typeface="Fira Sans Extra Condensed Medium"/>
                      <a:cs typeface="Fira Sans Extra Condensed Medium"/>
                      <a:sym typeface="Fira Sans Extra Condensed Medium"/>
                    </a:rPr>
                    <a:t>ub heading 04</a:t>
                  </a:r>
                  <a:endParaRPr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endParaRPr>
                </a:p>
              </p:txBody>
            </p:sp>
            <p:sp>
              <p:nvSpPr>
                <p:cNvPr id="66" name="Google Shape;76;p15">
                  <a:extLst>
                    <a:ext uri="{FF2B5EF4-FFF2-40B4-BE49-F238E27FC236}">
                      <a16:creationId xmlns:a16="http://schemas.microsoft.com/office/drawing/2014/main" id="{2A686905-F930-4D7E-80FB-5C54966457C5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dirty="0">
                      <a:solidFill>
                        <a:srgbClr val="434343"/>
                      </a:solidFill>
                      <a:latin typeface="Calibre Medium" panose="020B0603030202060203"/>
                      <a:ea typeface="Roboto"/>
                      <a:cs typeface="Roboto"/>
                      <a:sym typeface="Roboto"/>
                    </a:rPr>
                    <a:t>Place sub heading text here.</a:t>
                  </a:r>
                  <a:endParaRPr dirty="0">
                    <a:solidFill>
                      <a:srgbClr val="434343"/>
                    </a:solidFill>
                    <a:latin typeface="Calibre Medium" panose="020B0603030202060203"/>
                    <a:ea typeface="Roboto"/>
                    <a:cs typeface="Roboto"/>
                    <a:sym typeface="Roboto"/>
                  </a:endParaRPr>
                </a:p>
              </p:txBody>
            </p:sp>
          </p:grpSp>
        </p:grpSp>
      </p:grpSp>
      <p:grpSp>
        <p:nvGrpSpPr>
          <p:cNvPr id="67" name="Google Shape;77;p15">
            <a:extLst>
              <a:ext uri="{FF2B5EF4-FFF2-40B4-BE49-F238E27FC236}">
                <a16:creationId xmlns:a16="http://schemas.microsoft.com/office/drawing/2014/main" id="{A7B577CA-B462-4C6E-AE0C-AAF4809E215D}"/>
              </a:ext>
            </a:extLst>
          </p:cNvPr>
          <p:cNvGrpSpPr/>
          <p:nvPr/>
        </p:nvGrpSpPr>
        <p:grpSpPr>
          <a:xfrm>
            <a:off x="1784988" y="2811425"/>
            <a:ext cx="3847125" cy="1393800"/>
            <a:chOff x="699138" y="1411250"/>
            <a:chExt cx="3847125" cy="1393800"/>
          </a:xfrm>
        </p:grpSpPr>
        <p:sp>
          <p:nvSpPr>
            <p:cNvPr id="68" name="Google Shape;78;p15">
              <a:extLst>
                <a:ext uri="{FF2B5EF4-FFF2-40B4-BE49-F238E27FC236}">
                  <a16:creationId xmlns:a16="http://schemas.microsoft.com/office/drawing/2014/main" id="{AA4935CC-07B1-4138-B351-6BDF7808D29A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9" name="Google Shape;79;p15">
              <a:extLst>
                <a:ext uri="{FF2B5EF4-FFF2-40B4-BE49-F238E27FC236}">
                  <a16:creationId xmlns:a16="http://schemas.microsoft.com/office/drawing/2014/main" id="{7904BEAA-6264-439A-B589-3DF4AD474B0A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70" name="Google Shape;80;p15">
              <a:extLst>
                <a:ext uri="{FF2B5EF4-FFF2-40B4-BE49-F238E27FC236}">
                  <a16:creationId xmlns:a16="http://schemas.microsoft.com/office/drawing/2014/main" id="{9A6B0A08-01D2-4BB2-B038-376220E83B36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71" name="Google Shape;81;p15">
                <a:extLst>
                  <a:ext uri="{FF2B5EF4-FFF2-40B4-BE49-F238E27FC236}">
                    <a16:creationId xmlns:a16="http://schemas.microsoft.com/office/drawing/2014/main" id="{7586D48E-9F37-43CC-8681-E502EFD42CA6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74" name="Google Shape;84;p15">
                <a:extLst>
                  <a:ext uri="{FF2B5EF4-FFF2-40B4-BE49-F238E27FC236}">
                    <a16:creationId xmlns:a16="http://schemas.microsoft.com/office/drawing/2014/main" id="{44BB40EC-5BBC-4F8D-B8CD-F44F005927F4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00" dirty="0">
                    <a:solidFill>
                      <a:srgbClr val="434343"/>
                    </a:solidFill>
                    <a:latin typeface="Calibre Medium" panose="020B0603030202060203"/>
                    <a:ea typeface="Fira Sans Extra Condensed Medium"/>
                    <a:cs typeface="Fira Sans Extra Condensed Medium"/>
                    <a:sym typeface="Fira Sans Extra Condensed Medium"/>
                  </a:rPr>
                  <a:t>Sub heading 01</a:t>
                </a:r>
                <a:endParaRPr sz="2400" dirty="0">
                  <a:solidFill>
                    <a:srgbClr val="434343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</p:grpSp>
      </p:grpSp>
      <p:sp>
        <p:nvSpPr>
          <p:cNvPr id="76" name="Google Shape;86;p15">
            <a:extLst>
              <a:ext uri="{FF2B5EF4-FFF2-40B4-BE49-F238E27FC236}">
                <a16:creationId xmlns:a16="http://schemas.microsoft.com/office/drawing/2014/main" id="{D7EC1723-8219-4D8C-B76D-D5A5AE4B37B5}"/>
              </a:ext>
            </a:extLst>
          </p:cNvPr>
          <p:cNvSpPr/>
          <p:nvPr/>
        </p:nvSpPr>
        <p:spPr>
          <a:xfrm>
            <a:off x="660811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77" name="Google Shape;87;p15">
            <a:extLst>
              <a:ext uri="{FF2B5EF4-FFF2-40B4-BE49-F238E27FC236}">
                <a16:creationId xmlns:a16="http://schemas.microsoft.com/office/drawing/2014/main" id="{39C5FA0F-6861-4F25-9820-550C419EC36E}"/>
              </a:ext>
            </a:extLst>
          </p:cNvPr>
          <p:cNvGrpSpPr/>
          <p:nvPr/>
        </p:nvGrpSpPr>
        <p:grpSpPr>
          <a:xfrm>
            <a:off x="4504588" y="4863025"/>
            <a:ext cx="166700" cy="165525"/>
            <a:chOff x="3418738" y="3462850"/>
            <a:chExt cx="166700" cy="165525"/>
          </a:xfrm>
        </p:grpSpPr>
        <p:sp>
          <p:nvSpPr>
            <p:cNvPr id="78" name="Google Shape;88;p15">
              <a:extLst>
                <a:ext uri="{FF2B5EF4-FFF2-40B4-BE49-F238E27FC236}">
                  <a16:creationId xmlns:a16="http://schemas.microsoft.com/office/drawing/2014/main" id="{86C3A95D-98BF-455F-8324-59E8662F70C7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9" name="Google Shape;89;p15">
              <a:extLst>
                <a:ext uri="{FF2B5EF4-FFF2-40B4-BE49-F238E27FC236}">
                  <a16:creationId xmlns:a16="http://schemas.microsoft.com/office/drawing/2014/main" id="{450D3C5F-ACDE-4CB7-9187-CCADEDB1ABBD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0" name="Google Shape;90;p15">
            <a:extLst>
              <a:ext uri="{FF2B5EF4-FFF2-40B4-BE49-F238E27FC236}">
                <a16:creationId xmlns:a16="http://schemas.microsoft.com/office/drawing/2014/main" id="{A351A4D7-623C-431B-A06F-F8D712CF85EE}"/>
              </a:ext>
            </a:extLst>
          </p:cNvPr>
          <p:cNvGrpSpPr/>
          <p:nvPr/>
        </p:nvGrpSpPr>
        <p:grpSpPr>
          <a:xfrm>
            <a:off x="4451888" y="3472075"/>
            <a:ext cx="271775" cy="89925"/>
            <a:chOff x="3366038" y="2071900"/>
            <a:chExt cx="271775" cy="89925"/>
          </a:xfrm>
        </p:grpSpPr>
        <p:sp>
          <p:nvSpPr>
            <p:cNvPr id="81" name="Google Shape;91;p15">
              <a:extLst>
                <a:ext uri="{FF2B5EF4-FFF2-40B4-BE49-F238E27FC236}">
                  <a16:creationId xmlns:a16="http://schemas.microsoft.com/office/drawing/2014/main" id="{4FBDDD05-4513-467B-9A7C-929F4C67C8CC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2" name="Google Shape;92;p15">
              <a:extLst>
                <a:ext uri="{FF2B5EF4-FFF2-40B4-BE49-F238E27FC236}">
                  <a16:creationId xmlns:a16="http://schemas.microsoft.com/office/drawing/2014/main" id="{ACD38125-31CD-4874-BC87-4ACE39FBD590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3" name="Google Shape;93;p15">
              <a:extLst>
                <a:ext uri="{FF2B5EF4-FFF2-40B4-BE49-F238E27FC236}">
                  <a16:creationId xmlns:a16="http://schemas.microsoft.com/office/drawing/2014/main" id="{CBD27D9B-CC61-4955-BC79-D1644680478A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4" name="Google Shape;94;p15">
              <a:extLst>
                <a:ext uri="{FF2B5EF4-FFF2-40B4-BE49-F238E27FC236}">
                  <a16:creationId xmlns:a16="http://schemas.microsoft.com/office/drawing/2014/main" id="{9DFA62B1-3F30-4EF4-B76C-A5C89EE9E91A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5" name="Google Shape;95;p15">
              <a:extLst>
                <a:ext uri="{FF2B5EF4-FFF2-40B4-BE49-F238E27FC236}">
                  <a16:creationId xmlns:a16="http://schemas.microsoft.com/office/drawing/2014/main" id="{479A7A37-525F-42DB-919B-87500BD1396B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6" name="Google Shape;96;p15">
            <a:extLst>
              <a:ext uri="{FF2B5EF4-FFF2-40B4-BE49-F238E27FC236}">
                <a16:creationId xmlns:a16="http://schemas.microsoft.com/office/drawing/2014/main" id="{4B4F19BC-6073-483B-8988-3ACD881E1FED}"/>
              </a:ext>
            </a:extLst>
          </p:cNvPr>
          <p:cNvGrpSpPr/>
          <p:nvPr/>
        </p:nvGrpSpPr>
        <p:grpSpPr>
          <a:xfrm>
            <a:off x="6635788" y="4809750"/>
            <a:ext cx="163150" cy="233975"/>
            <a:chOff x="5549938" y="3409575"/>
            <a:chExt cx="163150" cy="233975"/>
          </a:xfrm>
        </p:grpSpPr>
        <p:sp>
          <p:nvSpPr>
            <p:cNvPr id="87" name="Google Shape;97;p15">
              <a:extLst>
                <a:ext uri="{FF2B5EF4-FFF2-40B4-BE49-F238E27FC236}">
                  <a16:creationId xmlns:a16="http://schemas.microsoft.com/office/drawing/2014/main" id="{E7F74517-9BEF-471B-87F9-B7C7978C2153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8" name="Google Shape;98;p15">
              <a:extLst>
                <a:ext uri="{FF2B5EF4-FFF2-40B4-BE49-F238E27FC236}">
                  <a16:creationId xmlns:a16="http://schemas.microsoft.com/office/drawing/2014/main" id="{18378905-A629-4B1C-B070-BD660B26D8AD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9" name="Google Shape;99;p15">
              <a:extLst>
                <a:ext uri="{FF2B5EF4-FFF2-40B4-BE49-F238E27FC236}">
                  <a16:creationId xmlns:a16="http://schemas.microsoft.com/office/drawing/2014/main" id="{AA8A71B2-9876-4CAB-9E18-CD03CD8EFCF8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90" name="Google Shape;76;p15">
            <a:extLst>
              <a:ext uri="{FF2B5EF4-FFF2-40B4-BE49-F238E27FC236}">
                <a16:creationId xmlns:a16="http://schemas.microsoft.com/office/drawing/2014/main" id="{6C0A5B5A-D162-4E3D-8260-1B3B034B68A3}"/>
              </a:ext>
            </a:extLst>
          </p:cNvPr>
          <p:cNvSpPr txBox="1"/>
          <p:nvPr/>
        </p:nvSpPr>
        <p:spPr>
          <a:xfrm>
            <a:off x="714538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76;p15">
            <a:extLst>
              <a:ext uri="{FF2B5EF4-FFF2-40B4-BE49-F238E27FC236}">
                <a16:creationId xmlns:a16="http://schemas.microsoft.com/office/drawing/2014/main" id="{0CB06366-E147-4B83-AF16-E23A64D77988}"/>
              </a:ext>
            </a:extLst>
          </p:cNvPr>
          <p:cNvSpPr txBox="1"/>
          <p:nvPr/>
        </p:nvSpPr>
        <p:spPr>
          <a:xfrm>
            <a:off x="716770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92" name="Google Shape;76;p15">
            <a:extLst>
              <a:ext uri="{FF2B5EF4-FFF2-40B4-BE49-F238E27FC236}">
                <a16:creationId xmlns:a16="http://schemas.microsoft.com/office/drawing/2014/main" id="{38E70ECB-234F-4FE1-9632-3F4031249A52}"/>
              </a:ext>
            </a:extLst>
          </p:cNvPr>
          <p:cNvSpPr txBox="1"/>
          <p:nvPr/>
        </p:nvSpPr>
        <p:spPr>
          <a:xfrm>
            <a:off x="190500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34343"/>
                </a:solidFill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here.</a:t>
            </a:r>
            <a:endParaRPr dirty="0">
              <a:solidFill>
                <a:srgbClr val="434343"/>
              </a:solidFill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pic>
        <p:nvPicPr>
          <p:cNvPr id="72" name="Picture Placeholder 14">
            <a:extLst>
              <a:ext uri="{FF2B5EF4-FFF2-40B4-BE49-F238E27FC236}">
                <a16:creationId xmlns:a16="http://schemas.microsoft.com/office/drawing/2014/main" id="{B921FA4A-9949-375B-DFED-4F29008F10E7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265047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F8274191-6FA7-9ABD-DD5D-4F75D0D7456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C81FC291-7CDB-5818-E1F3-39B02E487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9929A-DFD3-4AD1-ACD6-610588D2F2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76A31400-0A93-2E42-FC88-0856F3C173E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2DE5A-B2EA-409C-BE91-73C0F31B2B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/>
              <a:t>Place Title description here.</a:t>
            </a:r>
          </a:p>
        </p:txBody>
      </p:sp>
      <p:grpSp>
        <p:nvGrpSpPr>
          <p:cNvPr id="7" name="Google Shape;627;p29">
            <a:extLst>
              <a:ext uri="{FF2B5EF4-FFF2-40B4-BE49-F238E27FC236}">
                <a16:creationId xmlns:a16="http://schemas.microsoft.com/office/drawing/2014/main" id="{E215769D-501F-4CA6-8D10-476E86056B04}"/>
              </a:ext>
            </a:extLst>
          </p:cNvPr>
          <p:cNvGrpSpPr/>
          <p:nvPr/>
        </p:nvGrpSpPr>
        <p:grpSpPr>
          <a:xfrm>
            <a:off x="1197297" y="2544419"/>
            <a:ext cx="1548051" cy="3248467"/>
            <a:chOff x="453009" y="1206500"/>
            <a:chExt cx="1548051" cy="3248467"/>
          </a:xfrm>
        </p:grpSpPr>
        <p:sp>
          <p:nvSpPr>
            <p:cNvPr id="42" name="Google Shape;628;p29">
              <a:extLst>
                <a:ext uri="{FF2B5EF4-FFF2-40B4-BE49-F238E27FC236}">
                  <a16:creationId xmlns:a16="http://schemas.microsoft.com/office/drawing/2014/main" id="{5B01C647-28F0-4A32-AD8C-69DF39C0F07B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629;p29">
              <a:extLst>
                <a:ext uri="{FF2B5EF4-FFF2-40B4-BE49-F238E27FC236}">
                  <a16:creationId xmlns:a16="http://schemas.microsoft.com/office/drawing/2014/main" id="{80ACEF19-685C-4DC1-8519-2DE004CE75E2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630;p29">
              <a:extLst>
                <a:ext uri="{FF2B5EF4-FFF2-40B4-BE49-F238E27FC236}">
                  <a16:creationId xmlns:a16="http://schemas.microsoft.com/office/drawing/2014/main" id="{8A7DF445-912A-43A7-BB73-72ECE9D36B36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631;p29">
              <a:extLst>
                <a:ext uri="{FF2B5EF4-FFF2-40B4-BE49-F238E27FC236}">
                  <a16:creationId xmlns:a16="http://schemas.microsoft.com/office/drawing/2014/main" id="{B7826DE4-706D-41C8-A32A-20461F04A362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</a:p>
          </p:txBody>
        </p:sp>
        <p:sp>
          <p:nvSpPr>
            <p:cNvPr id="46" name="Google Shape;632;p29">
              <a:extLst>
                <a:ext uri="{FF2B5EF4-FFF2-40B4-BE49-F238E27FC236}">
                  <a16:creationId xmlns:a16="http://schemas.microsoft.com/office/drawing/2014/main" id="{A68799C7-9789-40E8-A136-44FB1B624C22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" name="Google Shape;633;p29">
              <a:extLst>
                <a:ext uri="{FF2B5EF4-FFF2-40B4-BE49-F238E27FC236}">
                  <a16:creationId xmlns:a16="http://schemas.microsoft.com/office/drawing/2014/main" id="{FC23F6B0-FD8B-42B1-A25E-C03FE3FFBABA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dirty="0">
                  <a:latin typeface="Calibre Medium" panose="020B0603030202060203"/>
                  <a:ea typeface="Roboto"/>
                  <a:cs typeface="Roboto"/>
                  <a:sym typeface="Roboto"/>
                </a:rPr>
                <a:t>Place sub heading text here</a:t>
              </a:r>
              <a:endParaRPr dirty="0">
                <a:latin typeface="Calibre Medium" panose="020B0603030202060203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634;p29">
              <a:extLst>
                <a:ext uri="{FF2B5EF4-FFF2-40B4-BE49-F238E27FC236}">
                  <a16:creationId xmlns:a16="http://schemas.microsoft.com/office/drawing/2014/main" id="{D25A90A0-6A24-4DEC-A083-7A88116903C5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" name="Google Shape;635;p29">
            <a:extLst>
              <a:ext uri="{FF2B5EF4-FFF2-40B4-BE49-F238E27FC236}">
                <a16:creationId xmlns:a16="http://schemas.microsoft.com/office/drawing/2014/main" id="{7B792FC0-7209-4E4B-AE4E-F0D2D2DB1034}"/>
              </a:ext>
            </a:extLst>
          </p:cNvPr>
          <p:cNvGrpSpPr/>
          <p:nvPr/>
        </p:nvGrpSpPr>
        <p:grpSpPr>
          <a:xfrm>
            <a:off x="7884215" y="2544419"/>
            <a:ext cx="1546873" cy="3248480"/>
            <a:chOff x="7139927" y="1206500"/>
            <a:chExt cx="1546873" cy="3248480"/>
          </a:xfrm>
        </p:grpSpPr>
        <p:sp>
          <p:nvSpPr>
            <p:cNvPr id="35" name="Google Shape;636;p29">
              <a:extLst>
                <a:ext uri="{FF2B5EF4-FFF2-40B4-BE49-F238E27FC236}">
                  <a16:creationId xmlns:a16="http://schemas.microsoft.com/office/drawing/2014/main" id="{937B325A-2E89-4660-BC52-0C610E236C93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37;p29">
              <a:extLst>
                <a:ext uri="{FF2B5EF4-FFF2-40B4-BE49-F238E27FC236}">
                  <a16:creationId xmlns:a16="http://schemas.microsoft.com/office/drawing/2014/main" id="{4E0566A6-3569-43C9-B193-0FD1F885AF78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38;p29">
              <a:extLst>
                <a:ext uri="{FF2B5EF4-FFF2-40B4-BE49-F238E27FC236}">
                  <a16:creationId xmlns:a16="http://schemas.microsoft.com/office/drawing/2014/main" id="{8103CE23-F762-4D89-9BD1-AF93E1C92ED9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" name="Google Shape;639;p29">
              <a:extLst>
                <a:ext uri="{FF2B5EF4-FFF2-40B4-BE49-F238E27FC236}">
                  <a16:creationId xmlns:a16="http://schemas.microsoft.com/office/drawing/2014/main" id="{F4644F77-F137-4014-8D9E-32D6990C463A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94949"/>
                </a:buClr>
                <a:buSzPts val="2400"/>
                <a:buFont typeface="Lato"/>
                <a:buNone/>
              </a:pPr>
              <a:r>
                <a:rPr lang="en" sz="1800" dirty="0">
                  <a:solidFill>
                    <a:schemeClr val="dk1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solidFill>
                  <a:schemeClr val="dk1"/>
                </a:solidFill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0" name="Google Shape;641;p29">
              <a:extLst>
                <a:ext uri="{FF2B5EF4-FFF2-40B4-BE49-F238E27FC236}">
                  <a16:creationId xmlns:a16="http://schemas.microsoft.com/office/drawing/2014/main" id="{D4BCD9AF-2AC8-4E2B-9A2B-E72A610037B1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42;p29">
              <a:extLst>
                <a:ext uri="{FF2B5EF4-FFF2-40B4-BE49-F238E27FC236}">
                  <a16:creationId xmlns:a16="http://schemas.microsoft.com/office/drawing/2014/main" id="{6BDB50ED-9DE7-4451-9D99-1AA6C883C189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9" name="Google Shape;643;p29">
            <a:extLst>
              <a:ext uri="{FF2B5EF4-FFF2-40B4-BE49-F238E27FC236}">
                <a16:creationId xmlns:a16="http://schemas.microsoft.com/office/drawing/2014/main" id="{BB0E5651-73E5-4244-94AB-CA609D06998E}"/>
              </a:ext>
            </a:extLst>
          </p:cNvPr>
          <p:cNvGrpSpPr/>
          <p:nvPr/>
        </p:nvGrpSpPr>
        <p:grpSpPr>
          <a:xfrm>
            <a:off x="2870697" y="2544419"/>
            <a:ext cx="1546829" cy="3248480"/>
            <a:chOff x="2124900" y="1206500"/>
            <a:chExt cx="1546829" cy="3248480"/>
          </a:xfrm>
        </p:grpSpPr>
        <p:sp>
          <p:nvSpPr>
            <p:cNvPr id="28" name="Google Shape;644;p29">
              <a:extLst>
                <a:ext uri="{FF2B5EF4-FFF2-40B4-BE49-F238E27FC236}">
                  <a16:creationId xmlns:a16="http://schemas.microsoft.com/office/drawing/2014/main" id="{88E45211-9F7A-4E59-9800-B3D2CD48DD4D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45;p29">
              <a:extLst>
                <a:ext uri="{FF2B5EF4-FFF2-40B4-BE49-F238E27FC236}">
                  <a16:creationId xmlns:a16="http://schemas.microsoft.com/office/drawing/2014/main" id="{9EA804D6-2239-4BC4-A3D7-E17CF0CD34DC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46;p29">
              <a:extLst>
                <a:ext uri="{FF2B5EF4-FFF2-40B4-BE49-F238E27FC236}">
                  <a16:creationId xmlns:a16="http://schemas.microsoft.com/office/drawing/2014/main" id="{61ADB1C0-9A63-4062-861F-812BDA9C3660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47;p29">
              <a:extLst>
                <a:ext uri="{FF2B5EF4-FFF2-40B4-BE49-F238E27FC236}">
                  <a16:creationId xmlns:a16="http://schemas.microsoft.com/office/drawing/2014/main" id="{29B8B857-7B0D-405A-BF36-FCEB9B8CC3BA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" name="Google Shape;648;p29">
              <a:extLst>
                <a:ext uri="{FF2B5EF4-FFF2-40B4-BE49-F238E27FC236}">
                  <a16:creationId xmlns:a16="http://schemas.microsoft.com/office/drawing/2014/main" id="{A1DB6CE4-A176-4D11-AA36-35022ABF662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4" name="Google Shape;650;p29">
              <a:extLst>
                <a:ext uri="{FF2B5EF4-FFF2-40B4-BE49-F238E27FC236}">
                  <a16:creationId xmlns:a16="http://schemas.microsoft.com/office/drawing/2014/main" id="{86EA3233-645C-432B-A0FC-87F8DF04E73D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0" name="Google Shape;651;p29">
            <a:extLst>
              <a:ext uri="{FF2B5EF4-FFF2-40B4-BE49-F238E27FC236}">
                <a16:creationId xmlns:a16="http://schemas.microsoft.com/office/drawing/2014/main" id="{A48632CF-B5E4-4532-945F-CB797FD7F0D8}"/>
              </a:ext>
            </a:extLst>
          </p:cNvPr>
          <p:cNvGrpSpPr/>
          <p:nvPr/>
        </p:nvGrpSpPr>
        <p:grpSpPr>
          <a:xfrm>
            <a:off x="4542875" y="2544419"/>
            <a:ext cx="1543800" cy="3248480"/>
            <a:chOff x="3798605" y="1206500"/>
            <a:chExt cx="1543800" cy="3248480"/>
          </a:xfrm>
        </p:grpSpPr>
        <p:sp>
          <p:nvSpPr>
            <p:cNvPr id="21" name="Google Shape;652;p29">
              <a:extLst>
                <a:ext uri="{FF2B5EF4-FFF2-40B4-BE49-F238E27FC236}">
                  <a16:creationId xmlns:a16="http://schemas.microsoft.com/office/drawing/2014/main" id="{12A50AE3-2B10-49F4-B0D2-3BF05B9FD434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653;p29">
              <a:extLst>
                <a:ext uri="{FF2B5EF4-FFF2-40B4-BE49-F238E27FC236}">
                  <a16:creationId xmlns:a16="http://schemas.microsoft.com/office/drawing/2014/main" id="{6322FC7E-3FE7-4BF5-AD4A-92645DCE5DA9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54;p29">
              <a:extLst>
                <a:ext uri="{FF2B5EF4-FFF2-40B4-BE49-F238E27FC236}">
                  <a16:creationId xmlns:a16="http://schemas.microsoft.com/office/drawing/2014/main" id="{726CC236-D179-425D-B00F-A0B9C04F5F76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55;p29">
              <a:extLst>
                <a:ext uri="{FF2B5EF4-FFF2-40B4-BE49-F238E27FC236}">
                  <a16:creationId xmlns:a16="http://schemas.microsoft.com/office/drawing/2014/main" id="{89357BB1-5C6A-40FA-B1A4-0EE393E0D869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" name="Google Shape;656;p29">
              <a:extLst>
                <a:ext uri="{FF2B5EF4-FFF2-40B4-BE49-F238E27FC236}">
                  <a16:creationId xmlns:a16="http://schemas.microsoft.com/office/drawing/2014/main" id="{E4935C18-EDBA-463F-9C58-3CD10F1F4DC5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7" name="Google Shape;658;p29">
              <a:extLst>
                <a:ext uri="{FF2B5EF4-FFF2-40B4-BE49-F238E27FC236}">
                  <a16:creationId xmlns:a16="http://schemas.microsoft.com/office/drawing/2014/main" id="{D6489A5B-A796-4B2C-91CC-CC10B5FEEA18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1" name="Google Shape;659;p29">
            <a:extLst>
              <a:ext uri="{FF2B5EF4-FFF2-40B4-BE49-F238E27FC236}">
                <a16:creationId xmlns:a16="http://schemas.microsoft.com/office/drawing/2014/main" id="{B0D61F53-47E5-4F9B-950B-EAC1D50CBC70}"/>
              </a:ext>
            </a:extLst>
          </p:cNvPr>
          <p:cNvGrpSpPr/>
          <p:nvPr/>
        </p:nvGrpSpPr>
        <p:grpSpPr>
          <a:xfrm>
            <a:off x="6212024" y="2544419"/>
            <a:ext cx="1546842" cy="3248480"/>
            <a:chOff x="5466225" y="1206500"/>
            <a:chExt cx="1546842" cy="3248480"/>
          </a:xfrm>
        </p:grpSpPr>
        <p:sp>
          <p:nvSpPr>
            <p:cNvPr id="12" name="Google Shape;660;p29">
              <a:extLst>
                <a:ext uri="{FF2B5EF4-FFF2-40B4-BE49-F238E27FC236}">
                  <a16:creationId xmlns:a16="http://schemas.microsoft.com/office/drawing/2014/main" id="{62B8362D-2859-41CA-A79C-F2076DCEC1E1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61;p29">
              <a:extLst>
                <a:ext uri="{FF2B5EF4-FFF2-40B4-BE49-F238E27FC236}">
                  <a16:creationId xmlns:a16="http://schemas.microsoft.com/office/drawing/2014/main" id="{A9FEBF4E-D57D-4177-8975-A66742AFAF91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62;p29">
              <a:extLst>
                <a:ext uri="{FF2B5EF4-FFF2-40B4-BE49-F238E27FC236}">
                  <a16:creationId xmlns:a16="http://schemas.microsoft.com/office/drawing/2014/main" id="{A532F4B9-1AB0-4BB4-9EF6-3AB076DDD263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63;p29">
              <a:extLst>
                <a:ext uri="{FF2B5EF4-FFF2-40B4-BE49-F238E27FC236}">
                  <a16:creationId xmlns:a16="http://schemas.microsoft.com/office/drawing/2014/main" id="{02521733-9506-4100-92E6-323A17E760E7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664;p29">
              <a:extLst>
                <a:ext uri="{FF2B5EF4-FFF2-40B4-BE49-F238E27FC236}">
                  <a16:creationId xmlns:a16="http://schemas.microsoft.com/office/drawing/2014/main" id="{0870D514-EC97-4AED-B41E-9BDD594196A5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000" dirty="0"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Sub heading</a:t>
              </a:r>
              <a:endParaRPr sz="18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grpSp>
          <p:nvGrpSpPr>
            <p:cNvPr id="18" name="Google Shape;666;p29">
              <a:extLst>
                <a:ext uri="{FF2B5EF4-FFF2-40B4-BE49-F238E27FC236}">
                  <a16:creationId xmlns:a16="http://schemas.microsoft.com/office/drawing/2014/main" id="{56FB1635-EDAA-4A74-9D13-F914722FC404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19" name="Google Shape;667;p29">
                <a:extLst>
                  <a:ext uri="{FF2B5EF4-FFF2-40B4-BE49-F238E27FC236}">
                    <a16:creationId xmlns:a16="http://schemas.microsoft.com/office/drawing/2014/main" id="{70E549F8-46E1-4864-8201-6B06E0EFFFA1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20" name="Google Shape;668;p29">
                <a:extLst>
                  <a:ext uri="{FF2B5EF4-FFF2-40B4-BE49-F238E27FC236}">
                    <a16:creationId xmlns:a16="http://schemas.microsoft.com/office/drawing/2014/main" id="{289A4E22-8287-4030-9249-BCA3F8BA6D1C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49" name="Google Shape;633;p29">
            <a:extLst>
              <a:ext uri="{FF2B5EF4-FFF2-40B4-BE49-F238E27FC236}">
                <a16:creationId xmlns:a16="http://schemas.microsoft.com/office/drawing/2014/main" id="{10E23ACF-2EE0-452F-AE13-0C7716E0E89F}"/>
              </a:ext>
            </a:extLst>
          </p:cNvPr>
          <p:cNvSpPr txBox="1"/>
          <p:nvPr/>
        </p:nvSpPr>
        <p:spPr>
          <a:xfrm>
            <a:off x="2867628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633;p29">
            <a:extLst>
              <a:ext uri="{FF2B5EF4-FFF2-40B4-BE49-F238E27FC236}">
                <a16:creationId xmlns:a16="http://schemas.microsoft.com/office/drawing/2014/main" id="{51460B4C-265B-419F-A447-347DB0D8A54D}"/>
              </a:ext>
            </a:extLst>
          </p:cNvPr>
          <p:cNvSpPr txBox="1"/>
          <p:nvPr/>
        </p:nvSpPr>
        <p:spPr>
          <a:xfrm>
            <a:off x="4560623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1" name="Google Shape;633;p29">
            <a:extLst>
              <a:ext uri="{FF2B5EF4-FFF2-40B4-BE49-F238E27FC236}">
                <a16:creationId xmlns:a16="http://schemas.microsoft.com/office/drawing/2014/main" id="{3468CF2B-74FB-4135-9D9F-E384AC767E13}"/>
              </a:ext>
            </a:extLst>
          </p:cNvPr>
          <p:cNvSpPr txBox="1"/>
          <p:nvPr/>
        </p:nvSpPr>
        <p:spPr>
          <a:xfrm>
            <a:off x="6211104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633;p29">
            <a:extLst>
              <a:ext uri="{FF2B5EF4-FFF2-40B4-BE49-F238E27FC236}">
                <a16:creationId xmlns:a16="http://schemas.microsoft.com/office/drawing/2014/main" id="{B52C8D5A-5458-4EFF-A2AD-7E85FB7F200F}"/>
              </a:ext>
            </a:extLst>
          </p:cNvPr>
          <p:cNvSpPr txBox="1"/>
          <p:nvPr/>
        </p:nvSpPr>
        <p:spPr>
          <a:xfrm>
            <a:off x="7887288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Calibre Medium" panose="020B0603030202060203"/>
                <a:ea typeface="Roboto"/>
                <a:cs typeface="Roboto"/>
                <a:sym typeface="Roboto"/>
              </a:rPr>
              <a:t>Place sub heading text here</a:t>
            </a:r>
            <a:endParaRPr dirty="0">
              <a:latin typeface="Calibre Medium" panose="020B0603030202060203"/>
              <a:ea typeface="Roboto"/>
              <a:cs typeface="Roboto"/>
              <a:sym typeface="Roboto"/>
            </a:endParaRPr>
          </a:p>
        </p:txBody>
      </p:sp>
      <p:pic>
        <p:nvPicPr>
          <p:cNvPr id="60" name="Picture Placeholder 14">
            <a:extLst>
              <a:ext uri="{FF2B5EF4-FFF2-40B4-BE49-F238E27FC236}">
                <a16:creationId xmlns:a16="http://schemas.microsoft.com/office/drawing/2014/main" id="{C62A11DA-D613-0195-EE62-71E122E9ED4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875722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FED5360-967A-2628-59F6-8748447563B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484505C-CD12-A8B9-247D-279CA7F294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B84DD15-EFA1-5D1A-601C-75E54C86C8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CA1ABB-4548-4421-5816-2E1D35D4A84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633D295-1E01-B805-6ED8-43F1BFD0C9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6B5A86-3449-45F1-B8F5-7D6A9F21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6307641"/>
              </p:ext>
            </p:extLst>
          </p:nvPr>
        </p:nvGraphicFramePr>
        <p:xfrm>
          <a:off x="920749" y="2482850"/>
          <a:ext cx="6683375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" name="Picture Placeholder 14">
            <a:extLst>
              <a:ext uri="{FF2B5EF4-FFF2-40B4-BE49-F238E27FC236}">
                <a16:creationId xmlns:a16="http://schemas.microsoft.com/office/drawing/2014/main" id="{889C4CFE-ED53-8784-3C6A-A9BB4742714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21536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6791ED6-7258-FBF9-D924-DFE1DE38C1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BEA9259-73B1-D88D-7D27-0D93B9A82F8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E64406-0409-11DB-56CC-C2E6B7B0ED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62CB56E-875F-7448-AC8C-17E3C30ED3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22D9E43-B410-0384-F23F-7C8F6DF44EF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0CA48B-1322-4F55-8F32-5FBBF9B32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1443642"/>
              </p:ext>
            </p:extLst>
          </p:nvPr>
        </p:nvGraphicFramePr>
        <p:xfrm>
          <a:off x="574675" y="2270747"/>
          <a:ext cx="6121400" cy="406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56B750-3003-40BA-BFC5-E1AD6AE68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260652"/>
              </p:ext>
            </p:extLst>
          </p:nvPr>
        </p:nvGraphicFramePr>
        <p:xfrm>
          <a:off x="5634246" y="1961848"/>
          <a:ext cx="6407150" cy="413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5" name="Picture Placeholder 14">
            <a:extLst>
              <a:ext uri="{FF2B5EF4-FFF2-40B4-BE49-F238E27FC236}">
                <a16:creationId xmlns:a16="http://schemas.microsoft.com/office/drawing/2014/main" id="{4A255707-8FF6-CE99-307B-E921D7CCFB9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260620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BB2E78B-495D-3630-AC2E-A67B3300C1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8830A08-478E-066E-35CD-0A17E81C2B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67466AB-DB53-9477-7358-FAE284CEE3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5852CF-2999-0B39-1ABF-058725B543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B911A9A-2AE4-BB52-EF2D-0E98A8BFBE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9B5CE7-18B4-4BD6-884F-1B550A31B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8760749"/>
              </p:ext>
            </p:extLst>
          </p:nvPr>
        </p:nvGraphicFramePr>
        <p:xfrm>
          <a:off x="1416049" y="2352674"/>
          <a:ext cx="6727825" cy="41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Placeholder 14">
            <a:extLst>
              <a:ext uri="{FF2B5EF4-FFF2-40B4-BE49-F238E27FC236}">
                <a16:creationId xmlns:a16="http://schemas.microsoft.com/office/drawing/2014/main" id="{3A3B0495-A1AD-B535-F92A-D64301F375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151635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E62A479-2C51-B4F4-85F5-39AED0C978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31C362-7714-B15D-3B34-EACC31EF89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0D5CE0-5223-81A2-4555-3E2ABE483A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5A665AC-451D-3FA6-BFA1-F00A7AD7DDE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13898B1-4179-3D6D-AA8C-3D5AE497E8D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D6ED29A-BB09-4B89-B651-3105D8E97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74628"/>
              </p:ext>
            </p:extLst>
          </p:nvPr>
        </p:nvGraphicFramePr>
        <p:xfrm>
          <a:off x="1022349" y="1856410"/>
          <a:ext cx="10458451" cy="471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" name="Picture Placeholder 14">
            <a:extLst>
              <a:ext uri="{FF2B5EF4-FFF2-40B4-BE49-F238E27FC236}">
                <a16:creationId xmlns:a16="http://schemas.microsoft.com/office/drawing/2014/main" id="{ED30A6BC-07E0-EE7A-C0BF-D13BBA28582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155265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F46800-2BAD-4513-AEAA-02748724D4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IN" dirty="0"/>
              <a:t>Title of the Slide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937D2FB-632F-DF88-819C-1AA44DBFD78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77CA86A-137E-1192-F636-E38E445563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ED78D9D-C2D7-C375-BDD9-F3996B43C8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611BA-F2E3-4A25-B919-A6C86EA9BD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Place title description here.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B55BF9-99F3-4F22-9A42-341863EE3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017555"/>
              </p:ext>
            </p:extLst>
          </p:nvPr>
        </p:nvGraphicFramePr>
        <p:xfrm>
          <a:off x="1127125" y="2438400"/>
          <a:ext cx="9483725" cy="35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Placeholder 14">
            <a:extLst>
              <a:ext uri="{FF2B5EF4-FFF2-40B4-BE49-F238E27FC236}">
                <a16:creationId xmlns:a16="http://schemas.microsoft.com/office/drawing/2014/main" id="{EC77FC0C-37BC-602D-43E9-0A4D37EBAD8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399356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8283-B5EE-47CA-B20B-FD5EC0F44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4F4F4F"/>
                </a:solidFill>
                <a:ea typeface="HK Grotesk Regular" pitchFamily="34" charset="-122"/>
                <a:cs typeface="HK Grotesk Regular" pitchFamily="34" charset="-120"/>
              </a:rPr>
              <a:t>Transparency in governance leads to greater responsibility towards people and a sense of accountability, which in turn bring changes in work culture and impact of (government) schemes."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CE032-48E6-4C9A-A476-B4A38E0A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Hon'ble Prime Minister of India,
Shri Narendra Modi</a:t>
            </a:r>
            <a:endParaRPr lang="en-US" sz="1400" dirty="0"/>
          </a:p>
          <a:p>
            <a:pPr>
              <a:spcBef>
                <a:spcPts val="0"/>
              </a:spcBef>
            </a:pPr>
            <a:endParaRPr lang="en-IN" sz="14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CBFF52-B980-4443-A087-06EB928FC1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r="3297"/>
          <a:stretch/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0DBDEA5-AF2E-5E80-38FD-079443DD457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482A0-9418-A9DF-D031-C84997F17CD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IN" dirty="0"/>
          </a:p>
          <a:p>
            <a:r>
              <a:rPr lang="en-US" dirty="0"/>
              <a:t>Ministry of Health and Family Welfare</a:t>
            </a:r>
            <a:endParaRPr lang="hi-IN" dirty="0"/>
          </a:p>
        </p:txBody>
      </p:sp>
    </p:spTree>
    <p:extLst>
      <p:ext uri="{BB962C8B-B14F-4D97-AF65-F5344CB8AC3E}">
        <p14:creationId xmlns:p14="http://schemas.microsoft.com/office/powerpoint/2010/main" val="344704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9E3CCD-9F1D-4DB3-843C-3E7D9A029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your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B787-AAE9-4029-8434-094563F41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 longer subtitle of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4B6D7-2F42-4002-BEA1-E4C2CC745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Presenter Details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B098DFB-EB46-8C3B-D66D-75F295F15C4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2440" b="-1223"/>
          <a:stretch/>
        </p:blipFill>
        <p:spPr>
          <a:xfrm>
            <a:off x="5708249" y="619125"/>
            <a:ext cx="774410" cy="135254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AA35C3-AD5F-4126-A1D6-DE8EF6CC7A8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Health and Family Welfare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5F727E-B05A-44AB-CF45-FEFB3FC826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hi-IN" dirty="0"/>
              <a:t>स्वास्थ्य एवं परिवार कल्याण मंत्रालय</a:t>
            </a:r>
          </a:p>
        </p:txBody>
      </p:sp>
    </p:spTree>
    <p:extLst>
      <p:ext uri="{BB962C8B-B14F-4D97-AF65-F5344CB8AC3E}">
        <p14:creationId xmlns:p14="http://schemas.microsoft.com/office/powerpoint/2010/main" val="40707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9C70B-83E8-4D99-A5AB-ABB7A999A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N" dirty="0"/>
              <a:t>Title of your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C9A2-14C9-4DF2-A377-0F8FE5B64D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N" dirty="0"/>
              <a:t>A longer subtitle of your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9A5A0-8BE2-4F87-BFC2-104789899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Presenter Details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2C59838-48FC-CF59-C988-576A61D48B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1816A6-E19D-B1DF-0A4D-690AA2230C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799D65-1CC5-9726-AD3F-82BA31B56F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IN" dirty="0"/>
          </a:p>
          <a:p>
            <a:r>
              <a:rPr lang="en-US" dirty="0"/>
              <a:t>Ministry of Health and Family Welfare</a:t>
            </a:r>
            <a:endParaRPr lang="hi-IN" dirty="0"/>
          </a:p>
        </p:txBody>
      </p:sp>
      <p:pic>
        <p:nvPicPr>
          <p:cNvPr id="11" name="Picture Placeholder 14">
            <a:extLst>
              <a:ext uri="{FF2B5EF4-FFF2-40B4-BE49-F238E27FC236}">
                <a16:creationId xmlns:a16="http://schemas.microsoft.com/office/drawing/2014/main" id="{DB026E16-6779-BA33-F5B0-E896EC25523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380418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BA10B69-03C8-E87A-5DA0-5D35D0594C6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0161250-EC4B-B4F8-9E99-2645BC8247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09CA457-558D-3EC5-E06E-FEF7CB3216C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IN" dirty="0"/>
          </a:p>
          <a:p>
            <a:r>
              <a:rPr lang="en-US" dirty="0"/>
              <a:t>Ministry of Health and Family Welfare</a:t>
            </a:r>
            <a:endParaRPr lang="hi-IN" dirty="0"/>
          </a:p>
        </p:txBody>
      </p:sp>
      <p:sp>
        <p:nvSpPr>
          <p:cNvPr id="5" name="Object10">
            <a:extLst>
              <a:ext uri="{FF2B5EF4-FFF2-40B4-BE49-F238E27FC236}">
                <a16:creationId xmlns:a16="http://schemas.microsoft.com/office/drawing/2014/main" id="{ABEF925F-91C2-4F73-8BE5-C5D19583F3D9}"/>
              </a:ext>
            </a:extLst>
          </p:cNvPr>
          <p:cNvSpPr/>
          <p:nvPr/>
        </p:nvSpPr>
        <p:spPr>
          <a:xfrm>
            <a:off x="2473324" y="821964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10546D"/>
              </a:solidFill>
            </a:endParaRPr>
          </a:p>
        </p:txBody>
      </p:sp>
      <p:sp>
        <p:nvSpPr>
          <p:cNvPr id="6" name="Object11">
            <a:extLst>
              <a:ext uri="{FF2B5EF4-FFF2-40B4-BE49-F238E27FC236}">
                <a16:creationId xmlns:a16="http://schemas.microsoft.com/office/drawing/2014/main" id="{345447E5-F8BF-4364-83BF-20C34CC41596}"/>
              </a:ext>
            </a:extLst>
          </p:cNvPr>
          <p:cNvSpPr/>
          <p:nvPr/>
        </p:nvSpPr>
        <p:spPr>
          <a:xfrm>
            <a:off x="2559050" y="1669691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/>
          </a:p>
        </p:txBody>
      </p:sp>
      <p:sp>
        <p:nvSpPr>
          <p:cNvPr id="7" name="Object12">
            <a:extLst>
              <a:ext uri="{FF2B5EF4-FFF2-40B4-BE49-F238E27FC236}">
                <a16:creationId xmlns:a16="http://schemas.microsoft.com/office/drawing/2014/main" id="{629F4B45-4BB9-4967-BEC3-788B00D2A26E}"/>
              </a:ext>
            </a:extLst>
          </p:cNvPr>
          <p:cNvSpPr/>
          <p:nvPr/>
        </p:nvSpPr>
        <p:spPr>
          <a:xfrm>
            <a:off x="6642100" y="1656990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/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110EA746-114B-47DD-8A02-500D4FB9A863}"/>
              </a:ext>
            </a:extLst>
          </p:cNvPr>
          <p:cNvSpPr/>
          <p:nvPr/>
        </p:nvSpPr>
        <p:spPr>
          <a:xfrm>
            <a:off x="2559050" y="3155950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/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923A7D81-F05C-401B-A5F5-7B441DE5268F}"/>
              </a:ext>
            </a:extLst>
          </p:cNvPr>
          <p:cNvSpPr/>
          <p:nvPr/>
        </p:nvSpPr>
        <p:spPr>
          <a:xfrm>
            <a:off x="6642100" y="3038115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/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477788A1-25F9-4C92-8C8A-53C3EF296BAF}"/>
              </a:ext>
            </a:extLst>
          </p:cNvPr>
          <p:cNvSpPr/>
          <p:nvPr/>
        </p:nvSpPr>
        <p:spPr>
          <a:xfrm>
            <a:off x="2559050" y="4579937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/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B1566810-9B1A-45BE-9492-B4FAE1AA51BE}"/>
              </a:ext>
            </a:extLst>
          </p:cNvPr>
          <p:cNvSpPr/>
          <p:nvPr/>
        </p:nvSpPr>
        <p:spPr>
          <a:xfrm>
            <a:off x="6642100" y="4533900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/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777AA9EC-96C8-4D59-AE93-E63D45023FE5}"/>
              </a:ext>
            </a:extLst>
          </p:cNvPr>
          <p:cNvSpPr/>
          <p:nvPr/>
        </p:nvSpPr>
        <p:spPr>
          <a:xfrm>
            <a:off x="2832100" y="2057401"/>
            <a:ext cx="30702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93CBD268-2807-4465-8374-5DF5519FFD24}"/>
              </a:ext>
            </a:extLst>
          </p:cNvPr>
          <p:cNvSpPr/>
          <p:nvPr/>
        </p:nvSpPr>
        <p:spPr>
          <a:xfrm>
            <a:off x="6965949" y="2057401"/>
            <a:ext cx="30448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C8111D2A-EDE6-4930-91C9-2420D08634F3}"/>
              </a:ext>
            </a:extLst>
          </p:cNvPr>
          <p:cNvSpPr/>
          <p:nvPr/>
        </p:nvSpPr>
        <p:spPr>
          <a:xfrm>
            <a:off x="2832100" y="3546475"/>
            <a:ext cx="292100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97A4472C-0EC8-4DFD-B126-FDB18A106970}"/>
              </a:ext>
            </a:extLst>
          </p:cNvPr>
          <p:cNvSpPr/>
          <p:nvPr/>
        </p:nvSpPr>
        <p:spPr>
          <a:xfrm>
            <a:off x="6921500" y="3546475"/>
            <a:ext cx="308927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B1C0C4C1-E1AA-4F7B-81A4-B1923CE69DCE}"/>
              </a:ext>
            </a:extLst>
          </p:cNvPr>
          <p:cNvSpPr/>
          <p:nvPr/>
        </p:nvSpPr>
        <p:spPr>
          <a:xfrm>
            <a:off x="2832099" y="4968875"/>
            <a:ext cx="30702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C5C90F8B-8555-4149-B30F-519D3ECCA7A3}"/>
              </a:ext>
            </a:extLst>
          </p:cNvPr>
          <p:cNvSpPr/>
          <p:nvPr/>
        </p:nvSpPr>
        <p:spPr>
          <a:xfrm>
            <a:off x="6965949" y="4981575"/>
            <a:ext cx="31591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the reference text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21" name="Picture Placeholder 14">
            <a:extLst>
              <a:ext uri="{FF2B5EF4-FFF2-40B4-BE49-F238E27FC236}">
                <a16:creationId xmlns:a16="http://schemas.microsoft.com/office/drawing/2014/main" id="{4FF3543E-C024-1F51-D73A-9EAD439D5444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192351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BA4A2EA-7AF9-4DEA-B385-D6B40674A3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C2CF084-7F4B-EFFA-1483-BE8C8BAF0DF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8C62F9D-E6D2-62A2-9D28-964F6E411DB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IN" dirty="0"/>
          </a:p>
          <a:p>
            <a:r>
              <a:rPr lang="en-US" dirty="0"/>
              <a:t>Ministry of Health and Family Welfare</a:t>
            </a:r>
            <a:endParaRPr lang="hi-IN" dirty="0"/>
          </a:p>
          <a:p>
            <a:endParaRPr lang="en-IN" dirty="0"/>
          </a:p>
        </p:txBody>
      </p:sp>
      <p:sp>
        <p:nvSpPr>
          <p:cNvPr id="5" name="Object11">
            <a:extLst>
              <a:ext uri="{FF2B5EF4-FFF2-40B4-BE49-F238E27FC236}">
                <a16:creationId xmlns:a16="http://schemas.microsoft.com/office/drawing/2014/main" id="{4B0D7D59-222A-4895-8BED-6AB869906F15}"/>
              </a:ext>
            </a:extLst>
          </p:cNvPr>
          <p:cNvSpPr/>
          <p:nvPr/>
        </p:nvSpPr>
        <p:spPr>
          <a:xfrm>
            <a:off x="2473324" y="4081463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/>
          </a:p>
        </p:txBody>
      </p:sp>
      <p:sp>
        <p:nvSpPr>
          <p:cNvPr id="6" name="Object12">
            <a:extLst>
              <a:ext uri="{FF2B5EF4-FFF2-40B4-BE49-F238E27FC236}">
                <a16:creationId xmlns:a16="http://schemas.microsoft.com/office/drawing/2014/main" id="{74752A51-034A-4B72-8E34-5BDC22DB5443}"/>
              </a:ext>
            </a:extLst>
          </p:cNvPr>
          <p:cNvSpPr/>
          <p:nvPr/>
        </p:nvSpPr>
        <p:spPr>
          <a:xfrm>
            <a:off x="2473324" y="2584884"/>
            <a:ext cx="5768974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/>
          </a:p>
        </p:txBody>
      </p:sp>
      <p:sp>
        <p:nvSpPr>
          <p:cNvPr id="7" name="Object13">
            <a:extLst>
              <a:ext uri="{FF2B5EF4-FFF2-40B4-BE49-F238E27FC236}">
                <a16:creationId xmlns:a16="http://schemas.microsoft.com/office/drawing/2014/main" id="{8E13582D-4631-4C1A-B858-7CFA7DB69EB6}"/>
              </a:ext>
            </a:extLst>
          </p:cNvPr>
          <p:cNvSpPr/>
          <p:nvPr/>
        </p:nvSpPr>
        <p:spPr>
          <a:xfrm>
            <a:off x="2473324" y="1876499"/>
            <a:ext cx="5768975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/>
          </a:p>
        </p:txBody>
      </p:sp>
      <p:sp>
        <p:nvSpPr>
          <p:cNvPr id="8" name="Object14">
            <a:extLst>
              <a:ext uri="{FF2B5EF4-FFF2-40B4-BE49-F238E27FC236}">
                <a16:creationId xmlns:a16="http://schemas.microsoft.com/office/drawing/2014/main" id="{A8D40EED-0297-43B4-B750-FCA2BD4DB893}"/>
              </a:ext>
            </a:extLst>
          </p:cNvPr>
          <p:cNvSpPr/>
          <p:nvPr/>
        </p:nvSpPr>
        <p:spPr>
          <a:xfrm>
            <a:off x="2473324" y="4741068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/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B9284DFC-6E6A-49D1-9272-3A6329EF3787}"/>
              </a:ext>
            </a:extLst>
          </p:cNvPr>
          <p:cNvSpPr/>
          <p:nvPr/>
        </p:nvSpPr>
        <p:spPr>
          <a:xfrm>
            <a:off x="2473324" y="3319897"/>
            <a:ext cx="5768974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/>
          </a:p>
        </p:txBody>
      </p:sp>
      <p:sp>
        <p:nvSpPr>
          <p:cNvPr id="10" name="Object16">
            <a:extLst>
              <a:ext uri="{FF2B5EF4-FFF2-40B4-BE49-F238E27FC236}">
                <a16:creationId xmlns:a16="http://schemas.microsoft.com/office/drawing/2014/main" id="{78EBE21D-74A4-4CD2-BECD-F89669A61822}"/>
              </a:ext>
            </a:extLst>
          </p:cNvPr>
          <p:cNvSpPr/>
          <p:nvPr/>
        </p:nvSpPr>
        <p:spPr>
          <a:xfrm>
            <a:off x="2473325" y="5422899"/>
            <a:ext cx="5768974" cy="613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/>
          </a:p>
        </p:txBody>
      </p:sp>
      <p:sp>
        <p:nvSpPr>
          <p:cNvPr id="11" name="Object10">
            <a:extLst>
              <a:ext uri="{FF2B5EF4-FFF2-40B4-BE49-F238E27FC236}">
                <a16:creationId xmlns:a16="http://schemas.microsoft.com/office/drawing/2014/main" id="{705311EB-DBC5-434B-BAA5-279EFF1A3CB7}"/>
              </a:ext>
            </a:extLst>
          </p:cNvPr>
          <p:cNvSpPr/>
          <p:nvPr/>
        </p:nvSpPr>
        <p:spPr>
          <a:xfrm>
            <a:off x="2473324" y="821964"/>
            <a:ext cx="7716766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10546D"/>
              </a:solidFill>
            </a:endParaRPr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19150E46-213B-3AE6-AF89-7124B9938DB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149813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26EE8D7-236F-6788-CAC5-49D21CD58C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922EE00-1587-8990-A2AF-F714A7EAFC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B28148E-A3B6-9A5C-F2C3-6FCE3AAE5C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IN" dirty="0"/>
          </a:p>
          <a:p>
            <a:r>
              <a:rPr lang="en-US" dirty="0"/>
              <a:t>Ministry of Health and Family Welfare</a:t>
            </a:r>
            <a:endParaRPr lang="hi-IN" dirty="0"/>
          </a:p>
        </p:txBody>
      </p:sp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id="{75EC0ECF-93FB-43D2-BCCE-7940256F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7287" y="1968500"/>
            <a:ext cx="431800" cy="43180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id="{C817BF72-509B-49BD-AC9E-709561E26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27287" y="2673349"/>
            <a:ext cx="444500" cy="444500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id="{24E88C5A-86E5-4659-BB11-D674613D7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27287" y="5600700"/>
            <a:ext cx="444500" cy="444500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id="{AC4A2C69-E8F1-4382-BD7E-00AD2FAEE2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427287" y="3409949"/>
            <a:ext cx="444500" cy="43180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id="{6A0F8E5F-20BA-452B-B2E0-1913C8E11E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27287" y="4133849"/>
            <a:ext cx="444500" cy="444500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id="{FE46BB77-4963-4A5D-901A-DCA9EA0023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427287" y="4870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0AD4FDAF-0563-4A22-8A5A-2B07345E4587}"/>
              </a:ext>
            </a:extLst>
          </p:cNvPr>
          <p:cNvSpPr/>
          <p:nvPr/>
        </p:nvSpPr>
        <p:spPr>
          <a:xfrm>
            <a:off x="3106733" y="4146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Timelines/ Milestones</a:t>
            </a:r>
            <a:endParaRPr lang="en-US" sz="2400" b="1" dirty="0"/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FD76D832-8611-4268-98FD-E947EF35BBE4}"/>
              </a:ext>
            </a:extLst>
          </p:cNvPr>
          <p:cNvSpPr/>
          <p:nvPr/>
        </p:nvSpPr>
        <p:spPr>
          <a:xfrm>
            <a:off x="3106732" y="267335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Overview of Ministry</a:t>
            </a:r>
            <a:endParaRPr lang="en-US" sz="2400" b="1" dirty="0"/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A5077D0B-7D58-4B06-BB0B-08A8B6B323A1}"/>
              </a:ext>
            </a:extLst>
          </p:cNvPr>
          <p:cNvSpPr/>
          <p:nvPr/>
        </p:nvSpPr>
        <p:spPr>
          <a:xfrm>
            <a:off x="3106732" y="2000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Introduction</a:t>
            </a:r>
            <a:endParaRPr lang="en-US" sz="2400" b="1" dirty="0"/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43456D14-316B-45D2-B327-32D47CB0F443}"/>
              </a:ext>
            </a:extLst>
          </p:cNvPr>
          <p:cNvSpPr/>
          <p:nvPr/>
        </p:nvSpPr>
        <p:spPr>
          <a:xfrm>
            <a:off x="3106734" y="4918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Fund Utilization</a:t>
            </a:r>
            <a:endParaRPr lang="en-US" sz="2400" b="1" dirty="0"/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441E33B4-BD33-4306-BA73-148D8050EB3F}"/>
              </a:ext>
            </a:extLst>
          </p:cNvPr>
          <p:cNvSpPr/>
          <p:nvPr/>
        </p:nvSpPr>
        <p:spPr>
          <a:xfrm>
            <a:off x="3106732" y="3416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Activity Status</a:t>
            </a:r>
            <a:endParaRPr lang="en-US" sz="2400" b="1" dirty="0"/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25E8271C-55DB-47AF-8A9A-B4366E99AD29}"/>
              </a:ext>
            </a:extLst>
          </p:cNvPr>
          <p:cNvSpPr/>
          <p:nvPr/>
        </p:nvSpPr>
        <p:spPr>
          <a:xfrm>
            <a:off x="3106734" y="5615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Way Forward</a:t>
            </a:r>
            <a:endParaRPr lang="en-US" sz="2400" b="1" dirty="0"/>
          </a:p>
        </p:txBody>
      </p:sp>
      <p:sp>
        <p:nvSpPr>
          <p:cNvPr id="18" name="Object10">
            <a:extLst>
              <a:ext uri="{FF2B5EF4-FFF2-40B4-BE49-F238E27FC236}">
                <a16:creationId xmlns:a16="http://schemas.microsoft.com/office/drawing/2014/main" id="{4AFDF7DE-D524-46EF-BA83-383FEF1F3FFF}"/>
              </a:ext>
            </a:extLst>
          </p:cNvPr>
          <p:cNvSpPr/>
          <p:nvPr/>
        </p:nvSpPr>
        <p:spPr>
          <a:xfrm>
            <a:off x="2473324" y="821964"/>
            <a:ext cx="7245351" cy="5782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en-US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sz="3400" b="1" dirty="0">
              <a:solidFill>
                <a:srgbClr val="10546D"/>
              </a:solidFill>
            </a:endParaRPr>
          </a:p>
        </p:txBody>
      </p:sp>
      <p:pic>
        <p:nvPicPr>
          <p:cNvPr id="21" name="Picture Placeholder 14">
            <a:extLst>
              <a:ext uri="{FF2B5EF4-FFF2-40B4-BE49-F238E27FC236}">
                <a16:creationId xmlns:a16="http://schemas.microsoft.com/office/drawing/2014/main" id="{E23C0F0C-33D7-63BE-C5D6-675A89FA88A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181345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21C23A6-F4A0-092A-8F4A-087D1A92E2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356638B-05F2-AC28-0FC8-B32D6D7269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C1D5C15E-00CC-E1E3-FD39-0CE46E81BD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Table of Contents</a:t>
            </a:r>
            <a:endParaRPr lang="en-US" b="1" dirty="0">
              <a:solidFill>
                <a:srgbClr val="10546D"/>
              </a:solidFill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E18DF3B-D8E7-4C43-7AD3-863337B21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  <a:p>
            <a:endParaRPr lang="en-IN" dirty="0"/>
          </a:p>
          <a:p>
            <a:endParaRPr lang="hi-IN" dirty="0"/>
          </a:p>
        </p:txBody>
      </p:sp>
      <p:sp>
        <p:nvSpPr>
          <p:cNvPr id="6" name="Object10">
            <a:extLst>
              <a:ext uri="{FF2B5EF4-FFF2-40B4-BE49-F238E27FC236}">
                <a16:creationId xmlns:a16="http://schemas.microsoft.com/office/drawing/2014/main" id="{BB58379A-F780-4FE5-8892-47B0FD9905B8}"/>
              </a:ext>
            </a:extLst>
          </p:cNvPr>
          <p:cNvSpPr/>
          <p:nvPr/>
        </p:nvSpPr>
        <p:spPr>
          <a:xfrm>
            <a:off x="1016001" y="1916114"/>
            <a:ext cx="3619502" cy="3603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1. Introduction</a:t>
            </a:r>
            <a:endParaRPr lang="en-US" sz="2400" b="1" dirty="0"/>
          </a:p>
        </p:txBody>
      </p:sp>
      <p:sp>
        <p:nvSpPr>
          <p:cNvPr id="7" name="Object11">
            <a:extLst>
              <a:ext uri="{FF2B5EF4-FFF2-40B4-BE49-F238E27FC236}">
                <a16:creationId xmlns:a16="http://schemas.microsoft.com/office/drawing/2014/main" id="{53AF390B-80DB-478E-9BDA-F9FAF913284D}"/>
              </a:ext>
            </a:extLst>
          </p:cNvPr>
          <p:cNvSpPr/>
          <p:nvPr/>
        </p:nvSpPr>
        <p:spPr>
          <a:xfrm>
            <a:off x="5105400" y="1965326"/>
            <a:ext cx="3619502" cy="3111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4. Timelines/ Milestones</a:t>
            </a:r>
            <a:endParaRPr lang="en-US" sz="2400" b="1" dirty="0"/>
          </a:p>
        </p:txBody>
      </p:sp>
      <p:sp>
        <p:nvSpPr>
          <p:cNvPr id="8" name="Object12">
            <a:extLst>
              <a:ext uri="{FF2B5EF4-FFF2-40B4-BE49-F238E27FC236}">
                <a16:creationId xmlns:a16="http://schemas.microsoft.com/office/drawing/2014/main" id="{0ACA0C83-E264-479F-A0EB-27A289134FE2}"/>
              </a:ext>
            </a:extLst>
          </p:cNvPr>
          <p:cNvSpPr/>
          <p:nvPr/>
        </p:nvSpPr>
        <p:spPr>
          <a:xfrm>
            <a:off x="1016001" y="3355976"/>
            <a:ext cx="3879849" cy="323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2. Overview of Ministry</a:t>
            </a:r>
            <a:endParaRPr lang="en-US" sz="2400" b="1" dirty="0"/>
          </a:p>
        </p:txBody>
      </p:sp>
      <p:sp>
        <p:nvSpPr>
          <p:cNvPr id="9" name="Object13">
            <a:extLst>
              <a:ext uri="{FF2B5EF4-FFF2-40B4-BE49-F238E27FC236}">
                <a16:creationId xmlns:a16="http://schemas.microsoft.com/office/drawing/2014/main" id="{56502510-B730-476E-BFC1-2DC6D0D4E20E}"/>
              </a:ext>
            </a:extLst>
          </p:cNvPr>
          <p:cNvSpPr/>
          <p:nvPr/>
        </p:nvSpPr>
        <p:spPr>
          <a:xfrm>
            <a:off x="5105399" y="3398839"/>
            <a:ext cx="3595689" cy="3286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5. Fund Utilization</a:t>
            </a:r>
            <a:endParaRPr lang="en-US" sz="2400" b="1" dirty="0"/>
          </a:p>
        </p:txBody>
      </p:sp>
      <p:sp>
        <p:nvSpPr>
          <p:cNvPr id="10" name="Object14">
            <a:extLst>
              <a:ext uri="{FF2B5EF4-FFF2-40B4-BE49-F238E27FC236}">
                <a16:creationId xmlns:a16="http://schemas.microsoft.com/office/drawing/2014/main" id="{76BCFFB0-9EA9-45B3-A705-2428AEA32E0C}"/>
              </a:ext>
            </a:extLst>
          </p:cNvPr>
          <p:cNvSpPr/>
          <p:nvPr/>
        </p:nvSpPr>
        <p:spPr>
          <a:xfrm>
            <a:off x="1016001" y="4775199"/>
            <a:ext cx="3362325" cy="323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3. Activity Status</a:t>
            </a:r>
            <a:endParaRPr lang="en-US" sz="2400" b="1" dirty="0"/>
          </a:p>
        </p:txBody>
      </p:sp>
      <p:sp>
        <p:nvSpPr>
          <p:cNvPr id="11" name="Object15">
            <a:extLst>
              <a:ext uri="{FF2B5EF4-FFF2-40B4-BE49-F238E27FC236}">
                <a16:creationId xmlns:a16="http://schemas.microsoft.com/office/drawing/2014/main" id="{15902E92-221B-4A11-9696-5D2BDA3D619F}"/>
              </a:ext>
            </a:extLst>
          </p:cNvPr>
          <p:cNvSpPr/>
          <p:nvPr/>
        </p:nvSpPr>
        <p:spPr>
          <a:xfrm>
            <a:off x="5105400" y="4775199"/>
            <a:ext cx="3595688" cy="323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6. Way Forward</a:t>
            </a:r>
            <a:endParaRPr lang="en-US" sz="2400" b="1" dirty="0"/>
          </a:p>
        </p:txBody>
      </p:sp>
      <p:sp>
        <p:nvSpPr>
          <p:cNvPr id="12" name="Object16">
            <a:extLst>
              <a:ext uri="{FF2B5EF4-FFF2-40B4-BE49-F238E27FC236}">
                <a16:creationId xmlns:a16="http://schemas.microsoft.com/office/drawing/2014/main" id="{575A8203-EE2F-4F75-9412-63AC49891B2B}"/>
              </a:ext>
            </a:extLst>
          </p:cNvPr>
          <p:cNvSpPr/>
          <p:nvPr/>
        </p:nvSpPr>
        <p:spPr>
          <a:xfrm>
            <a:off x="1289049" y="2463799"/>
            <a:ext cx="30067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3" name="Object17">
            <a:extLst>
              <a:ext uri="{FF2B5EF4-FFF2-40B4-BE49-F238E27FC236}">
                <a16:creationId xmlns:a16="http://schemas.microsoft.com/office/drawing/2014/main" id="{104145E0-198E-446D-8803-EC00E34FFBEC}"/>
              </a:ext>
            </a:extLst>
          </p:cNvPr>
          <p:cNvSpPr/>
          <p:nvPr/>
        </p:nvSpPr>
        <p:spPr>
          <a:xfrm>
            <a:off x="5467350" y="2508250"/>
            <a:ext cx="3257552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4" name="Object18">
            <a:extLst>
              <a:ext uri="{FF2B5EF4-FFF2-40B4-BE49-F238E27FC236}">
                <a16:creationId xmlns:a16="http://schemas.microsoft.com/office/drawing/2014/main" id="{A246816C-43A1-4F79-A57B-AB505F0AB154}"/>
              </a:ext>
            </a:extLst>
          </p:cNvPr>
          <p:cNvSpPr/>
          <p:nvPr/>
        </p:nvSpPr>
        <p:spPr>
          <a:xfrm>
            <a:off x="1289049" y="3935416"/>
            <a:ext cx="30067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5" name="Object19">
            <a:extLst>
              <a:ext uri="{FF2B5EF4-FFF2-40B4-BE49-F238E27FC236}">
                <a16:creationId xmlns:a16="http://schemas.microsoft.com/office/drawing/2014/main" id="{D3CDFBD9-8AF2-4DF4-BE2F-14FC2D3148CA}"/>
              </a:ext>
            </a:extLst>
          </p:cNvPr>
          <p:cNvSpPr/>
          <p:nvPr/>
        </p:nvSpPr>
        <p:spPr>
          <a:xfrm>
            <a:off x="5443537" y="3905249"/>
            <a:ext cx="3257552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6" name="Object20">
            <a:extLst>
              <a:ext uri="{FF2B5EF4-FFF2-40B4-BE49-F238E27FC236}">
                <a16:creationId xmlns:a16="http://schemas.microsoft.com/office/drawing/2014/main" id="{24B57039-E3D7-40E1-8F82-AB66962AB58B}"/>
              </a:ext>
            </a:extLst>
          </p:cNvPr>
          <p:cNvSpPr/>
          <p:nvPr/>
        </p:nvSpPr>
        <p:spPr>
          <a:xfrm>
            <a:off x="1289049" y="5314958"/>
            <a:ext cx="30067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7" name="Object21">
            <a:extLst>
              <a:ext uri="{FF2B5EF4-FFF2-40B4-BE49-F238E27FC236}">
                <a16:creationId xmlns:a16="http://schemas.microsoft.com/office/drawing/2014/main" id="{34E3B72F-A743-4152-ACC2-C01DE9581FEF}"/>
              </a:ext>
            </a:extLst>
          </p:cNvPr>
          <p:cNvSpPr/>
          <p:nvPr/>
        </p:nvSpPr>
        <p:spPr>
          <a:xfrm>
            <a:off x="5443537" y="5314958"/>
            <a:ext cx="3305178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Calibre Light" pitchFamily="34" charset="-122"/>
                <a:cs typeface="Calibre Light" pitchFamily="34" charset="-120"/>
              </a:rPr>
              <a:t>Place reference Text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29" name="Picture Placeholder 14">
            <a:extLst>
              <a:ext uri="{FF2B5EF4-FFF2-40B4-BE49-F238E27FC236}">
                <a16:creationId xmlns:a16="http://schemas.microsoft.com/office/drawing/2014/main" id="{3D95095E-0788-852E-7530-200A88072BD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09301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71833A0F-F5B8-878C-1B89-4D70EBF74F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AC5A9E73-4F7D-D391-AEA9-AC92CA69FD7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833FAD6-470C-A4C5-4DAD-0A88036EB8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D52A8BC-E229-4204-2221-64ABE7C670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  <a:endParaRPr lang="en-US" dirty="0"/>
          </a:p>
          <a:p>
            <a:r>
              <a:rPr lang="en-US" dirty="0"/>
              <a:t>Ministry of Health and Family Welfare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535713CC-0C2F-0891-0F74-7595D0E769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Place title description here</a:t>
            </a:r>
            <a:endParaRPr lang="en-IN" dirty="0"/>
          </a:p>
        </p:txBody>
      </p:sp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id="{44B07F40-A52C-4C6B-82C7-89FDD51B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14500" y="2804160"/>
            <a:ext cx="762000" cy="76200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id="{4407BBEA-E804-4A50-A163-C8ED9F6CF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98950" y="2819400"/>
            <a:ext cx="762000" cy="762000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id="{F7EB7872-B251-474F-853D-F8BB6EDD7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061200" y="2832100"/>
            <a:ext cx="749300" cy="749300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id="{135D73A0-2E95-464A-93E2-86B7DA671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92300" y="2978784"/>
            <a:ext cx="406400" cy="40640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id="{D6BA9392-C756-40E3-857D-9FDB3D7F14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476750" y="2997200"/>
            <a:ext cx="406400" cy="406400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id="{5149EDAE-37A5-4D97-9D6A-0DEFAE158D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39000" y="3009900"/>
            <a:ext cx="393700" cy="393700"/>
          </a:xfrm>
          <a:prstGeom prst="rect">
            <a:avLst/>
          </a:prstGeom>
        </p:spPr>
      </p:pic>
      <p:sp>
        <p:nvSpPr>
          <p:cNvPr id="21" name="Object17">
            <a:extLst>
              <a:ext uri="{FF2B5EF4-FFF2-40B4-BE49-F238E27FC236}">
                <a16:creationId xmlns:a16="http://schemas.microsoft.com/office/drawing/2014/main" id="{86FD6DA5-8C82-4740-8594-C1F99BA3B420}"/>
              </a:ext>
            </a:extLst>
          </p:cNvPr>
          <p:cNvSpPr/>
          <p:nvPr/>
        </p:nvSpPr>
        <p:spPr>
          <a:xfrm>
            <a:off x="1022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One</a:t>
            </a:r>
            <a:endParaRPr lang="en-US" sz="2400" b="1" dirty="0">
              <a:latin typeface="Calibre Medium" panose="020B0603030202060203" pitchFamily="34" charset="77"/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9E18781F-BBC7-4589-8897-14F75B07CF5F}"/>
              </a:ext>
            </a:extLst>
          </p:cNvPr>
          <p:cNvSpPr/>
          <p:nvPr/>
        </p:nvSpPr>
        <p:spPr>
          <a:xfrm>
            <a:off x="1009650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DA6CA7F4-DE9B-47E9-B177-FF34D42D3E61}"/>
              </a:ext>
            </a:extLst>
          </p:cNvPr>
          <p:cNvSpPr/>
          <p:nvPr/>
        </p:nvSpPr>
        <p:spPr>
          <a:xfrm>
            <a:off x="3663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Two</a:t>
            </a:r>
            <a:endParaRPr lang="en-US" sz="2400" b="1" dirty="0">
              <a:latin typeface="Calibre Medium" panose="020B0603030202060203" pitchFamily="34" charset="77"/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0CC88F8D-5A61-4B4A-8656-EFBEE4B0F44D}"/>
              </a:ext>
            </a:extLst>
          </p:cNvPr>
          <p:cNvSpPr/>
          <p:nvPr/>
        </p:nvSpPr>
        <p:spPr>
          <a:xfrm>
            <a:off x="3651250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id="{6A08498D-6C42-458D-87F6-6271BF19C04D}"/>
              </a:ext>
            </a:extLst>
          </p:cNvPr>
          <p:cNvSpPr/>
          <p:nvPr/>
        </p:nvSpPr>
        <p:spPr>
          <a:xfrm>
            <a:off x="6356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  <a:cs typeface="HK Grotesk SemiBold Italic" pitchFamily="34" charset="-120"/>
              </a:rPr>
              <a:t>Sub-heading 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5B5B5B"/>
                </a:solidFill>
                <a:latin typeface="Calibre Medium" panose="020B0603030202060203" pitchFamily="34" charset="77"/>
                <a:ea typeface="HK Grotesk SemiBold Italic" pitchFamily="34" charset="-122"/>
              </a:rPr>
              <a:t>Three</a:t>
            </a:r>
            <a:endParaRPr lang="en-US" sz="2400" b="1" dirty="0">
              <a:latin typeface="Calibre Medium" panose="020B0603030202060203" pitchFamily="34" charset="77"/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1D81AFF4-284F-4B73-A1C0-9E3440320609}"/>
              </a:ext>
            </a:extLst>
          </p:cNvPr>
          <p:cNvSpPr/>
          <p:nvPr/>
        </p:nvSpPr>
        <p:spPr>
          <a:xfrm>
            <a:off x="6343650" y="4565650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000"/>
              </a:lnSpc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sub-heading here.</a:t>
            </a:r>
            <a:endParaRPr lang="en-US" dirty="0">
              <a:latin typeface="Calibre Medium" panose="020B0603030202060203"/>
            </a:endParaRPr>
          </a:p>
        </p:txBody>
      </p:sp>
      <p:pic>
        <p:nvPicPr>
          <p:cNvPr id="42" name="Picture Placeholder 14">
            <a:extLst>
              <a:ext uri="{FF2B5EF4-FFF2-40B4-BE49-F238E27FC236}">
                <a16:creationId xmlns:a16="http://schemas.microsoft.com/office/drawing/2014/main" id="{E1267940-6054-6067-2784-BA847A0BBBE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61319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1214</Words>
  <Application>Microsoft Office PowerPoint</Application>
  <PresentationFormat>Widescreen</PresentationFormat>
  <Paragraphs>300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Calibre Medium</vt:lpstr>
      <vt:lpstr>Calibri</vt:lpstr>
      <vt:lpstr>Calibri bold</vt:lpstr>
      <vt:lpstr>Calibri Light</vt:lpstr>
      <vt:lpstr>HK Grotesk SemiBold Italic</vt:lpstr>
      <vt:lpstr>Lato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Sunsunwal</dc:creator>
  <cp:lastModifiedBy>rohit maurya</cp:lastModifiedBy>
  <cp:revision>495</cp:revision>
  <dcterms:created xsi:type="dcterms:W3CDTF">2021-07-09T05:55:08Z</dcterms:created>
  <dcterms:modified xsi:type="dcterms:W3CDTF">2022-08-02T10:48:34Z</dcterms:modified>
</cp:coreProperties>
</file>