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00"/>
    <p:restoredTop sz="96281"/>
  </p:normalViewPr>
  <p:slideViewPr>
    <p:cSldViewPr>
      <p:cViewPr varScale="1">
        <p:scale>
          <a:sx n="89" d="100"/>
          <a:sy n="89" d="100"/>
        </p:scale>
        <p:origin x="920" y="176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b="1" dirty="0">
            <a:latin typeface="HK Grotesk" pitchFamily="2" charset="77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b="1" dirty="0">
            <a:latin typeface="HK Grotesk" pitchFamily="2" charset="77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b="1" dirty="0">
            <a:latin typeface="HK Grotesk" pitchFamily="2" charset="77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b="1" dirty="0">
            <a:latin typeface="HK Grotesk" pitchFamily="2" charset="77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b="1" dirty="0">
            <a:latin typeface="HK Grotesk" pitchFamily="2" charset="77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b="1" dirty="0">
            <a:latin typeface="HK Grotesk" pitchFamily="2" charset="77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b="1" dirty="0">
            <a:latin typeface="HK Grotesk" pitchFamily="2" charset="77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1_4" csCatId="accent1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HK Grotesk" pitchFamily="2" charset="77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HK Grotesk" pitchFamily="2" charset="77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HK Grotesk" pitchFamily="2" charset="77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1_3" csCatId="accent1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376D748E-7273-2D4A-A066-7DFF5948BA9D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1</a:t>
          </a:r>
          <a:endParaRPr lang="en-GB" dirty="0">
            <a:latin typeface="HK Grotesk" pitchFamily="2" charset="77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  <a:p>
          <a:r>
            <a:rPr lang="en-GB" dirty="0">
              <a:latin typeface="HK Grotesk" pitchFamily="2" charset="77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2</a:t>
          </a:r>
          <a:endParaRPr lang="en-GB" dirty="0">
            <a:latin typeface="HK Grotesk" pitchFamily="2" charset="77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3</a:t>
          </a:r>
          <a:endParaRPr lang="en-GB" dirty="0">
            <a:latin typeface="HK Grotesk" pitchFamily="2" charset="77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latin typeface="HK Grotesk" pitchFamily="2" charset="77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2</a:t>
          </a: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HK Grotesk" pitchFamily="2" charset="77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HK Grotesk" pitchFamily="2" charset="77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36" y="1625600"/>
          <a:ext cx="1498699" cy="216746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1</a:t>
          </a:r>
        </a:p>
      </dsp:txBody>
      <dsp:txXfrm>
        <a:off x="74896" y="1698760"/>
        <a:ext cx="1352379" cy="2021146"/>
      </dsp:txXfrm>
    </dsp:sp>
    <dsp:sp modelId="{F665AD87-A420-1140-9656-AF261E53FE64}">
      <dsp:nvSpPr>
        <dsp:cNvPr id="0" name=""/>
        <dsp:cNvSpPr/>
      </dsp:nvSpPr>
      <dsp:spPr>
        <a:xfrm>
          <a:off x="1658193" y="1625600"/>
          <a:ext cx="1498699" cy="2167466"/>
        </a:xfrm>
        <a:prstGeom prst="round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2</a:t>
          </a:r>
        </a:p>
      </dsp:txBody>
      <dsp:txXfrm>
        <a:off x="1731353" y="1698760"/>
        <a:ext cx="1352379" cy="2021146"/>
      </dsp:txXfrm>
    </dsp:sp>
    <dsp:sp modelId="{A9754BF2-2B18-E448-96DB-B453A7286AEE}">
      <dsp:nvSpPr>
        <dsp:cNvPr id="0" name=""/>
        <dsp:cNvSpPr/>
      </dsp:nvSpPr>
      <dsp:spPr>
        <a:xfrm>
          <a:off x="3314650" y="1625600"/>
          <a:ext cx="1498699" cy="2167466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3</a:t>
          </a:r>
        </a:p>
      </dsp:txBody>
      <dsp:txXfrm>
        <a:off x="3387810" y="1698760"/>
        <a:ext cx="1352379" cy="2021146"/>
      </dsp:txXfrm>
    </dsp:sp>
    <dsp:sp modelId="{CA4AE9DA-6160-734F-BB5E-5046D87BB7DA}">
      <dsp:nvSpPr>
        <dsp:cNvPr id="0" name=""/>
        <dsp:cNvSpPr/>
      </dsp:nvSpPr>
      <dsp:spPr>
        <a:xfrm>
          <a:off x="4971107" y="1625600"/>
          <a:ext cx="1498699" cy="2167466"/>
        </a:xfrm>
        <a:prstGeom prst="round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4</a:t>
          </a:r>
        </a:p>
      </dsp:txBody>
      <dsp:txXfrm>
        <a:off x="5044267" y="1698760"/>
        <a:ext cx="1352379" cy="2021146"/>
      </dsp:txXfrm>
    </dsp:sp>
    <dsp:sp modelId="{C99703E6-89CA-B84F-97DC-E11F82F0F0FB}">
      <dsp:nvSpPr>
        <dsp:cNvPr id="0" name=""/>
        <dsp:cNvSpPr/>
      </dsp:nvSpPr>
      <dsp:spPr>
        <a:xfrm>
          <a:off x="6627564" y="1625600"/>
          <a:ext cx="1498699" cy="2167466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5</a:t>
          </a:r>
        </a:p>
      </dsp:txBody>
      <dsp:txXfrm>
        <a:off x="6700724" y="1698760"/>
        <a:ext cx="1352379" cy="20211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877235" y="879458"/>
          <a:ext cx="3940161" cy="2181243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224" y="788031"/>
        <a:ext cx="2181243" cy="2364097"/>
      </dsp:txXfrm>
    </dsp:sp>
    <dsp:sp modelId="{0AACB8C9-99B2-674C-A0D5-E2C37A2886F7}">
      <dsp:nvSpPr>
        <dsp:cNvPr id="0" name=""/>
        <dsp:cNvSpPr/>
      </dsp:nvSpPr>
      <dsp:spPr>
        <a:xfrm rot="16200000">
          <a:off x="1467601" y="879458"/>
          <a:ext cx="3940161" cy="2181243"/>
        </a:xfrm>
        <a:prstGeom prst="flowChartManualOperation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347060" y="788031"/>
        <a:ext cx="2181243" cy="2364097"/>
      </dsp:txXfrm>
    </dsp:sp>
    <dsp:sp modelId="{786FE105-E8B7-3D44-A134-098FC7E76181}">
      <dsp:nvSpPr>
        <dsp:cNvPr id="0" name=""/>
        <dsp:cNvSpPr/>
      </dsp:nvSpPr>
      <dsp:spPr>
        <a:xfrm rot="16200000">
          <a:off x="3812437" y="879458"/>
          <a:ext cx="3940161" cy="2181243"/>
        </a:xfrm>
        <a:prstGeom prst="flowChartManualOperation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4691896" y="788031"/>
        <a:ext cx="2181243" cy="2364097"/>
      </dsp:txXfrm>
    </dsp:sp>
    <dsp:sp modelId="{322AAD36-4326-6C4D-B4C8-F354AEB72BE0}">
      <dsp:nvSpPr>
        <dsp:cNvPr id="0" name=""/>
        <dsp:cNvSpPr/>
      </dsp:nvSpPr>
      <dsp:spPr>
        <a:xfrm rot="16200000">
          <a:off x="6157274" y="879458"/>
          <a:ext cx="3940161" cy="2181243"/>
        </a:xfrm>
        <a:prstGeom prst="flowChartManualOperati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7036733" y="788031"/>
        <a:ext cx="2181243" cy="2364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3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2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1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7/3/21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03/07/21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668-6682045_national-emblem-of-india-png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407368" y="123079"/>
            <a:ext cx="635000" cy="9937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416480" y="6538139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9616" y="2644170"/>
            <a:ext cx="685382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5447" y="3856899"/>
            <a:ext cx="6337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767408" y="404664"/>
            <a:ext cx="3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</a:rPr>
              <a:t>MINSTRY 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4767" y="4779744"/>
            <a:ext cx="2902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8274350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94593664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25118460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51590"/>
              </p:ext>
            </p:extLst>
          </p:nvPr>
        </p:nvGraphicFramePr>
        <p:xfrm>
          <a:off x="1631504" y="1694040"/>
          <a:ext cx="1032603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25594" y="2046704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0466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240480" y="2046704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2504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863608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645424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483986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265802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5989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8027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00656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221034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03078" y="2836758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0489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4417965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61541" y="2350125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7041093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00743" y="2350125"/>
            <a:ext cx="193033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661471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91240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096872" y="6468118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3647728" y="678552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9759370"/>
              </p:ext>
            </p:extLst>
          </p:nvPr>
        </p:nvGraphicFramePr>
        <p:xfrm>
          <a:off x="2495600" y="1556792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318112" y="628203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869976" y="493614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3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K Grotesk" pitchFamily="2" charset="77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HK Grotesk" pitchFamily="2" charset="77"/>
              </a:rPr>
              <a:t>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2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4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5</a:t>
            </a:r>
            <a:r>
              <a:rPr lang="en-US" sz="2400" dirty="0">
                <a:latin typeface="HK Grotesk" pitchFamily="2" charset="77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30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30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3014" y="3087368"/>
            <a:ext cx="1055096" cy="433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30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3014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238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238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23814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23814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38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238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30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10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961120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3575720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HK Grotesk" pitchFamily="2" charset="77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5038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3592" y="1554848"/>
            <a:ext cx="1462260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2098772" y="205033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15038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26075" y="3295970"/>
            <a:ext cx="2834429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2119154" y="378256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15038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61552" y="5136950"/>
            <a:ext cx="188705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HK Grotesk" pitchFamily="2" charset="77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2131337" y="558735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342406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816723" y="1554848"/>
            <a:ext cx="167866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7368089" y="205033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42406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754725" y="3295970"/>
            <a:ext cx="240161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7456244" y="378256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42406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54725" y="5136950"/>
            <a:ext cx="1914307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7480012" y="558735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320715" y="647980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867554" y="359328"/>
            <a:ext cx="71287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54228" y="6329364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269533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448800" y="624442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448800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824192" y="278092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84317" y="350100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4192" y="4149080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84317" y="4797152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24192" y="5487615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HK Grotesk" pitchFamily="2" charset="77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9131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246421" y="641298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HK Grotesk" pitchFamily="2" charset="77"/>
              </a:rPr>
              <a:t>Thank You</a:t>
            </a:r>
            <a:r>
              <a:rPr lang="en-US" b="1" dirty="0">
                <a:latin typeface="HK Grotesk" pitchFamily="2" charset="77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72506332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12604857"/>
              </p:ext>
            </p:extLst>
          </p:nvPr>
        </p:nvGraphicFramePr>
        <p:xfrm>
          <a:off x="4519283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05949" y="2564904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32304" y="2444495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59120176"/>
              </p:ext>
            </p:extLst>
          </p:nvPr>
        </p:nvGraphicFramePr>
        <p:xfrm>
          <a:off x="2279576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41663832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68947684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1508775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63387363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1196</TotalTime>
  <Words>1139</Words>
  <Application>Microsoft Macintosh PowerPoint</Application>
  <PresentationFormat>Widescreen</PresentationFormat>
  <Paragraphs>327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HK Grotesk</vt:lpstr>
      <vt:lpstr>Lato Light</vt:lpstr>
      <vt:lpstr>Nunito Sans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esspee wt</cp:lastModifiedBy>
  <cp:revision>73</cp:revision>
  <dcterms:created xsi:type="dcterms:W3CDTF">2021-06-21T15:58:00Z</dcterms:created>
  <dcterms:modified xsi:type="dcterms:W3CDTF">2021-07-03T05:20:02Z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