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1"/>
  </p:notesMasterIdLst>
  <p:sldIdLst>
    <p:sldId id="298" r:id="rId2"/>
    <p:sldId id="281" r:id="rId3"/>
    <p:sldId id="284" r:id="rId4"/>
    <p:sldId id="285" r:id="rId5"/>
    <p:sldId id="286" r:id="rId6"/>
    <p:sldId id="287" r:id="rId7"/>
    <p:sldId id="288" r:id="rId8"/>
    <p:sldId id="291" r:id="rId9"/>
    <p:sldId id="292" r:id="rId10"/>
    <p:sldId id="307" r:id="rId11"/>
    <p:sldId id="293" r:id="rId12"/>
    <p:sldId id="297" r:id="rId13"/>
    <p:sldId id="304" r:id="rId14"/>
    <p:sldId id="300" r:id="rId15"/>
    <p:sldId id="301" r:id="rId16"/>
    <p:sldId id="303" r:id="rId17"/>
    <p:sldId id="302" r:id="rId18"/>
    <p:sldId id="308" r:id="rId19"/>
    <p:sldId id="311" r:id="rId20"/>
    <p:sldId id="310" r:id="rId21"/>
    <p:sldId id="309" r:id="rId22"/>
    <p:sldId id="312" r:id="rId23"/>
    <p:sldId id="315" r:id="rId24"/>
    <p:sldId id="314" r:id="rId25"/>
    <p:sldId id="313" r:id="rId26"/>
    <p:sldId id="305" r:id="rId27"/>
    <p:sldId id="317" r:id="rId28"/>
    <p:sldId id="316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0F536D"/>
    <a:srgbClr val="39A7B7"/>
    <a:srgbClr val="65BD8B"/>
    <a:srgbClr val="92CB4A"/>
    <a:srgbClr val="0072C0"/>
    <a:srgbClr val="F4FBFE"/>
    <a:srgbClr val="10546D"/>
    <a:srgbClr val="226578"/>
    <a:srgbClr val="4DC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788"/>
  </p:normalViewPr>
  <p:slideViewPr>
    <p:cSldViewPr snapToGrid="0">
      <p:cViewPr varScale="1">
        <p:scale>
          <a:sx n="91" d="100"/>
          <a:sy n="91" d="100"/>
        </p:scale>
        <p:origin x="12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790801443721035"/>
          <c:y val="3.7270042735826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215223097112859E-2"/>
          <c:y val="0.21080635596070013"/>
          <c:w val="0.84806422465746911"/>
          <c:h val="0.50161711389495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4-432B-944A-58E17035F0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4-432B-944A-58E17035F0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4-432B-944A-58E17035F0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87476224"/>
        <c:axId val="188313600"/>
      </c:barChart>
      <c:catAx>
        <c:axId val="18747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13600"/>
        <c:crosses val="autoZero"/>
        <c:auto val="1"/>
        <c:lblAlgn val="ctr"/>
        <c:lblOffset val="100"/>
        <c:noMultiLvlLbl val="0"/>
      </c:catAx>
      <c:valAx>
        <c:axId val="1883136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7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A5-4EE4-AEC3-29019F18C0C5}"/>
              </c:ext>
            </c:extLst>
          </c:dPt>
          <c:dPt>
            <c:idx val="1"/>
            <c:bubble3D val="0"/>
            <c:spPr>
              <a:solidFill>
                <a:srgbClr val="54CC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A5-4EE4-AEC3-29019F18C0C5}"/>
              </c:ext>
            </c:extLst>
          </c:dPt>
          <c:dPt>
            <c:idx val="2"/>
            <c:bubble3D val="0"/>
            <c:spPr>
              <a:solidFill>
                <a:srgbClr val="4DC5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A5-4EE4-AEC3-29019F18C0C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A5-4EE4-AEC3-29019F18C0C5}"/>
              </c:ext>
            </c:extLst>
          </c:dPt>
          <c:dPt>
            <c:idx val="4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A5-4EE4-AEC3-29019F18C0C5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A5-4EE4-AEC3-29019F18C0C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197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Sub Heading</a:t>
          </a: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1307F3B2-298D-46B1-9884-AF723AA6D8C0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7D1AE911-0061-4301-B8EA-DF546D9716CB}" type="parTrans" cxnId="{70CEE2E5-32C9-4C0D-BB12-5196FEC72173}">
      <dgm:prSet/>
      <dgm:spPr/>
      <dgm:t>
        <a:bodyPr/>
        <a:lstStyle/>
        <a:p>
          <a:endParaRPr lang="en-IN"/>
        </a:p>
      </dgm:t>
    </dgm:pt>
    <dgm:pt modelId="{11B8F1C9-047C-424F-BFBB-19CB8EA0D369}" type="sibTrans" cxnId="{70CEE2E5-32C9-4C0D-BB12-5196FEC72173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FC0D3034-B3A1-4609-9D30-1E01664F1B13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545CBA29-7731-439C-9FC9-2E9FEFD3EAB0}" type="parTrans" cxnId="{BD79F5A4-1689-4D31-ABC5-6E7889B05772}">
      <dgm:prSet/>
      <dgm:spPr/>
      <dgm:t>
        <a:bodyPr/>
        <a:lstStyle/>
        <a:p>
          <a:endParaRPr lang="en-IN"/>
        </a:p>
      </dgm:t>
    </dgm:pt>
    <dgm:pt modelId="{B847A6EF-DD20-48F6-A80C-38EA6B20F8FE}" type="sibTrans" cxnId="{BD79F5A4-1689-4D31-ABC5-6E7889B05772}">
      <dgm:prSet/>
      <dgm:spPr/>
      <dgm:t>
        <a:bodyPr/>
        <a:lstStyle/>
        <a:p>
          <a:endParaRPr lang="en-IN"/>
        </a:p>
      </dgm:t>
    </dgm:pt>
    <dgm:pt modelId="{90EFFE1E-CA48-4DE8-9D3F-C9A31C27603F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886E4B3E-562D-4EDA-93D0-29FE7B827784}" type="parTrans" cxnId="{F3B7193D-00A9-4E8F-9B63-DACEAA69E562}">
      <dgm:prSet/>
      <dgm:spPr/>
      <dgm:t>
        <a:bodyPr/>
        <a:lstStyle/>
        <a:p>
          <a:endParaRPr lang="en-IN"/>
        </a:p>
      </dgm:t>
    </dgm:pt>
    <dgm:pt modelId="{E384BDC2-A72E-4DB5-9732-8314749D81CA}" type="sibTrans" cxnId="{F3B7193D-00A9-4E8F-9B63-DACEAA69E562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NeighborX="884" custLinFactNeighborY="-17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3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F3B7193D-00A9-4E8F-9B63-DACEAA69E562}" srcId="{F38080A5-16FC-4AB8-90CE-E1E09102042F}" destId="{90EFFE1E-CA48-4DE8-9D3F-C9A31C27603F}" srcOrd="1" destOrd="0" parTransId="{886E4B3E-562D-4EDA-93D0-29FE7B827784}" sibTransId="{E384BDC2-A72E-4DB5-9732-8314749D81CA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FC7E6142-92D6-4F75-8AFB-C0C4BFD2F2C3}" type="presOf" srcId="{1307F3B2-298D-46B1-9884-AF723AA6D8C0}" destId="{731D5D6D-878D-4D1C-9011-948821DA935C}" srcOrd="0" destOrd="1" presId="urn:microsoft.com/office/officeart/2005/8/layout/chevron2"/>
    <dgm:cxn modelId="{1C67614D-82B3-4C76-A089-CC856D55DA52}" type="presOf" srcId="{90EFFE1E-CA48-4DE8-9D3F-C9A31C27603F}" destId="{FE01367D-82EA-4EE6-88E3-09A514F610B2}" srcOrd="0" destOrd="1" presId="urn:microsoft.com/office/officeart/2005/8/layout/chevron2"/>
    <dgm:cxn modelId="{4E6FD67E-9A6A-463C-AAB9-968B0F0D6447}" type="presOf" srcId="{FC0D3034-B3A1-4609-9D30-1E01664F1B13}" destId="{4FAA980D-5EDF-401F-84C5-5CF9D3F6A57E}" srcOrd="0" destOrd="1" presId="urn:microsoft.com/office/officeart/2005/8/layout/chevron2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BD79F5A4-1689-4D31-ABC5-6E7889B05772}" srcId="{84030F97-8894-4F20-A626-BD216FDD7C02}" destId="{FC0D3034-B3A1-4609-9D30-1E01664F1B13}" srcOrd="1" destOrd="0" parTransId="{545CBA29-7731-439C-9FC9-2E9FEFD3EAB0}" sibTransId="{B847A6EF-DD20-48F6-A80C-38EA6B20F8FE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70CEE2E5-32C9-4C0D-BB12-5196FEC72173}" srcId="{9307FA3C-8F52-44C2-A9A7-E7556CE9181A}" destId="{1307F3B2-298D-46B1-9884-AF723AA6D8C0}" srcOrd="1" destOrd="0" parTransId="{7D1AE911-0061-4301-B8EA-DF546D9716CB}" sibTransId="{11B8F1C9-047C-424F-BFBB-19CB8EA0D369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600" dirty="0"/>
            <a:t>Sub heading one</a:t>
          </a:r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600" dirty="0"/>
            <a:t>Sub heading two</a:t>
          </a:r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600" dirty="0"/>
            <a:t>Sub heading three</a:t>
          </a:r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600" dirty="0"/>
            <a:t>Sub heading four</a:t>
          </a:r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BE8CFA41-C543-43A8-9713-F6F2FCFA367C}">
      <dgm:prSet phldrT="[Text]" custT="1"/>
      <dgm:spPr/>
      <dgm:t>
        <a:bodyPr/>
        <a:lstStyle/>
        <a:p>
          <a:r>
            <a:rPr lang="en-IN" sz="1600" dirty="0"/>
            <a:t>Sub heading two</a:t>
          </a:r>
        </a:p>
      </dgm:t>
    </dgm:pt>
    <dgm:pt modelId="{62F02B2C-69F2-4D22-A4D9-83F938F00ED3}" type="parTrans" cxnId="{A5B5796C-2C08-4981-900E-58897EA54846}">
      <dgm:prSet/>
      <dgm:spPr/>
      <dgm:t>
        <a:bodyPr/>
        <a:lstStyle/>
        <a:p>
          <a:endParaRPr lang="en-US"/>
        </a:p>
      </dgm:t>
    </dgm:pt>
    <dgm:pt modelId="{991FF254-6BBA-45E3-9740-376C1716B495}" type="sibTrans" cxnId="{A5B5796C-2C08-4981-900E-58897EA54846}">
      <dgm:prSet/>
      <dgm:spPr/>
      <dgm:t>
        <a:bodyPr/>
        <a:lstStyle/>
        <a:p>
          <a:endParaRPr lang="en-US"/>
        </a:p>
      </dgm:t>
    </dgm:pt>
    <dgm:pt modelId="{9C48939B-BA8A-4D0B-BF1B-13A8ADBB5A07}">
      <dgm:prSet phldrT="[Text]" custT="1"/>
      <dgm:spPr/>
      <dgm:t>
        <a:bodyPr/>
        <a:lstStyle/>
        <a:p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27D481F2-C153-4AF9-BC96-6E3A59045BEC}" type="parTrans" cxnId="{ADC725E5-4144-4884-BDD4-957AAE214FE8}">
      <dgm:prSet/>
      <dgm:spPr/>
      <dgm:t>
        <a:bodyPr/>
        <a:lstStyle/>
        <a:p>
          <a:endParaRPr lang="en-US"/>
        </a:p>
      </dgm:t>
    </dgm:pt>
    <dgm:pt modelId="{9658B8B7-6245-4212-A9D5-DDC75A229F51}" type="sibTrans" cxnId="{ADC725E5-4144-4884-BDD4-957AAE214FE8}">
      <dgm:prSet/>
      <dgm:spPr/>
      <dgm:t>
        <a:bodyPr/>
        <a:lstStyle/>
        <a:p>
          <a:endParaRPr lang="en-US"/>
        </a:p>
      </dgm:t>
    </dgm:pt>
    <dgm:pt modelId="{FDD2172B-C22A-46BD-A085-B7AC8BAE4D13}">
      <dgm:prSet phldrT="[Text]" custT="1"/>
      <dgm:spPr/>
      <dgm:t>
        <a:bodyPr/>
        <a:lstStyle/>
        <a:p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2D6B820D-B0B5-4AC4-AB78-34E3BA5A379F}" type="parTrans" cxnId="{64AB713F-F698-473A-8BA5-7891F612E40E}">
      <dgm:prSet/>
      <dgm:spPr/>
      <dgm:t>
        <a:bodyPr/>
        <a:lstStyle/>
        <a:p>
          <a:endParaRPr lang="en-US"/>
        </a:p>
      </dgm:t>
    </dgm:pt>
    <dgm:pt modelId="{D584D45E-2815-499F-9023-B1D13F860EB6}" type="sibTrans" cxnId="{64AB713F-F698-473A-8BA5-7891F612E40E}">
      <dgm:prSet/>
      <dgm:spPr/>
      <dgm:t>
        <a:bodyPr/>
        <a:lstStyle/>
        <a:p>
          <a:endParaRPr lang="en-US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</dgm:pt>
    <dgm:pt modelId="{2DB37A78-B52B-4133-97BE-36570873A9F8}" type="pres">
      <dgm:prSet presAssocID="{E2E01380-D97A-4949-B50E-D5797E7740B4}" presName="node" presStyleLbl="node1" presStyleIdx="0" presStyleCnt="5" custLinFactNeighborX="-1359" custLinFactNeighborY="0">
        <dgm:presLayoutVars>
          <dgm:bulletEnabled val="1"/>
        </dgm:presLayoutVars>
      </dgm:prSet>
      <dgm:spPr/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5">
        <dgm:presLayoutVars>
          <dgm:bulletEnabled val="1"/>
        </dgm:presLayoutVars>
      </dgm:prSet>
      <dgm:spPr/>
    </dgm:pt>
    <dgm:pt modelId="{A586239A-6305-44F7-B2F2-6FF29372A456}" type="pres">
      <dgm:prSet presAssocID="{8BE5EA84-6A67-47D0-A6D9-104F66DC491E}" presName="sibTrans" presStyleCnt="0"/>
      <dgm:spPr/>
    </dgm:pt>
    <dgm:pt modelId="{70FC137B-0D30-4CB8-A5EE-C3FE1401F95F}" type="pres">
      <dgm:prSet presAssocID="{BE8CFA41-C543-43A8-9713-F6F2FCFA367C}" presName="node" presStyleLbl="node1" presStyleIdx="2" presStyleCnt="5">
        <dgm:presLayoutVars>
          <dgm:bulletEnabled val="1"/>
        </dgm:presLayoutVars>
      </dgm:prSet>
      <dgm:spPr/>
    </dgm:pt>
    <dgm:pt modelId="{D367D88C-BE6C-4D69-A757-9242E40710C4}" type="pres">
      <dgm:prSet presAssocID="{991FF254-6BBA-45E3-9740-376C1716B495}" presName="sibTrans" presStyleCnt="0"/>
      <dgm:spPr/>
    </dgm:pt>
    <dgm:pt modelId="{A5984C91-741B-4ADD-81B2-6A35E2772274}" type="pres">
      <dgm:prSet presAssocID="{21673630-7B61-41D2-80DD-EC98A7335D1A}" presName="node" presStyleLbl="node1" presStyleIdx="3" presStyleCnt="5">
        <dgm:presLayoutVars>
          <dgm:bulletEnabled val="1"/>
        </dgm:presLayoutVars>
      </dgm:prSet>
      <dgm:spPr/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4" presStyleCnt="5">
        <dgm:presLayoutVars>
          <dgm:bulletEnabled val="1"/>
        </dgm:presLayoutVars>
      </dgm:prSet>
      <dgm:spPr/>
    </dgm:pt>
  </dgm:ptLst>
  <dgm:cxnLst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0C8F1813-5EC0-47E7-9DB3-796A5D35A0FB}" type="presOf" srcId="{D645FAE9-37BD-4ADB-B71B-50A8CED01DDF}" destId="{251DFB85-CA92-4335-9C11-BA4E0512BE51}" srcOrd="0" destOrd="0" presId="urn:microsoft.com/office/officeart/2005/8/layout/hList6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6F2C6D1A-1B19-47A2-B876-EE5F6743ABAB}" type="presOf" srcId="{FDD2172B-C22A-46BD-A085-B7AC8BAE4D13}" destId="{70FC137B-0D30-4CB8-A5EE-C3FE1401F95F}" srcOrd="0" destOrd="2" presId="urn:microsoft.com/office/officeart/2005/8/layout/hList6"/>
    <dgm:cxn modelId="{E29A2328-9559-4E15-9088-9E3C29ECB671}" type="presOf" srcId="{BE8CFA41-C543-43A8-9713-F6F2FCFA367C}" destId="{70FC137B-0D30-4CB8-A5EE-C3FE1401F95F}" srcOrd="0" destOrd="0" presId="urn:microsoft.com/office/officeart/2005/8/layout/hList6"/>
    <dgm:cxn modelId="{EF298E33-B403-4D41-828A-4B6D10CE01BE}" type="presOf" srcId="{CFF7292D-B52D-46BF-932F-BAE7E8E534BD}" destId="{6AEB1AA3-C75E-4E0E-B14B-EDF1080F1275}" srcOrd="0" destOrd="0" presId="urn:microsoft.com/office/officeart/2005/8/layout/hList6"/>
    <dgm:cxn modelId="{64AB713F-F698-473A-8BA5-7891F612E40E}" srcId="{BE8CFA41-C543-43A8-9713-F6F2FCFA367C}" destId="{FDD2172B-C22A-46BD-A085-B7AC8BAE4D13}" srcOrd="1" destOrd="0" parTransId="{2D6B820D-B0B5-4AC4-AB78-34E3BA5A379F}" sibTransId="{D584D45E-2815-499F-9023-B1D13F860EB6}"/>
    <dgm:cxn modelId="{F9F54342-80CA-430F-A370-2F04AA582C2E}" type="presOf" srcId="{3AD595D5-8EBE-4398-8E6B-6F00C61E3184}" destId="{869D129A-CB44-4840-B359-40A63BAC1259}" srcOrd="0" destOrd="0" presId="urn:microsoft.com/office/officeart/2005/8/layout/hList6"/>
    <dgm:cxn modelId="{88589E45-E9DC-4F63-9394-1DFE84D39CBE}" type="presOf" srcId="{F77AECC9-F7A7-40DF-99A9-AB2F29B8520A}" destId="{869D129A-CB44-4840-B359-40A63BAC1259}" srcOrd="0" destOrd="1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C3205E47-F2F7-463F-97AB-0616A8CB1E12}" type="presOf" srcId="{8DFB10AF-A7F3-4CA9-84DE-1A8F905BD390}" destId="{869D129A-CB44-4840-B359-40A63BAC1259}" srcOrd="0" destOrd="2" presId="urn:microsoft.com/office/officeart/2005/8/layout/hList6"/>
    <dgm:cxn modelId="{09251268-838B-48E4-97FF-A5E826806C1C}" type="presOf" srcId="{9C48939B-BA8A-4D0B-BF1B-13A8ADBB5A07}" destId="{70FC137B-0D30-4CB8-A5EE-C3FE1401F95F}" srcOrd="0" destOrd="1" presId="urn:microsoft.com/office/officeart/2005/8/layout/hList6"/>
    <dgm:cxn modelId="{A5B5796C-2C08-4981-900E-58897EA54846}" srcId="{D645FAE9-37BD-4ADB-B71B-50A8CED01DDF}" destId="{BE8CFA41-C543-43A8-9713-F6F2FCFA367C}" srcOrd="2" destOrd="0" parTransId="{62F02B2C-69F2-4D22-A4D9-83F938F00ED3}" sibTransId="{991FF254-6BBA-45E3-9740-376C1716B495}"/>
    <dgm:cxn modelId="{4FA00A4D-7D31-40EC-B764-E15F6D5E7564}" type="presOf" srcId="{21673630-7B61-41D2-80DD-EC98A7335D1A}" destId="{A5984C91-741B-4ADD-81B2-6A35E2772274}" srcOrd="0" destOrd="0" presId="urn:microsoft.com/office/officeart/2005/8/layout/hList6"/>
    <dgm:cxn modelId="{C44D0653-E513-44D0-908F-2A49EE46F503}" type="presOf" srcId="{D3088E76-ACCE-4DB4-8F62-DABEA26FE2B1}" destId="{A5984C91-741B-4ADD-81B2-6A35E2772274}" srcOrd="0" destOrd="2" presId="urn:microsoft.com/office/officeart/2005/8/layout/hList6"/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D3425181-A076-4AE7-977F-032EC943B0E8}" type="presOf" srcId="{DA38F708-7CC7-4838-98FB-D0BA9C388D63}" destId="{2DB37A78-B52B-4133-97BE-36570873A9F8}" srcOrd="0" destOrd="1" presId="urn:microsoft.com/office/officeart/2005/8/layout/hList6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C3D06898-D3BE-4FE1-A54E-0BBC895845AD}" type="presOf" srcId="{E2E01380-D97A-4949-B50E-D5797E7740B4}" destId="{2DB37A78-B52B-4133-97BE-36570873A9F8}" srcOrd="0" destOrd="0" presId="urn:microsoft.com/office/officeart/2005/8/layout/hList6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8B279DA1-68E9-4067-BE19-FB56AFEC3177}" type="presOf" srcId="{0B83857A-115D-4281-87D0-8BC588E69AD0}" destId="{A5984C91-741B-4ADD-81B2-6A35E2772274}" srcOrd="0" destOrd="1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6A27E2B5-D0E2-4712-87E5-964B444F2F5E}" srcId="{D645FAE9-37BD-4ADB-B71B-50A8CED01DDF}" destId="{3AD595D5-8EBE-4398-8E6B-6F00C61E3184}" srcOrd="4" destOrd="0" parTransId="{DC03EE10-ADE8-4EB8-BEA5-4CCB818B9724}" sibTransId="{88A48E5E-4199-45CD-A2F5-27BDEA8EE1EE}"/>
    <dgm:cxn modelId="{03D8FDC7-A944-4FD5-951A-6796F04358EE}" type="presOf" srcId="{81CE6164-E748-43B9-93D8-5E22C1A16928}" destId="{6AEB1AA3-C75E-4E0E-B14B-EDF1080F1275}" srcOrd="0" destOrd="2" presId="urn:microsoft.com/office/officeart/2005/8/layout/hList6"/>
    <dgm:cxn modelId="{E8596FDC-D064-43C6-B1C5-3114C25D651F}" type="presOf" srcId="{85CBE039-B904-478C-9546-F86F8D72BE21}" destId="{6AEB1AA3-C75E-4E0E-B14B-EDF1080F1275}" srcOrd="0" destOrd="1" presId="urn:microsoft.com/office/officeart/2005/8/layout/hList6"/>
    <dgm:cxn modelId="{ADC725E5-4144-4884-BDD4-957AAE214FE8}" srcId="{BE8CFA41-C543-43A8-9713-F6F2FCFA367C}" destId="{9C48939B-BA8A-4D0B-BF1B-13A8ADBB5A07}" srcOrd="0" destOrd="0" parTransId="{27D481F2-C153-4AF9-BC96-6E3A59045BEC}" sibTransId="{9658B8B7-6245-4212-A9D5-DDC75A229F51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93E009F5-FC05-47D6-BCED-120EB4763D95}" type="presOf" srcId="{52681AEA-0D94-4255-BEDC-12CE1B1E6A3D}" destId="{2DB37A78-B52B-4133-97BE-36570873A9F8}" srcOrd="0" destOrd="2" presId="urn:microsoft.com/office/officeart/2005/8/layout/hList6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536F1DFC-0639-4C22-94C5-EDE1DA786979}" srcId="{D645FAE9-37BD-4ADB-B71B-50A8CED01DDF}" destId="{21673630-7B61-41D2-80DD-EC98A7335D1A}" srcOrd="3" destOrd="0" parTransId="{A365F92E-72A5-45EC-A748-5DD6E3113347}" sibTransId="{09E91A75-6D0F-4C3D-911B-D5BB53D6855F}"/>
    <dgm:cxn modelId="{B43D4B4E-637A-4300-A552-66B516DBFCC8}" type="presParOf" srcId="{251DFB85-CA92-4335-9C11-BA4E0512BE51}" destId="{2DB37A78-B52B-4133-97BE-36570873A9F8}" srcOrd="0" destOrd="0" presId="urn:microsoft.com/office/officeart/2005/8/layout/hList6"/>
    <dgm:cxn modelId="{9F9CC9D0-EBC4-4C9B-9CE8-7DB1BB946A05}" type="presParOf" srcId="{251DFB85-CA92-4335-9C11-BA4E0512BE51}" destId="{A4413BD8-FB51-4899-824C-77D4CE2613C8}" srcOrd="1" destOrd="0" presId="urn:microsoft.com/office/officeart/2005/8/layout/hList6"/>
    <dgm:cxn modelId="{4998AF84-6C43-49FC-8651-D9A17648915B}" type="presParOf" srcId="{251DFB85-CA92-4335-9C11-BA4E0512BE51}" destId="{6AEB1AA3-C75E-4E0E-B14B-EDF1080F1275}" srcOrd="2" destOrd="0" presId="urn:microsoft.com/office/officeart/2005/8/layout/hList6"/>
    <dgm:cxn modelId="{31239286-8F89-4BEC-8E5E-B3A6F5BBE53B}" type="presParOf" srcId="{251DFB85-CA92-4335-9C11-BA4E0512BE51}" destId="{A586239A-6305-44F7-B2F2-6FF29372A456}" srcOrd="3" destOrd="0" presId="urn:microsoft.com/office/officeart/2005/8/layout/hList6"/>
    <dgm:cxn modelId="{31E9E06C-413F-4763-B928-E58F4A40F8EF}" type="presParOf" srcId="{251DFB85-CA92-4335-9C11-BA4E0512BE51}" destId="{70FC137B-0D30-4CB8-A5EE-C3FE1401F95F}" srcOrd="4" destOrd="0" presId="urn:microsoft.com/office/officeart/2005/8/layout/hList6"/>
    <dgm:cxn modelId="{602AC3A1-0AE0-44EE-8155-84EDD2766801}" type="presParOf" srcId="{251DFB85-CA92-4335-9C11-BA4E0512BE51}" destId="{D367D88C-BE6C-4D69-A757-9242E40710C4}" srcOrd="5" destOrd="0" presId="urn:microsoft.com/office/officeart/2005/8/layout/hList6"/>
    <dgm:cxn modelId="{9947B793-89E4-4367-B1BB-9AAC0041D44F}" type="presParOf" srcId="{251DFB85-CA92-4335-9C11-BA4E0512BE51}" destId="{A5984C91-741B-4ADD-81B2-6A35E2772274}" srcOrd="6" destOrd="0" presId="urn:microsoft.com/office/officeart/2005/8/layout/hList6"/>
    <dgm:cxn modelId="{33265024-1DEB-4348-BA47-2E1B67B59941}" type="presParOf" srcId="{251DFB85-CA92-4335-9C11-BA4E0512BE51}" destId="{2F485B43-7279-4184-BCD6-42272D9A00DA}" srcOrd="7" destOrd="0" presId="urn:microsoft.com/office/officeart/2005/8/layout/hList6"/>
    <dgm:cxn modelId="{25371211-C64B-4DB7-B591-7F58CAC10D1D}" type="presParOf" srcId="{251DFB85-CA92-4335-9C11-BA4E0512BE51}" destId="{869D129A-CB44-4840-B359-40A63BAC125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/>
      <dgm:t>
        <a:bodyPr/>
        <a:lstStyle/>
        <a:p>
          <a:r>
            <a:rPr lang="en-IN" sz="1600" dirty="0"/>
            <a:t>Sub heading one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en-IN" sz="1400" dirty="0"/>
            <a:t>Place sub heading description here</a:t>
          </a:r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/>
      <dgm:t>
        <a:bodyPr/>
        <a:lstStyle/>
        <a:p>
          <a:r>
            <a:rPr lang="en-IN" sz="1600" dirty="0"/>
            <a:t>Sub heading two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en-IN" sz="1400" dirty="0"/>
            <a:t>Place sub heading description here</a:t>
          </a:r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/>
      <dgm:t>
        <a:bodyPr/>
        <a:lstStyle/>
        <a:p>
          <a:r>
            <a:rPr lang="en-IN" sz="1600" dirty="0"/>
            <a:t>Sub heading three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en-IN" sz="1400" dirty="0"/>
            <a:t>Place sub heading description here</a:t>
          </a:r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AA199713-BD5B-4FE8-99B8-10A495982DDA}" type="presOf" srcId="{3F68D9B0-9FB0-413B-BC0B-C507AD9550BC}" destId="{732715FD-E9A8-4545-99B2-88E11A828D25}" srcOrd="0" destOrd="0" presId="urn:microsoft.com/office/officeart/2005/8/layout/hProcess6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83210B2E-414B-432B-8B33-9368CFE9223F}" type="presOf" srcId="{180C0700-1F00-4E6B-8EA0-96B3BD73DFC9}" destId="{A4065A83-CBF5-4C3E-9B65-748E4915E2FE}" srcOrd="0" destOrd="0" presId="urn:microsoft.com/office/officeart/2005/8/layout/hProcess6"/>
    <dgm:cxn modelId="{39B29733-E078-4954-8708-EC57B6DBA10E}" type="presOf" srcId="{5C7F0ADE-07DB-4BAA-B2D2-CE2D9C4D333C}" destId="{F7B9E2F1-1E1E-4942-B725-B96CA83072F9}" srcOrd="0" destOrd="0" presId="urn:microsoft.com/office/officeart/2005/8/layout/hProcess6"/>
    <dgm:cxn modelId="{FC698863-F27A-4388-B30A-75D8F6D499DE}" type="presOf" srcId="{5C253460-263D-46A9-8C24-248CEE86C5DE}" destId="{110AF0EF-C706-47D6-B070-EB746C364957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98A7148A-E3CD-4EF5-AFFB-8F0080AFB6F1}" type="presOf" srcId="{180C0700-1F00-4E6B-8EA0-96B3BD73DFC9}" destId="{5F1A81CF-FC65-429A-BAE0-C68DE3BE3FE2}" srcOrd="1" destOrd="0" presId="urn:microsoft.com/office/officeart/2005/8/layout/hProcess6"/>
    <dgm:cxn modelId="{03704692-36A8-4C4B-BE77-C7E797ED0883}" type="presOf" srcId="{1109B508-F6BA-4383-B70F-7F2A8CB3C682}" destId="{A415053E-736A-43CC-8221-4A06959786B1}" srcOrd="0" destOrd="0" presId="urn:microsoft.com/office/officeart/2005/8/layout/hProcess6"/>
    <dgm:cxn modelId="{84E515B4-0BB3-4D28-AA72-D476560F763A}" type="presOf" srcId="{3F68D9B0-9FB0-413B-BC0B-C507AD9550BC}" destId="{2EE94470-00C5-4249-A88F-06D067339240}" srcOrd="1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2B84E3DA-72DE-467F-A636-A24F7CF89191}" type="presOf" srcId="{BDA7752B-2095-4436-B33C-029C8E87F8A9}" destId="{A43818B7-DC64-40D2-A1FA-32E4E27BCF27}" srcOrd="1" destOrd="0" presId="urn:microsoft.com/office/officeart/2005/8/layout/hProcess6"/>
    <dgm:cxn modelId="{DF8C6CF1-D56B-4A28-A093-AD10F7812A77}" type="presOf" srcId="{BDA7752B-2095-4436-B33C-029C8E87F8A9}" destId="{F914C60D-A800-46AB-852E-E4C23E721D68}" srcOrd="0" destOrd="0" presId="urn:microsoft.com/office/officeart/2005/8/layout/hProcess6"/>
    <dgm:cxn modelId="{9C0459F9-A8FC-4811-BEF4-EB64413A2FDD}" type="presOf" srcId="{3D9726A9-466A-469F-AFCE-E6D18795D745}" destId="{2DD153A4-811C-4C70-ACAD-C42831F8184E}" srcOrd="0" destOrd="0" presId="urn:microsoft.com/office/officeart/2005/8/layout/hProcess6"/>
    <dgm:cxn modelId="{1A0AFB38-7CA6-42D0-A9D3-D60E59F1080B}" type="presParOf" srcId="{110AF0EF-C706-47D6-B070-EB746C364957}" destId="{63F6A9A0-800E-4B0B-B06C-4E365461AB1C}" srcOrd="0" destOrd="0" presId="urn:microsoft.com/office/officeart/2005/8/layout/hProcess6"/>
    <dgm:cxn modelId="{4C783B3B-1127-478C-80D7-289082ABE70E}" type="presParOf" srcId="{63F6A9A0-800E-4B0B-B06C-4E365461AB1C}" destId="{AFDCC964-156A-4356-AF4E-DD1945AC78A6}" srcOrd="0" destOrd="0" presId="urn:microsoft.com/office/officeart/2005/8/layout/hProcess6"/>
    <dgm:cxn modelId="{889F24C9-068A-4DAF-8DC4-FB3C5D04B740}" type="presParOf" srcId="{63F6A9A0-800E-4B0B-B06C-4E365461AB1C}" destId="{732715FD-E9A8-4545-99B2-88E11A828D25}" srcOrd="1" destOrd="0" presId="urn:microsoft.com/office/officeart/2005/8/layout/hProcess6"/>
    <dgm:cxn modelId="{150E31A3-6F35-4B4A-ADD4-EC7551AEC027}" type="presParOf" srcId="{63F6A9A0-800E-4B0B-B06C-4E365461AB1C}" destId="{2EE94470-00C5-4249-A88F-06D067339240}" srcOrd="2" destOrd="0" presId="urn:microsoft.com/office/officeart/2005/8/layout/hProcess6"/>
    <dgm:cxn modelId="{006E32CA-E884-49D4-B813-6B1039EEFA01}" type="presParOf" srcId="{63F6A9A0-800E-4B0B-B06C-4E365461AB1C}" destId="{F7B9E2F1-1E1E-4942-B725-B96CA83072F9}" srcOrd="3" destOrd="0" presId="urn:microsoft.com/office/officeart/2005/8/layout/hProcess6"/>
    <dgm:cxn modelId="{848A8522-0D05-43DE-8211-A53691CF04ED}" type="presParOf" srcId="{110AF0EF-C706-47D6-B070-EB746C364957}" destId="{B1890B99-8058-4CB8-B3D9-3F1E45F89CB7}" srcOrd="1" destOrd="0" presId="urn:microsoft.com/office/officeart/2005/8/layout/hProcess6"/>
    <dgm:cxn modelId="{55F73C4A-500A-498C-82B6-E618D2FD1D91}" type="presParOf" srcId="{110AF0EF-C706-47D6-B070-EB746C364957}" destId="{EEA10F72-A1F6-4C7D-9E1E-052980E65163}" srcOrd="2" destOrd="0" presId="urn:microsoft.com/office/officeart/2005/8/layout/hProcess6"/>
    <dgm:cxn modelId="{BC1B7734-E036-4159-AE49-D34A1085F727}" type="presParOf" srcId="{EEA10F72-A1F6-4C7D-9E1E-052980E65163}" destId="{DE8BB67A-5BDE-4F4B-AC21-65DE5D8D6931}" srcOrd="0" destOrd="0" presId="urn:microsoft.com/office/officeart/2005/8/layout/hProcess6"/>
    <dgm:cxn modelId="{CC1D7E42-D0A5-416E-8E76-86FDAFDBEBD0}" type="presParOf" srcId="{EEA10F72-A1F6-4C7D-9E1E-052980E65163}" destId="{F914C60D-A800-46AB-852E-E4C23E721D68}" srcOrd="1" destOrd="0" presId="urn:microsoft.com/office/officeart/2005/8/layout/hProcess6"/>
    <dgm:cxn modelId="{17DBA763-6AEE-4B1B-BE48-FE411983584A}" type="presParOf" srcId="{EEA10F72-A1F6-4C7D-9E1E-052980E65163}" destId="{A43818B7-DC64-40D2-A1FA-32E4E27BCF27}" srcOrd="2" destOrd="0" presId="urn:microsoft.com/office/officeart/2005/8/layout/hProcess6"/>
    <dgm:cxn modelId="{B6656835-1EA5-40D5-B721-FD9ABB007849}" type="presParOf" srcId="{EEA10F72-A1F6-4C7D-9E1E-052980E65163}" destId="{A415053E-736A-43CC-8221-4A06959786B1}" srcOrd="3" destOrd="0" presId="urn:microsoft.com/office/officeart/2005/8/layout/hProcess6"/>
    <dgm:cxn modelId="{54B7FFA6-D625-4498-9DB7-F8B31FFA4176}" type="presParOf" srcId="{110AF0EF-C706-47D6-B070-EB746C364957}" destId="{BA5EF3C4-1248-4DA3-853D-6594213B8450}" srcOrd="3" destOrd="0" presId="urn:microsoft.com/office/officeart/2005/8/layout/hProcess6"/>
    <dgm:cxn modelId="{49F82E02-B34C-425A-BB0D-87D935C7EBEE}" type="presParOf" srcId="{110AF0EF-C706-47D6-B070-EB746C364957}" destId="{F196D528-86F3-42D5-A619-CA0988C877F5}" srcOrd="4" destOrd="0" presId="urn:microsoft.com/office/officeart/2005/8/layout/hProcess6"/>
    <dgm:cxn modelId="{4F4B255A-68E8-40B9-B556-74AD4026A775}" type="presParOf" srcId="{F196D528-86F3-42D5-A619-CA0988C877F5}" destId="{BE69DDB0-F6DB-41DF-9D6F-FBE5EE6B80C5}" srcOrd="0" destOrd="0" presId="urn:microsoft.com/office/officeart/2005/8/layout/hProcess6"/>
    <dgm:cxn modelId="{FBDD7654-94F5-4802-91B4-5E207BE8AE90}" type="presParOf" srcId="{F196D528-86F3-42D5-A619-CA0988C877F5}" destId="{A4065A83-CBF5-4C3E-9B65-748E4915E2FE}" srcOrd="1" destOrd="0" presId="urn:microsoft.com/office/officeart/2005/8/layout/hProcess6"/>
    <dgm:cxn modelId="{A382C24F-6248-46E8-8E4C-333741264C51}" type="presParOf" srcId="{F196D528-86F3-42D5-A619-CA0988C877F5}" destId="{5F1A81CF-FC65-429A-BAE0-C68DE3BE3FE2}" srcOrd="2" destOrd="0" presId="urn:microsoft.com/office/officeart/2005/8/layout/hProcess6"/>
    <dgm:cxn modelId="{A4B48B6E-797C-4D2F-BFC3-3F649F556B1B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en-IN" dirty="0"/>
            <a:t>Sub heading five</a:t>
          </a:r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6822BB03-7A6F-4263-A8A8-A7796EF0556C}" type="presOf" srcId="{29E9A010-9B5C-4CCB-B3E7-459D778EC014}" destId="{E0D7CD6A-57A6-443D-AD52-97F70DF95CA5}" srcOrd="0" destOrd="0" presId="urn:microsoft.com/office/officeart/2005/8/layout/hList7"/>
    <dgm:cxn modelId="{4EC82705-2EA2-46E7-98D2-4F6B70E66202}" type="presOf" srcId="{58A13BA5-D199-4429-8C5D-2CB72E7F0778}" destId="{40134A20-1057-427C-ACD5-AA264C25BDCC}" srcOrd="1" destOrd="0" presId="urn:microsoft.com/office/officeart/2005/8/layout/hList7"/>
    <dgm:cxn modelId="{350E6718-0CB9-481E-BD19-1EB6951D2268}" type="presOf" srcId="{294017C3-5896-4293-A4DF-12C176F19F72}" destId="{7E6B6EB6-C559-4C69-8781-24E0352AC436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78F9D35D-B62D-4536-86A9-59D3CE555988}" type="presOf" srcId="{58A13BA5-D199-4429-8C5D-2CB72E7F0778}" destId="{76403751-4637-4F1A-8778-020B3803EA50}" srcOrd="0" destOrd="0" presId="urn:microsoft.com/office/officeart/2005/8/layout/hList7"/>
    <dgm:cxn modelId="{A22E395E-0830-4497-A482-E5589BEED038}" type="presOf" srcId="{7D2FA811-53F4-4DB1-A13A-46F810EB6C9A}" destId="{164C89CC-C290-4638-8ECC-AD048A0C7C29}" srcOrd="0" destOrd="0" presId="urn:microsoft.com/office/officeart/2005/8/layout/hList7"/>
    <dgm:cxn modelId="{37C90761-74D1-4473-BBE5-6D70DD662D4E}" type="presOf" srcId="{8B2555E9-A9EF-4E33-A48B-863B78583ACA}" destId="{CD12305E-0D38-4B7C-81C3-17E91A96BDB9}" srcOrd="0" destOrd="0" presId="urn:microsoft.com/office/officeart/2005/8/layout/hList7"/>
    <dgm:cxn modelId="{5230B741-4770-42D0-B2D3-18DD66E2D07B}" type="presOf" srcId="{A283E587-235E-40CF-B8DA-7413078E7A6E}" destId="{4C847C3E-3A10-4201-B771-DEAD8F9D1690}" srcOrd="0" destOrd="0" presId="urn:microsoft.com/office/officeart/2005/8/layout/hList7"/>
    <dgm:cxn modelId="{9CCB2B58-DE3D-4ECE-9B83-0E105B1AEE0B}" type="presOf" srcId="{99953C51-9585-42E9-8BD0-29ED6221D70A}" destId="{7E84A269-2532-4353-808D-C500D2766E5F}" srcOrd="0" destOrd="0" presId="urn:microsoft.com/office/officeart/2005/8/layout/hList7"/>
    <dgm:cxn modelId="{7300B77C-13C7-4ECB-BD21-71D5ACC4E79D}" type="presOf" srcId="{747440F3-0641-4A11-8CB5-BB2064D882C7}" destId="{E9461AC8-4CE2-4131-B704-010694E0DAAE}" srcOrd="1" destOrd="0" presId="urn:microsoft.com/office/officeart/2005/8/layout/hList7"/>
    <dgm:cxn modelId="{98E731AB-C3B6-4FA2-9AD9-14A3AF0DFE9B}" type="presOf" srcId="{A283E587-235E-40CF-B8DA-7413078E7A6E}" destId="{0ACE5184-C1B6-49C5-B8AB-F9827AE3896E}" srcOrd="1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6E3121C2-C991-462E-86B1-982F680BC20D}" type="presOf" srcId="{747440F3-0641-4A11-8CB5-BB2064D882C7}" destId="{F5D74E9D-80D7-47B7-960E-7FC9F735D50C}" srcOrd="0" destOrd="0" presId="urn:microsoft.com/office/officeart/2005/8/layout/hList7"/>
    <dgm:cxn modelId="{5D9FD2C4-F098-4A51-A182-07333982283B}" type="presOf" srcId="{A68A7EF7-29FE-4FAB-AAC7-BD9B47F46994}" destId="{4386BFE5-67BD-4240-A196-0B14210ECF3B}" srcOrd="0" destOrd="0" presId="urn:microsoft.com/office/officeart/2005/8/layout/hList7"/>
    <dgm:cxn modelId="{87ABA8D8-0A26-4B0A-B8C9-CF6BDE286098}" type="presOf" srcId="{7D2FA811-53F4-4DB1-A13A-46F810EB6C9A}" destId="{6C95F0F4-52C4-453C-81F9-80D0AA260D15}" srcOrd="1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2FCA3EE1-57BB-4824-A68A-2D9E04A6235C}" type="presOf" srcId="{69C735D2-5D8B-414C-BE16-9AF84E3A1DCC}" destId="{C126D9FB-6798-4F79-AB40-50F1D7D7254C}" srcOrd="0" destOrd="0" presId="urn:microsoft.com/office/officeart/2005/8/layout/hList7"/>
    <dgm:cxn modelId="{CB9D0DEE-E0B3-49C9-B8E8-F78BF1E2A76A}" type="presOf" srcId="{A68A7EF7-29FE-4FAB-AAC7-BD9B47F46994}" destId="{98DBDB1A-3A9D-416A-9E3D-C3BB592D10D8}" srcOrd="1" destOrd="0" presId="urn:microsoft.com/office/officeart/2005/8/layout/hList7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EB9B9D81-15BC-4B75-8826-89EC177B4260}" type="presParOf" srcId="{7E84A269-2532-4353-808D-C500D2766E5F}" destId="{8EBA77A4-8287-4EEE-9D9B-7FDD1D1218B0}" srcOrd="0" destOrd="0" presId="urn:microsoft.com/office/officeart/2005/8/layout/hList7"/>
    <dgm:cxn modelId="{EB6F4E76-A34E-4149-AE3A-FB25FF0A97B1}" type="presParOf" srcId="{7E84A269-2532-4353-808D-C500D2766E5F}" destId="{A30D1170-55F4-43D3-A133-C88DFD09BED2}" srcOrd="1" destOrd="0" presId="urn:microsoft.com/office/officeart/2005/8/layout/hList7"/>
    <dgm:cxn modelId="{745D6147-747C-46FF-B05C-557A12A60151}" type="presParOf" srcId="{A30D1170-55F4-43D3-A133-C88DFD09BED2}" destId="{40CEE4A3-DA58-4C02-B34F-69C997E165FB}" srcOrd="0" destOrd="0" presId="urn:microsoft.com/office/officeart/2005/8/layout/hList7"/>
    <dgm:cxn modelId="{5D7122FC-D0E6-454D-B886-7E528E09EF73}" type="presParOf" srcId="{40CEE4A3-DA58-4C02-B34F-69C997E165FB}" destId="{76403751-4637-4F1A-8778-020B3803EA50}" srcOrd="0" destOrd="0" presId="urn:microsoft.com/office/officeart/2005/8/layout/hList7"/>
    <dgm:cxn modelId="{27B4D528-1314-47DA-AA65-B757F096BEB0}" type="presParOf" srcId="{40CEE4A3-DA58-4C02-B34F-69C997E165FB}" destId="{40134A20-1057-427C-ACD5-AA264C25BDCC}" srcOrd="1" destOrd="0" presId="urn:microsoft.com/office/officeart/2005/8/layout/hList7"/>
    <dgm:cxn modelId="{06BD83A7-AE8E-4543-BD3D-F7CAAC51E225}" type="presParOf" srcId="{40CEE4A3-DA58-4C02-B34F-69C997E165FB}" destId="{74F1CC06-1BCD-48C7-BB7A-AAE05A859280}" srcOrd="2" destOrd="0" presId="urn:microsoft.com/office/officeart/2005/8/layout/hList7"/>
    <dgm:cxn modelId="{98289DD8-0BB7-44EF-B1A6-88DD44BDA9C0}" type="presParOf" srcId="{40CEE4A3-DA58-4C02-B34F-69C997E165FB}" destId="{F7E311C0-56BE-42A9-88CA-0A1CAF6059B4}" srcOrd="3" destOrd="0" presId="urn:microsoft.com/office/officeart/2005/8/layout/hList7"/>
    <dgm:cxn modelId="{DCD86084-B0D8-40FD-890D-8E32E5A39F68}" type="presParOf" srcId="{A30D1170-55F4-43D3-A133-C88DFD09BED2}" destId="{E0D7CD6A-57A6-443D-AD52-97F70DF95CA5}" srcOrd="1" destOrd="0" presId="urn:microsoft.com/office/officeart/2005/8/layout/hList7"/>
    <dgm:cxn modelId="{4F40E569-13AF-4349-8629-07B46615AEA1}" type="presParOf" srcId="{A30D1170-55F4-43D3-A133-C88DFD09BED2}" destId="{4BD31981-63AA-41D1-A2E7-A6C2B9DCD469}" srcOrd="2" destOrd="0" presId="urn:microsoft.com/office/officeart/2005/8/layout/hList7"/>
    <dgm:cxn modelId="{934ED8BA-B985-44BC-88F1-E3EFE4C21286}" type="presParOf" srcId="{4BD31981-63AA-41D1-A2E7-A6C2B9DCD469}" destId="{F5D74E9D-80D7-47B7-960E-7FC9F735D50C}" srcOrd="0" destOrd="0" presId="urn:microsoft.com/office/officeart/2005/8/layout/hList7"/>
    <dgm:cxn modelId="{1B23D70C-E048-4A51-AC62-C7C71750CB5A}" type="presParOf" srcId="{4BD31981-63AA-41D1-A2E7-A6C2B9DCD469}" destId="{E9461AC8-4CE2-4131-B704-010694E0DAAE}" srcOrd="1" destOrd="0" presId="urn:microsoft.com/office/officeart/2005/8/layout/hList7"/>
    <dgm:cxn modelId="{C1CA3B13-6CCF-4E77-A52A-1DD12AF2A803}" type="presParOf" srcId="{4BD31981-63AA-41D1-A2E7-A6C2B9DCD469}" destId="{86B5C644-363B-4763-BF3B-9B175B1D1BD6}" srcOrd="2" destOrd="0" presId="urn:microsoft.com/office/officeart/2005/8/layout/hList7"/>
    <dgm:cxn modelId="{13DC7414-4103-476A-BFFD-BDA5B3CC0C98}" type="presParOf" srcId="{4BD31981-63AA-41D1-A2E7-A6C2B9DCD469}" destId="{2B98B3FA-BF3C-4586-8E49-FDCF1281D69F}" srcOrd="3" destOrd="0" presId="urn:microsoft.com/office/officeart/2005/8/layout/hList7"/>
    <dgm:cxn modelId="{36734380-02CC-447C-B0EC-08DA34D88C0A}" type="presParOf" srcId="{A30D1170-55F4-43D3-A133-C88DFD09BED2}" destId="{7E6B6EB6-C559-4C69-8781-24E0352AC436}" srcOrd="3" destOrd="0" presId="urn:microsoft.com/office/officeart/2005/8/layout/hList7"/>
    <dgm:cxn modelId="{B54CBE79-CF73-4F13-B5C4-E9C90668A017}" type="presParOf" srcId="{A30D1170-55F4-43D3-A133-C88DFD09BED2}" destId="{A9A19515-4C98-4CB6-A408-8DB65A265DC2}" srcOrd="4" destOrd="0" presId="urn:microsoft.com/office/officeart/2005/8/layout/hList7"/>
    <dgm:cxn modelId="{4ED7DA7C-35AE-491A-A137-85F4EE4505A8}" type="presParOf" srcId="{A9A19515-4C98-4CB6-A408-8DB65A265DC2}" destId="{164C89CC-C290-4638-8ECC-AD048A0C7C29}" srcOrd="0" destOrd="0" presId="urn:microsoft.com/office/officeart/2005/8/layout/hList7"/>
    <dgm:cxn modelId="{CFB82D02-13AB-4132-9AE2-F94AF31E17E2}" type="presParOf" srcId="{A9A19515-4C98-4CB6-A408-8DB65A265DC2}" destId="{6C95F0F4-52C4-453C-81F9-80D0AA260D15}" srcOrd="1" destOrd="0" presId="urn:microsoft.com/office/officeart/2005/8/layout/hList7"/>
    <dgm:cxn modelId="{6E839817-594E-4E38-9F31-7513748DECE7}" type="presParOf" srcId="{A9A19515-4C98-4CB6-A408-8DB65A265DC2}" destId="{7F1E3E2E-13D9-42A7-8366-D20853B810FF}" srcOrd="2" destOrd="0" presId="urn:microsoft.com/office/officeart/2005/8/layout/hList7"/>
    <dgm:cxn modelId="{682D6F46-91FD-437E-86D2-62DCD0A1B6F1}" type="presParOf" srcId="{A9A19515-4C98-4CB6-A408-8DB65A265DC2}" destId="{A849B7E5-C1A2-40D0-9F74-6CB63A9452D1}" srcOrd="3" destOrd="0" presId="urn:microsoft.com/office/officeart/2005/8/layout/hList7"/>
    <dgm:cxn modelId="{ADE4CAE3-0CA5-4F19-AE61-03B4D2A21351}" type="presParOf" srcId="{A30D1170-55F4-43D3-A133-C88DFD09BED2}" destId="{C126D9FB-6798-4F79-AB40-50F1D7D7254C}" srcOrd="5" destOrd="0" presId="urn:microsoft.com/office/officeart/2005/8/layout/hList7"/>
    <dgm:cxn modelId="{6BC5B007-84A2-41C7-B651-5218F7E83D5B}" type="presParOf" srcId="{A30D1170-55F4-43D3-A133-C88DFD09BED2}" destId="{4AFBE726-4709-4FB4-A302-04FAC25C4419}" srcOrd="6" destOrd="0" presId="urn:microsoft.com/office/officeart/2005/8/layout/hList7"/>
    <dgm:cxn modelId="{94E84F70-6906-4A7E-80B9-1D95C27B8099}" type="presParOf" srcId="{4AFBE726-4709-4FB4-A302-04FAC25C4419}" destId="{4C847C3E-3A10-4201-B771-DEAD8F9D1690}" srcOrd="0" destOrd="0" presId="urn:microsoft.com/office/officeart/2005/8/layout/hList7"/>
    <dgm:cxn modelId="{FA3BA8C6-6065-4EBA-B40A-606FE5B69176}" type="presParOf" srcId="{4AFBE726-4709-4FB4-A302-04FAC25C4419}" destId="{0ACE5184-C1B6-49C5-B8AB-F9827AE3896E}" srcOrd="1" destOrd="0" presId="urn:microsoft.com/office/officeart/2005/8/layout/hList7"/>
    <dgm:cxn modelId="{6EDA8632-A137-4765-9124-0DA3F5CC0F02}" type="presParOf" srcId="{4AFBE726-4709-4FB4-A302-04FAC25C4419}" destId="{089B90AE-BFC8-45D1-A364-F4ED46236470}" srcOrd="2" destOrd="0" presId="urn:microsoft.com/office/officeart/2005/8/layout/hList7"/>
    <dgm:cxn modelId="{E770569A-F34C-437D-B590-830B78D2E4DB}" type="presParOf" srcId="{4AFBE726-4709-4FB4-A302-04FAC25C4419}" destId="{98E01AC8-4A55-4731-936D-46FB053546DE}" srcOrd="3" destOrd="0" presId="urn:microsoft.com/office/officeart/2005/8/layout/hList7"/>
    <dgm:cxn modelId="{ED80B641-09C3-4C72-A811-7B19C93FDC02}" type="presParOf" srcId="{A30D1170-55F4-43D3-A133-C88DFD09BED2}" destId="{CD12305E-0D38-4B7C-81C3-17E91A96BDB9}" srcOrd="7" destOrd="0" presId="urn:microsoft.com/office/officeart/2005/8/layout/hList7"/>
    <dgm:cxn modelId="{115D5B44-8E52-47FA-9F01-8276EB1ACE67}" type="presParOf" srcId="{A30D1170-55F4-43D3-A133-C88DFD09BED2}" destId="{43306720-2466-43BB-AF3B-7D7F3503A553}" srcOrd="8" destOrd="0" presId="urn:microsoft.com/office/officeart/2005/8/layout/hList7"/>
    <dgm:cxn modelId="{CF145B33-B1E6-4AC1-97C6-0DDD63B26A76}" type="presParOf" srcId="{43306720-2466-43BB-AF3B-7D7F3503A553}" destId="{4386BFE5-67BD-4240-A196-0B14210ECF3B}" srcOrd="0" destOrd="0" presId="urn:microsoft.com/office/officeart/2005/8/layout/hList7"/>
    <dgm:cxn modelId="{5BEA27DA-8F89-43E9-B15F-A2713873364E}" type="presParOf" srcId="{43306720-2466-43BB-AF3B-7D7F3503A553}" destId="{98DBDB1A-3A9D-416A-9E3D-C3BB592D10D8}" srcOrd="1" destOrd="0" presId="urn:microsoft.com/office/officeart/2005/8/layout/hList7"/>
    <dgm:cxn modelId="{ECEB93A8-755A-4A18-BF48-75B08CAC5FC9}" type="presParOf" srcId="{43306720-2466-43BB-AF3B-7D7F3503A553}" destId="{34577CAD-2EC9-495C-BD8F-AD96F35E2027}" srcOrd="2" destOrd="0" presId="urn:microsoft.com/office/officeart/2005/8/layout/hList7"/>
    <dgm:cxn modelId="{9C334A1B-3469-4504-8979-69E0F3C69D6E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F104680C-7C46-4DC4-B2F6-924FA95D263D}" type="presOf" srcId="{242BDD82-3A49-4082-A035-494487314367}" destId="{F54A3D39-3692-4456-86D8-6179DBB65542}" srcOrd="0" destOrd="2" presId="urn:microsoft.com/office/officeart/2005/8/layout/hProcess10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E7919012-F60D-417C-A3C1-6D088FB8EA80}" type="presOf" srcId="{88F6BD3C-7594-4AB6-9144-135952908466}" destId="{67512D9C-9470-4896-83A8-5325786A37AF}" srcOrd="0" destOrd="0" presId="urn:microsoft.com/office/officeart/2005/8/layout/hProcess10"/>
    <dgm:cxn modelId="{C63C0215-D112-4AD4-9370-FDCD4752E6B7}" type="presOf" srcId="{3AE0B3A7-C1F9-42EF-8F4E-29179E293A02}" destId="{F54A3D39-3692-4456-86D8-6179DBB65542}" srcOrd="0" destOrd="3" presId="urn:microsoft.com/office/officeart/2005/8/layout/hProcess10"/>
    <dgm:cxn modelId="{A4ED1D16-12A5-4133-912F-1B949D015109}" type="presOf" srcId="{6FC5FF8E-CA6D-4D95-BFD1-6DEB74CDCA56}" destId="{10A94801-0FF1-4DFC-851E-230C3BC62214}" srcOrd="0" destOrd="0" presId="urn:microsoft.com/office/officeart/2005/8/layout/hProcess10"/>
    <dgm:cxn modelId="{BA645816-4BBB-46B0-83D9-416B7D7C7291}" type="presOf" srcId="{5B975AD6-7600-42FD-9990-CC939261F44B}" destId="{93A7CE7D-08A1-4F7C-B0F9-BA5FAA3440A2}" srcOrd="0" destOrd="0" presId="urn:microsoft.com/office/officeart/2005/8/layout/hProcess10"/>
    <dgm:cxn modelId="{094AD41C-0CA0-4D0D-9C9A-C73DA14E3ECA}" type="presOf" srcId="{63DE4CCB-A8C8-47AD-A239-648387E09E43}" destId="{67512D9C-9470-4896-83A8-5325786A37AF}" srcOrd="0" destOrd="2" presId="urn:microsoft.com/office/officeart/2005/8/layout/hProcess10"/>
    <dgm:cxn modelId="{879B921D-6AA4-485F-86ED-724582A72CFC}" type="presOf" srcId="{24169E4B-F17E-4BD3-AC51-F5C94FCC8BDE}" destId="{67512D9C-9470-4896-83A8-5325786A37AF}" srcOrd="0" destOrd="3" presId="urn:microsoft.com/office/officeart/2005/8/layout/hProcess10"/>
    <dgm:cxn modelId="{26F7331E-7D6A-4FA0-B9E5-F2E928B016A3}" type="presOf" srcId="{78FE2277-0CC7-41BC-AA9C-F20033456E19}" destId="{70BD2D21-B592-4570-9C1F-922F157E3191}" srcOrd="0" destOrd="3" presId="urn:microsoft.com/office/officeart/2005/8/layout/hProcess10"/>
    <dgm:cxn modelId="{042B4020-9798-456E-90E3-36FF05DF295A}" type="presOf" srcId="{73605ED0-88CF-4AD0-A41E-CE8AAB626825}" destId="{70BD2D21-B592-4570-9C1F-922F157E3191}" srcOrd="0" destOrd="0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E939C22C-346C-47AF-ADDD-74C11901A7EB}" type="presOf" srcId="{9ADC3886-77CB-4EDE-A9C1-A1B77720217A}" destId="{67512D9C-9470-4896-83A8-5325786A37AF}" srcOrd="0" destOrd="1" presId="urn:microsoft.com/office/officeart/2005/8/layout/hProcess10"/>
    <dgm:cxn modelId="{6612D25D-1D28-4AE0-9029-75870282956A}" type="presOf" srcId="{BFB2B3B5-F1A9-4353-818D-17DABE35712D}" destId="{F54A3D39-3692-4456-86D8-6179DBB65542}" srcOrd="0" destOrd="1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90639A48-BD5D-4496-B219-78889F6A11A8}" type="presOf" srcId="{B55785FB-CEBA-4FED-9F95-2D42966F9640}" destId="{D945BCA9-4211-4179-AAE4-173DB982254A}" srcOrd="0" destOrd="0" presId="urn:microsoft.com/office/officeart/2005/8/layout/hProcess10"/>
    <dgm:cxn modelId="{EF49086E-9004-45C2-A499-91204F598004}" type="presOf" srcId="{6FC5FF8E-CA6D-4D95-BFD1-6DEB74CDCA56}" destId="{0CF6C762-B25E-46BF-ACD1-34D8E240220E}" srcOrd="1" destOrd="0" presId="urn:microsoft.com/office/officeart/2005/8/layout/hProcess10"/>
    <dgm:cxn modelId="{94586B6E-AED6-4C97-91D7-DF6A143A74EB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5E8B6157-F099-4EB6-A905-1D2791C12837}" type="presOf" srcId="{5B975AD6-7600-42FD-9990-CC939261F44B}" destId="{1EA675C2-36BE-46EA-8D38-6CA8B9A77E6A}" srcOrd="1" destOrd="0" presId="urn:microsoft.com/office/officeart/2005/8/layout/hProcess10"/>
    <dgm:cxn modelId="{56D64F7C-6320-4E85-A1B2-AA40D8651C21}" type="presOf" srcId="{068D0151-B743-4E96-8F88-D519A30F853E}" destId="{D945BCA9-4211-4179-AAE4-173DB982254A}" srcOrd="0" destOrd="2" presId="urn:microsoft.com/office/officeart/2005/8/layout/hProcess10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AD2AB891-2B61-41A3-8BA5-A71EA1D04FC2}" type="presOf" srcId="{4EFE474A-7DB0-4C0C-AB59-51D5EB588F10}" destId="{AD84A78A-5F19-4F68-995F-9F08B877AD22}" srcOrd="0" destOrd="0" presId="urn:microsoft.com/office/officeart/2005/8/layout/hProcess10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7D1C6B1-B0A7-4EED-9A36-6EA8BB1DB23B}" type="presOf" srcId="{80F1455F-52DB-4289-BB85-31E997915E53}" destId="{70BD2D21-B592-4570-9C1F-922F157E3191}" srcOrd="0" destOrd="2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378C9FB7-4C37-44F8-835A-D498DD68AFC4}" type="presOf" srcId="{79665D82-7810-45EE-9997-DDA64787B795}" destId="{F54A3D39-3692-4456-86D8-6179DBB65542}" srcOrd="0" destOrd="0" presId="urn:microsoft.com/office/officeart/2005/8/layout/hProcess10"/>
    <dgm:cxn modelId="{054A57C3-F93E-4156-8C5E-E10CBC8FB1C0}" type="presOf" srcId="{45EF50C9-37D0-4106-9254-419D6CBC9209}" destId="{70BD2D21-B592-4570-9C1F-922F157E3191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C5FC7DD7-70C6-4A5B-BDA0-7EB26CAF8721}" type="presOf" srcId="{32DAA6B4-F23C-4239-85AC-2A638041F86F}" destId="{D945BCA9-4211-4179-AAE4-173DB982254A}" srcOrd="0" destOrd="1" presId="urn:microsoft.com/office/officeart/2005/8/layout/hProcess10"/>
    <dgm:cxn modelId="{DF8E61E7-D941-4FA0-AF29-EFA9B52B3124}" type="presOf" srcId="{10F500DB-45AF-482B-831A-F21143CB947C}" destId="{3841BEC8-0353-4296-A0DE-9FC27B1A8DAD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65B433F4-4E04-4213-A4B1-A79D2BB4F79E}" type="presOf" srcId="{10F500DB-45AF-482B-831A-F21143CB947C}" destId="{B88A4502-071F-4146-AEC4-D5910A461B0B}" srcOrd="1" destOrd="0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3C83C23D-C06C-49CB-B241-B92E810E6BB9}" type="presParOf" srcId="{AD84A78A-5F19-4F68-995F-9F08B877AD22}" destId="{4A10F9FB-0200-4224-B3E2-9A659FC45771}" srcOrd="0" destOrd="0" presId="urn:microsoft.com/office/officeart/2005/8/layout/hProcess10"/>
    <dgm:cxn modelId="{B7BDCFFC-6957-45D0-BEB5-CEB5A097D153}" type="presParOf" srcId="{4A10F9FB-0200-4224-B3E2-9A659FC45771}" destId="{BEF48C70-CB24-4FAC-ADF0-49BEBF2C5940}" srcOrd="0" destOrd="0" presId="urn:microsoft.com/office/officeart/2005/8/layout/hProcess10"/>
    <dgm:cxn modelId="{CFB4F498-7077-4BF4-B197-DB63267EA852}" type="presParOf" srcId="{4A10F9FB-0200-4224-B3E2-9A659FC45771}" destId="{D945BCA9-4211-4179-AAE4-173DB982254A}" srcOrd="1" destOrd="0" presId="urn:microsoft.com/office/officeart/2005/8/layout/hProcess10"/>
    <dgm:cxn modelId="{74AB47D6-BD2B-46D3-B61B-E11011D97382}" type="presParOf" srcId="{AD84A78A-5F19-4F68-995F-9F08B877AD22}" destId="{3841BEC8-0353-4296-A0DE-9FC27B1A8DAD}" srcOrd="1" destOrd="0" presId="urn:microsoft.com/office/officeart/2005/8/layout/hProcess10"/>
    <dgm:cxn modelId="{CDB31427-6A93-4EEB-9B51-55B76628F23A}" type="presParOf" srcId="{3841BEC8-0353-4296-A0DE-9FC27B1A8DAD}" destId="{B88A4502-071F-4146-AEC4-D5910A461B0B}" srcOrd="0" destOrd="0" presId="urn:microsoft.com/office/officeart/2005/8/layout/hProcess10"/>
    <dgm:cxn modelId="{25765401-EA73-40C2-B017-5420DA65DD03}" type="presParOf" srcId="{AD84A78A-5F19-4F68-995F-9F08B877AD22}" destId="{976FF8A6-7751-4E83-841E-671C2F60EAE4}" srcOrd="2" destOrd="0" presId="urn:microsoft.com/office/officeart/2005/8/layout/hProcess10"/>
    <dgm:cxn modelId="{7CB315D8-4BB7-46B8-8E31-4FC36BB2C0D8}" type="presParOf" srcId="{976FF8A6-7751-4E83-841E-671C2F60EAE4}" destId="{23EE8B3A-21AA-4DB8-8F95-5ADAE249ADAD}" srcOrd="0" destOrd="0" presId="urn:microsoft.com/office/officeart/2005/8/layout/hProcess10"/>
    <dgm:cxn modelId="{FA29DAF2-0A67-4B33-88AB-306FD25C6171}" type="presParOf" srcId="{976FF8A6-7751-4E83-841E-671C2F60EAE4}" destId="{70BD2D21-B592-4570-9C1F-922F157E3191}" srcOrd="1" destOrd="0" presId="urn:microsoft.com/office/officeart/2005/8/layout/hProcess10"/>
    <dgm:cxn modelId="{5816D432-A4AB-4A21-AB7C-168467C7FFEF}" type="presParOf" srcId="{AD84A78A-5F19-4F68-995F-9F08B877AD22}" destId="{10A94801-0FF1-4DFC-851E-230C3BC62214}" srcOrd="3" destOrd="0" presId="urn:microsoft.com/office/officeart/2005/8/layout/hProcess10"/>
    <dgm:cxn modelId="{95D4F812-96AB-4EA7-800F-2D1D9C90017F}" type="presParOf" srcId="{10A94801-0FF1-4DFC-851E-230C3BC62214}" destId="{0CF6C762-B25E-46BF-ACD1-34D8E240220E}" srcOrd="0" destOrd="0" presId="urn:microsoft.com/office/officeart/2005/8/layout/hProcess10"/>
    <dgm:cxn modelId="{330B4B3E-5350-4D99-90D1-F2170785F466}" type="presParOf" srcId="{AD84A78A-5F19-4F68-995F-9F08B877AD22}" destId="{295408F2-0671-4F50-83B7-35CB67FA2186}" srcOrd="4" destOrd="0" presId="urn:microsoft.com/office/officeart/2005/8/layout/hProcess10"/>
    <dgm:cxn modelId="{0F2D5472-5BC0-46AC-AA9F-848C95D4C8DF}" type="presParOf" srcId="{295408F2-0671-4F50-83B7-35CB67FA2186}" destId="{4E91418C-4F30-4E60-BCB2-3587FA02E99B}" srcOrd="0" destOrd="0" presId="urn:microsoft.com/office/officeart/2005/8/layout/hProcess10"/>
    <dgm:cxn modelId="{0823D669-9DED-42B5-999E-88D1E88F8EF4}" type="presParOf" srcId="{295408F2-0671-4F50-83B7-35CB67FA2186}" destId="{67512D9C-9470-4896-83A8-5325786A37AF}" srcOrd="1" destOrd="0" presId="urn:microsoft.com/office/officeart/2005/8/layout/hProcess10"/>
    <dgm:cxn modelId="{BEEFB2D3-E0EB-44D2-ACC8-44FED0716F79}" type="presParOf" srcId="{AD84A78A-5F19-4F68-995F-9F08B877AD22}" destId="{93A7CE7D-08A1-4F7C-B0F9-BA5FAA3440A2}" srcOrd="5" destOrd="0" presId="urn:microsoft.com/office/officeart/2005/8/layout/hProcess10"/>
    <dgm:cxn modelId="{5E6FDA2D-09B5-4F4B-97DC-505BA14C3356}" type="presParOf" srcId="{93A7CE7D-08A1-4F7C-B0F9-BA5FAA3440A2}" destId="{1EA675C2-36BE-46EA-8D38-6CA8B9A77E6A}" srcOrd="0" destOrd="0" presId="urn:microsoft.com/office/officeart/2005/8/layout/hProcess10"/>
    <dgm:cxn modelId="{34C43286-C722-45A4-A136-327041721D85}" type="presParOf" srcId="{AD84A78A-5F19-4F68-995F-9F08B877AD22}" destId="{65B84F0D-06E7-451B-8E27-9BAD0297894A}" srcOrd="6" destOrd="0" presId="urn:microsoft.com/office/officeart/2005/8/layout/hProcess10"/>
    <dgm:cxn modelId="{FEA455F9-D996-4618-87A5-8D971823E5D1}" type="presParOf" srcId="{65B84F0D-06E7-451B-8E27-9BAD0297894A}" destId="{E095A5DF-820C-4578-AEE5-E7A6ECCB1B76}" srcOrd="0" destOrd="0" presId="urn:microsoft.com/office/officeart/2005/8/layout/hProcess10"/>
    <dgm:cxn modelId="{0F6CADE6-65D0-4D16-BE26-9290E3779327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r>
            <a:rPr lang="en-IN" sz="1600" b="1" dirty="0"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en-US" sz="15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r>
            <a:rPr lang="en-IN" sz="1600" b="1" dirty="0"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en-US" sz="15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r>
            <a:rPr lang="en-IN" sz="1600" b="1" dirty="0">
              <a:latin typeface="Calibre Medium" panose="020B0603030202060203"/>
            </a:rPr>
            <a:t>Sub Heading three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en-US" sz="15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2101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en-IN" sz="24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400" dirty="0">
            <a:solidFill>
              <a:srgbClr val="4DC58D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4DC58D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en-IN" sz="24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400" dirty="0">
            <a:solidFill>
              <a:srgbClr val="70AD47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70AD47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B0DE658F-E780-4D23-B43F-E7CFCB23E20C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DCD42C9E-BCFE-43D8-B61B-BC5B17314055}" type="parTrans" cxnId="{1C13DFC1-1E92-4301-BEF3-7F2CDC787984}">
      <dgm:prSet/>
      <dgm:spPr/>
      <dgm:t>
        <a:bodyPr/>
        <a:lstStyle/>
        <a:p>
          <a:endParaRPr lang="en-IN"/>
        </a:p>
      </dgm:t>
    </dgm:pt>
    <dgm:pt modelId="{C222D34B-AAC6-4575-881B-5F4346669DD9}" type="sibTrans" cxnId="{1C13DFC1-1E92-4301-BEF3-7F2CDC787984}">
      <dgm:prSet/>
      <dgm:spPr/>
      <dgm:t>
        <a:bodyPr/>
        <a:lstStyle/>
        <a:p>
          <a:endParaRPr lang="en-IN"/>
        </a:p>
      </dgm:t>
    </dgm:pt>
    <dgm:pt modelId="{BB2BBEED-0049-4CA5-A951-DFFA9C5056B3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C59748F0-CB68-40EB-A2E1-58F7DC79923A}" type="parTrans" cxnId="{BB6C2364-B83C-4014-9ABD-9D6531E2A6A3}">
      <dgm:prSet/>
      <dgm:spPr/>
      <dgm:t>
        <a:bodyPr/>
        <a:lstStyle/>
        <a:p>
          <a:endParaRPr lang="en-IN"/>
        </a:p>
      </dgm:t>
    </dgm:pt>
    <dgm:pt modelId="{1EC62431-86E6-4D86-A899-BE6DACC61A0B}" type="sibTrans" cxnId="{BB6C2364-B83C-4014-9ABD-9D6531E2A6A3}">
      <dgm:prSet/>
      <dgm:spPr/>
      <dgm:t>
        <a:bodyPr/>
        <a:lstStyle/>
        <a:p>
          <a:endParaRPr lang="en-IN"/>
        </a:p>
      </dgm:t>
    </dgm:pt>
    <dgm:pt modelId="{EE940E3C-A03E-40BB-AA29-1189322C1654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F6798EC9-6A48-4687-9DB3-05669903FEEB}" type="parTrans" cxnId="{0EF23EA8-EF99-4432-A4DF-B3F1A48EDC6A}">
      <dgm:prSet/>
      <dgm:spPr/>
      <dgm:t>
        <a:bodyPr/>
        <a:lstStyle/>
        <a:p>
          <a:endParaRPr lang="en-IN"/>
        </a:p>
      </dgm:t>
    </dgm:pt>
    <dgm:pt modelId="{5F2F1FA6-358F-4999-93BD-4BE6FDD8011C}" type="sibTrans" cxnId="{0EF23EA8-EF99-4432-A4DF-B3F1A48EDC6A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en-IN" sz="24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28672" custLinFactNeighborY="-5326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BB6C2364-B83C-4014-9ABD-9D6531E2A6A3}" srcId="{6971A873-0FD3-46A0-A8A9-B54A1CE51C0E}" destId="{BB2BBEED-0049-4CA5-A951-DFFA9C5056B3}" srcOrd="1" destOrd="0" parTransId="{C59748F0-CB68-40EB-A2E1-58F7DC79923A}" sibTransId="{1EC62431-86E6-4D86-A899-BE6DACC61A0B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6F1B9D7C-51A0-4D34-9C57-545511CE6BDB}" type="presOf" srcId="{BB2BBEED-0049-4CA5-A951-DFFA9C5056B3}" destId="{E4A2CD1B-0491-4420-A78C-F237452EA418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B2C9E897-73D4-40F7-BBAE-B90F89914AD1}" type="presOf" srcId="{B0DE658F-E780-4D23-B43F-E7CFCB23E20C}" destId="{790CCD6C-E472-45BF-873D-CC7592617ABD}" srcOrd="0" destOrd="1" presId="urn:microsoft.com/office/officeart/2005/8/layout/target3"/>
    <dgm:cxn modelId="{0EF23EA8-EF99-4432-A4DF-B3F1A48EDC6A}" srcId="{0C84981B-5C30-4CCB-B8A9-A039E0E4F44B}" destId="{EE940E3C-A03E-40BB-AA29-1189322C1654}" srcOrd="1" destOrd="0" parTransId="{F6798EC9-6A48-4687-9DB3-05669903FEEB}" sibTransId="{5F2F1FA6-358F-4999-93BD-4BE6FDD8011C}"/>
    <dgm:cxn modelId="{1C13DFC1-1E92-4301-BEF3-7F2CDC787984}" srcId="{ADCF7EBD-163B-458D-BD4B-E5F62D6BF1FE}" destId="{B0DE658F-E780-4D23-B43F-E7CFCB23E20C}" srcOrd="1" destOrd="0" parTransId="{DCD42C9E-BCFE-43D8-B61B-BC5B17314055}" sibTransId="{C222D34B-AAC6-4575-881B-5F4346669DD9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7CA722FB-B734-4BA1-9ED0-36A30FB262C0}" type="presOf" srcId="{EE940E3C-A03E-40BB-AA29-1189322C1654}" destId="{21E9002D-89D5-4B51-8F31-35D43D10B2F9}" srcOrd="0" destOrd="1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en-IN" dirty="0"/>
            <a:t>Item4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en-IN" sz="2400" dirty="0">
              <a:solidFill>
                <a:srgbClr val="70AD47"/>
              </a:solidFill>
            </a:rPr>
            <a:t>Sub Heading One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en-IN" sz="2400" dirty="0">
              <a:solidFill>
                <a:srgbClr val="5B9BD5"/>
              </a:solidFill>
            </a:rPr>
            <a:t>Sub Heading Two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en-IN" sz="2400" dirty="0">
              <a:solidFill>
                <a:srgbClr val="4DC58D"/>
              </a:solidFill>
            </a:rPr>
            <a:t>Sub Heading Three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4DC58D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pPr algn="r"/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r"/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en-IN" sz="2000" dirty="0">
              <a:latin typeface="Calibre Medium" panose="020B0603030202060203"/>
            </a:rPr>
            <a:t>Sub heading</a:t>
          </a: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-IN" sz="1600" dirty="0"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-IN" sz="1600" dirty="0">
              <a:latin typeface="Calibre Medium" panose="020B0603030202060203"/>
            </a:rPr>
            <a:t>Place sub heading description here</a:t>
          </a: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-IN" sz="1600" dirty="0">
              <a:latin typeface="Calibre Medium" panose="020B0603030202060203"/>
            </a:rPr>
            <a:t>Place sub heading description here</a:t>
          </a: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73978" custLinFactNeighborY="-1964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74531" custLinFactNeighborY="184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31AE7123-3C4A-4DE1-9738-1B859AD55C31}" type="presOf" srcId="{0A0B6DC2-2612-4F61-9D37-F88219350102}" destId="{06058ACA-B23D-47DE-B3D7-06AFA9429036}" srcOrd="0" destOrd="0" presId="urn:microsoft.com/office/officeart/2011/layout/RadialPictureList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E139EC64-0812-4D23-8D83-C25B96EA9D9A}" type="presOf" srcId="{7FC60675-E875-484D-B23D-338BA6002A5A}" destId="{D2BFB25F-58E2-44AA-8B35-D410C4F7F6B8}" srcOrd="0" destOrd="0" presId="urn:microsoft.com/office/officeart/2011/layout/RadialPictureList"/>
    <dgm:cxn modelId="{01D4CB79-E16E-436D-9205-77B3AB9AB855}" type="presOf" srcId="{6125EB5E-D4AD-4C97-8185-13F70F44AEAE}" destId="{270F8159-F9BA-4C41-88EA-54F711CAF4D3}" srcOrd="0" destOrd="0" presId="urn:microsoft.com/office/officeart/2011/layout/RadialPictureList"/>
    <dgm:cxn modelId="{88290189-8AD7-498A-AFF9-06F0B313B626}" type="presOf" srcId="{2A1134D8-118B-45B8-9EA4-397884824C9D}" destId="{E85605D8-0F1D-4DCF-981C-B352496DC70A}" srcOrd="0" destOrd="0" presId="urn:microsoft.com/office/officeart/2011/layout/RadialPictureList"/>
    <dgm:cxn modelId="{94886CF3-C9A9-4599-838E-970047C3CDC6}" type="presOf" srcId="{543FD0C8-8864-4780-9183-19C2CEE92A4C}" destId="{1DF9ED81-4399-4908-AFEB-283AA2B873EA}" srcOrd="0" destOrd="0" presId="urn:microsoft.com/office/officeart/2011/layout/RadialPictureList"/>
    <dgm:cxn modelId="{4E066A8F-154D-448A-887F-A610994469C1}" type="presParOf" srcId="{06058ACA-B23D-47DE-B3D7-06AFA9429036}" destId="{270F8159-F9BA-4C41-88EA-54F711CAF4D3}" srcOrd="0" destOrd="0" presId="urn:microsoft.com/office/officeart/2011/layout/RadialPictureList"/>
    <dgm:cxn modelId="{ADC5B279-FF35-43B2-9CBF-473D68E37F9B}" type="presParOf" srcId="{06058ACA-B23D-47DE-B3D7-06AFA9429036}" destId="{C4EBB2B5-91CF-45AF-9729-D456C9A18B7B}" srcOrd="1" destOrd="0" presId="urn:microsoft.com/office/officeart/2011/layout/RadialPictureList"/>
    <dgm:cxn modelId="{088E5A4B-9291-40D1-9C27-5F2A0F89A335}" type="presParOf" srcId="{06058ACA-B23D-47DE-B3D7-06AFA9429036}" destId="{52A9ABD8-E890-4A03-8806-17412E6EAB12}" srcOrd="2" destOrd="0" presId="urn:microsoft.com/office/officeart/2011/layout/RadialPictureList"/>
    <dgm:cxn modelId="{AA72AF90-8E81-4B20-8D1D-253592C54F29}" type="presParOf" srcId="{06058ACA-B23D-47DE-B3D7-06AFA9429036}" destId="{E85605D8-0F1D-4DCF-981C-B352496DC70A}" srcOrd="3" destOrd="0" presId="urn:microsoft.com/office/officeart/2011/layout/RadialPictureList"/>
    <dgm:cxn modelId="{98E04CBC-D0EF-40C9-B7E4-D18BF249A094}" type="presParOf" srcId="{06058ACA-B23D-47DE-B3D7-06AFA9429036}" destId="{6BC48ADF-54B8-4C6F-A364-E9697469EF0A}" srcOrd="4" destOrd="0" presId="urn:microsoft.com/office/officeart/2011/layout/RadialPictureList"/>
    <dgm:cxn modelId="{CC90407A-FEB9-4C61-82AA-D7B532219559}" type="presParOf" srcId="{6BC48ADF-54B8-4C6F-A364-E9697469EF0A}" destId="{9DFD6B40-F336-4ED2-9FF7-4F3D882621FA}" srcOrd="0" destOrd="0" presId="urn:microsoft.com/office/officeart/2011/layout/RadialPictureList"/>
    <dgm:cxn modelId="{527A3CF7-A1E9-42F5-8D38-C1F19E2EA246}" type="presParOf" srcId="{06058ACA-B23D-47DE-B3D7-06AFA9429036}" destId="{1DF9ED81-4399-4908-AFEB-283AA2B873EA}" srcOrd="5" destOrd="0" presId="urn:microsoft.com/office/officeart/2011/layout/RadialPictureList"/>
    <dgm:cxn modelId="{97FBD3E9-8828-4F98-8D72-D4C700516E5D}" type="presParOf" srcId="{06058ACA-B23D-47DE-B3D7-06AFA9429036}" destId="{8B32D04F-F574-46BC-9544-CBA3E9D7C456}" srcOrd="6" destOrd="0" presId="urn:microsoft.com/office/officeart/2011/layout/RadialPictureList"/>
    <dgm:cxn modelId="{5C934FBD-FF2B-4406-B929-968CC8EEBCDD}" type="presParOf" srcId="{8B32D04F-F574-46BC-9544-CBA3E9D7C456}" destId="{82883950-E135-4B82-B22A-586FCC722FB2}" srcOrd="0" destOrd="0" presId="urn:microsoft.com/office/officeart/2011/layout/RadialPictureList"/>
    <dgm:cxn modelId="{2FB96A0B-2302-4F1D-A47D-AE1B20E8575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54EF6E29-07EA-40C2-9F80-BA653E8B5F02}" type="presOf" srcId="{2E5DA51E-6E11-4987-9365-3A6F53C4C930}" destId="{C2075BA4-B787-46D8-8DA8-7AF32F45CC06}" srcOrd="0" destOrd="0" presId="urn:microsoft.com/office/officeart/2011/layout/Picture Frame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1F7F4496-58C9-44EB-AE0A-F79E6EE81A43}" type="presOf" srcId="{2BEFF4AC-194F-48FF-8DD9-E42916BF0F56}" destId="{122F4F3C-92B4-42B4-9698-D28EC9FE1BAB}" srcOrd="0" destOrd="0" presId="urn:microsoft.com/office/officeart/2011/layout/Picture Frame"/>
    <dgm:cxn modelId="{410C46A4-7B95-4D9C-B23D-2DA08931AEC8}" type="presOf" srcId="{5B2D33E7-F91F-4792-81BE-6AA264A6A592}" destId="{D6813403-BF3C-4AB6-A036-216D8BF54E16}" srcOrd="0" destOrd="0" presId="urn:microsoft.com/office/officeart/2011/layout/Picture Frame"/>
    <dgm:cxn modelId="{88F25CAE-9C1A-4051-BCE9-84C545D0B054}" type="presOf" srcId="{52BB1287-F7FE-4FF9-9678-9F10A9D1F1AA}" destId="{FA4B8A65-826C-4B46-83E8-093181F9DAAE}" srcOrd="0" destOrd="0" presId="urn:microsoft.com/office/officeart/2011/layout/Picture Frame"/>
    <dgm:cxn modelId="{B4DEB8ED-B254-495E-8FA8-A4EDD78FA15E}" type="presOf" srcId="{18A075B6-30B2-4F61-82FD-C2AB26806BF5}" destId="{C4622A39-882C-4077-9CDB-DFAF1BAA90C9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A2C709F8-D2E2-4FCA-B9ED-FB65D9E5EEE1}" type="presOf" srcId="{96121117-59AF-4B0D-84AA-405989F0EEC1}" destId="{216BBA63-C482-4CAB-980F-C4AFF5320747}" srcOrd="0" destOrd="0" presId="urn:microsoft.com/office/officeart/2011/layout/Picture Frame"/>
    <dgm:cxn modelId="{9C186C80-EA6A-4F10-B037-C83A9289E364}" type="presParOf" srcId="{216BBA63-C482-4CAB-980F-C4AFF5320747}" destId="{874CBA71-33E8-43DE-82EC-D61B2DD73AC0}" srcOrd="0" destOrd="0" presId="urn:microsoft.com/office/officeart/2011/layout/Picture Frame"/>
    <dgm:cxn modelId="{3A65A4F5-F23E-4639-B6D7-C174B2F5F401}" type="presParOf" srcId="{874CBA71-33E8-43DE-82EC-D61B2DD73AC0}" destId="{C2075BA4-B787-46D8-8DA8-7AF32F45CC06}" srcOrd="0" destOrd="0" presId="urn:microsoft.com/office/officeart/2011/layout/Picture Frame"/>
    <dgm:cxn modelId="{764CCB37-E83A-46A1-9395-A8C0D0176D95}" type="presParOf" srcId="{874CBA71-33E8-43DE-82EC-D61B2DD73AC0}" destId="{F6B1D250-561D-4A52-A210-BDFA6324EB74}" srcOrd="1" destOrd="0" presId="urn:microsoft.com/office/officeart/2011/layout/Picture Frame"/>
    <dgm:cxn modelId="{37D3E681-9B25-42CA-8D20-1D33455B591C}" type="presParOf" srcId="{874CBA71-33E8-43DE-82EC-D61B2DD73AC0}" destId="{D810FCC4-D844-4A04-AC9A-5413B39EBC66}" srcOrd="2" destOrd="0" presId="urn:microsoft.com/office/officeart/2011/layout/Picture Frame"/>
    <dgm:cxn modelId="{4BC4ACB2-9D2F-4EF4-943C-81E8EB10BC17}" type="presParOf" srcId="{216BBA63-C482-4CAB-980F-C4AFF5320747}" destId="{3931B7AB-822B-4DAB-835C-09FF489A1558}" srcOrd="1" destOrd="0" presId="urn:microsoft.com/office/officeart/2011/layout/Picture Frame"/>
    <dgm:cxn modelId="{6DAC272B-A674-4750-90A0-183EC93CC235}" type="presParOf" srcId="{216BBA63-C482-4CAB-980F-C4AFF5320747}" destId="{291E25DF-37B6-41D1-AE6E-AFA77331D832}" srcOrd="2" destOrd="0" presId="urn:microsoft.com/office/officeart/2011/layout/Picture Frame"/>
    <dgm:cxn modelId="{FCC7F0A0-1503-4C57-9781-84AA14644AB4}" type="presParOf" srcId="{291E25DF-37B6-41D1-AE6E-AFA77331D832}" destId="{C4622A39-882C-4077-9CDB-DFAF1BAA90C9}" srcOrd="0" destOrd="0" presId="urn:microsoft.com/office/officeart/2011/layout/Picture Frame"/>
    <dgm:cxn modelId="{F6278182-635B-4376-A18D-3CEF01B88936}" type="presParOf" srcId="{291E25DF-37B6-41D1-AE6E-AFA77331D832}" destId="{5947D354-233F-4D14-AEA9-EAB19985130C}" srcOrd="1" destOrd="0" presId="urn:microsoft.com/office/officeart/2011/layout/Picture Frame"/>
    <dgm:cxn modelId="{2CCECAF3-2453-435A-919E-27DC536F11C5}" type="presParOf" srcId="{291E25DF-37B6-41D1-AE6E-AFA77331D832}" destId="{FCAC976B-FAC8-46A9-854F-2D2D50D6A744}" srcOrd="2" destOrd="0" presId="urn:microsoft.com/office/officeart/2011/layout/Picture Frame"/>
    <dgm:cxn modelId="{BD3EE248-6083-43E8-B536-DC6C704D5DFE}" type="presParOf" srcId="{216BBA63-C482-4CAB-980F-C4AFF5320747}" destId="{8813E8DF-B43B-46EC-A62C-774DB0B68B87}" srcOrd="3" destOrd="0" presId="urn:microsoft.com/office/officeart/2011/layout/Picture Frame"/>
    <dgm:cxn modelId="{72C5844C-9772-4CAB-8544-3A759CFADA90}" type="presParOf" srcId="{216BBA63-C482-4CAB-980F-C4AFF5320747}" destId="{0CF45635-0EF3-4A67-BE5B-5AB06603402F}" srcOrd="4" destOrd="0" presId="urn:microsoft.com/office/officeart/2011/layout/Picture Frame"/>
    <dgm:cxn modelId="{1CDB6E62-44E8-414E-862E-DEB1A9676D8F}" type="presParOf" srcId="{0CF45635-0EF3-4A67-BE5B-5AB06603402F}" destId="{D6813403-BF3C-4AB6-A036-216D8BF54E16}" srcOrd="0" destOrd="0" presId="urn:microsoft.com/office/officeart/2011/layout/Picture Frame"/>
    <dgm:cxn modelId="{ED94FEAE-5699-490F-B096-1C04F91DF3B8}" type="presParOf" srcId="{0CF45635-0EF3-4A67-BE5B-5AB06603402F}" destId="{B5599412-42EE-4B0C-AEF4-398025D6FDBC}" srcOrd="1" destOrd="0" presId="urn:microsoft.com/office/officeart/2011/layout/Picture Frame"/>
    <dgm:cxn modelId="{48554470-1012-43BE-9527-52C691ADE745}" type="presParOf" srcId="{0CF45635-0EF3-4A67-BE5B-5AB06603402F}" destId="{0E974D4A-F7EA-41A9-815F-82CBDF4E9332}" srcOrd="2" destOrd="0" presId="urn:microsoft.com/office/officeart/2011/layout/Picture Frame"/>
    <dgm:cxn modelId="{5402A420-04A9-4F03-8223-CDB6457E3AB0}" type="presParOf" srcId="{216BBA63-C482-4CAB-980F-C4AFF5320747}" destId="{66B670EF-9C8C-4F70-9BBA-B5A5FC78FD1A}" srcOrd="5" destOrd="0" presId="urn:microsoft.com/office/officeart/2011/layout/Picture Frame"/>
    <dgm:cxn modelId="{1D571D6B-B9D9-404A-B5EB-F3C46CD8554B}" type="presParOf" srcId="{216BBA63-C482-4CAB-980F-C4AFF5320747}" destId="{474B77A0-7B14-4356-B8F2-6750651EC987}" srcOrd="6" destOrd="0" presId="urn:microsoft.com/office/officeart/2011/layout/Picture Frame"/>
    <dgm:cxn modelId="{279CC642-D761-4646-817A-6E342F7E2D54}" type="presParOf" srcId="{474B77A0-7B14-4356-B8F2-6750651EC987}" destId="{FA4B8A65-826C-4B46-83E8-093181F9DAAE}" srcOrd="0" destOrd="0" presId="urn:microsoft.com/office/officeart/2011/layout/Picture Frame"/>
    <dgm:cxn modelId="{6A671B86-0B02-4AED-836D-F5CCE27CE48E}" type="presParOf" srcId="{474B77A0-7B14-4356-B8F2-6750651EC987}" destId="{DC829B22-EBDF-4A66-BBD7-66F3BF110149}" srcOrd="1" destOrd="0" presId="urn:microsoft.com/office/officeart/2011/layout/Picture Frame"/>
    <dgm:cxn modelId="{7CE40878-1EE1-4B55-91E5-13052E302114}" type="presParOf" srcId="{474B77A0-7B14-4356-B8F2-6750651EC987}" destId="{62BCCEBC-6E25-411C-8754-C0671E4A6B10}" srcOrd="2" destOrd="0" presId="urn:microsoft.com/office/officeart/2011/layout/Picture Frame"/>
    <dgm:cxn modelId="{C7B827D2-B4F6-443B-8013-0FD45CA8FA25}" type="presParOf" srcId="{216BBA63-C482-4CAB-980F-C4AFF5320747}" destId="{F827BC9A-3524-4F37-8B44-DFD967F70AB7}" srcOrd="7" destOrd="0" presId="urn:microsoft.com/office/officeart/2011/layout/Picture Frame"/>
    <dgm:cxn modelId="{7D735EE8-37AD-4460-BCBA-F2CA19747C62}" type="presParOf" srcId="{216BBA63-C482-4CAB-980F-C4AFF5320747}" destId="{259C0E59-3E85-4EC2-883E-DE2F18CE2D7A}" srcOrd="8" destOrd="0" presId="urn:microsoft.com/office/officeart/2011/layout/Picture Frame"/>
    <dgm:cxn modelId="{22AD9481-A755-41FF-979E-61B75571341F}" type="presParOf" srcId="{259C0E59-3E85-4EC2-883E-DE2F18CE2D7A}" destId="{122F4F3C-92B4-42B4-9698-D28EC9FE1BAB}" srcOrd="0" destOrd="0" presId="urn:microsoft.com/office/officeart/2011/layout/Picture Frame"/>
    <dgm:cxn modelId="{D77F1E44-AC40-4414-B6AF-61958D5B40CD}" type="presParOf" srcId="{259C0E59-3E85-4EC2-883E-DE2F18CE2D7A}" destId="{CC42D7BB-290C-4E63-A6A3-793AE976985D}" srcOrd="1" destOrd="0" presId="urn:microsoft.com/office/officeart/2011/layout/Picture Frame"/>
    <dgm:cxn modelId="{4C9123DB-85B0-41C9-83B9-C3112334C722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228765" y="238609"/>
          <a:ext cx="1590729" cy="111351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bg1"/>
              </a:solidFill>
            </a:rPr>
            <a:t>Sub Heading</a:t>
          </a:r>
        </a:p>
      </dsp:txBody>
      <dsp:txXfrm rot="-5400000">
        <a:off x="9845" y="556754"/>
        <a:ext cx="1113510" cy="477219"/>
      </dsp:txXfrm>
    </dsp:sp>
    <dsp:sp modelId="{731D5D6D-878D-4D1C-9011-948821DA935C}">
      <dsp:nvSpPr>
        <dsp:cNvPr id="0" name=""/>
        <dsp:cNvSpPr/>
      </dsp:nvSpPr>
      <dsp:spPr>
        <a:xfrm rot="5400000">
          <a:off x="3310152" y="-2195271"/>
          <a:ext cx="1033974" cy="5427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sp:txBody>
      <dsp:txXfrm rot="-5400000">
        <a:off x="1113510" y="51845"/>
        <a:ext cx="5376784" cy="933026"/>
      </dsp:txXfrm>
    </dsp:sp>
    <dsp:sp modelId="{5CD05B77-AEFD-46A7-B62C-26F633D25DFB}">
      <dsp:nvSpPr>
        <dsp:cNvPr id="0" name=""/>
        <dsp:cNvSpPr/>
      </dsp:nvSpPr>
      <dsp:spPr>
        <a:xfrm rot="5400000">
          <a:off x="-238609" y="1635582"/>
          <a:ext cx="1590729" cy="1113510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Sub Heading</a:t>
          </a:r>
        </a:p>
      </dsp:txBody>
      <dsp:txXfrm rot="-5400000">
        <a:off x="1" y="1953727"/>
        <a:ext cx="1113510" cy="477219"/>
      </dsp:txXfrm>
    </dsp:sp>
    <dsp:sp modelId="{4FAA980D-5EDF-401F-84C5-5CF9D3F6A57E}">
      <dsp:nvSpPr>
        <dsp:cNvPr id="0" name=""/>
        <dsp:cNvSpPr/>
      </dsp:nvSpPr>
      <dsp:spPr>
        <a:xfrm rot="5400000">
          <a:off x="3310152" y="-799669"/>
          <a:ext cx="1033974" cy="5427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sp:txBody>
      <dsp:txXfrm rot="-5400000">
        <a:off x="1113510" y="1447447"/>
        <a:ext cx="5376784" cy="933026"/>
      </dsp:txXfrm>
    </dsp:sp>
    <dsp:sp modelId="{313E32C9-A8BA-42C7-BBBC-0BE2CC40B017}">
      <dsp:nvSpPr>
        <dsp:cNvPr id="0" name=""/>
        <dsp:cNvSpPr/>
      </dsp:nvSpPr>
      <dsp:spPr>
        <a:xfrm rot="5400000">
          <a:off x="-238609" y="3031970"/>
          <a:ext cx="1590729" cy="1113510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Sub Heading</a:t>
          </a:r>
        </a:p>
      </dsp:txBody>
      <dsp:txXfrm rot="-5400000">
        <a:off x="1" y="3350115"/>
        <a:ext cx="1113510" cy="477219"/>
      </dsp:txXfrm>
    </dsp:sp>
    <dsp:sp modelId="{FE01367D-82EA-4EE6-88E3-09A514F610B2}">
      <dsp:nvSpPr>
        <dsp:cNvPr id="0" name=""/>
        <dsp:cNvSpPr/>
      </dsp:nvSpPr>
      <dsp:spPr>
        <a:xfrm rot="5400000">
          <a:off x="3310152" y="596718"/>
          <a:ext cx="1033974" cy="5427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sp:txBody>
      <dsp:txXfrm rot="-5400000">
        <a:off x="1113510" y="2843834"/>
        <a:ext cx="5376784" cy="9330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90393" y="992834"/>
          <a:ext cx="3319185" cy="133351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one</a:t>
          </a:r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</dsp:txBody>
      <dsp:txXfrm rot="5400000">
        <a:off x="2441" y="663837"/>
        <a:ext cx="1333516" cy="1991511"/>
      </dsp:txXfrm>
    </dsp:sp>
    <dsp:sp modelId="{6AEB1AA3-C75E-4E0E-B14B-EDF1080F1275}">
      <dsp:nvSpPr>
        <dsp:cNvPr id="0" name=""/>
        <dsp:cNvSpPr/>
      </dsp:nvSpPr>
      <dsp:spPr>
        <a:xfrm rot="16200000">
          <a:off x="444495" y="992834"/>
          <a:ext cx="3319185" cy="1333516"/>
        </a:xfrm>
        <a:prstGeom prst="flowChartManualOperati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two</a:t>
          </a:r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</dsp:txBody>
      <dsp:txXfrm rot="5400000">
        <a:off x="1437329" y="663837"/>
        <a:ext cx="1333516" cy="1991511"/>
      </dsp:txXfrm>
    </dsp:sp>
    <dsp:sp modelId="{70FC137B-0D30-4CB8-A5EE-C3FE1401F95F}">
      <dsp:nvSpPr>
        <dsp:cNvPr id="0" name=""/>
        <dsp:cNvSpPr/>
      </dsp:nvSpPr>
      <dsp:spPr>
        <a:xfrm rot="16200000">
          <a:off x="1878025" y="992834"/>
          <a:ext cx="3319185" cy="1333516"/>
        </a:xfrm>
        <a:prstGeom prst="flowChartManualOperati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two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</dsp:txBody>
      <dsp:txXfrm rot="5400000">
        <a:off x="2870859" y="663837"/>
        <a:ext cx="1333516" cy="1991511"/>
      </dsp:txXfrm>
    </dsp:sp>
    <dsp:sp modelId="{A5984C91-741B-4ADD-81B2-6A35E2772274}">
      <dsp:nvSpPr>
        <dsp:cNvPr id="0" name=""/>
        <dsp:cNvSpPr/>
      </dsp:nvSpPr>
      <dsp:spPr>
        <a:xfrm rot="16200000">
          <a:off x="3311555" y="992834"/>
          <a:ext cx="3319185" cy="1333516"/>
        </a:xfrm>
        <a:prstGeom prst="flowChartManualOperati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three</a:t>
          </a:r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</dsp:txBody>
      <dsp:txXfrm rot="5400000">
        <a:off x="4304389" y="663837"/>
        <a:ext cx="1333516" cy="1991511"/>
      </dsp:txXfrm>
    </dsp:sp>
    <dsp:sp modelId="{869D129A-CB44-4840-B359-40A63BAC1259}">
      <dsp:nvSpPr>
        <dsp:cNvPr id="0" name=""/>
        <dsp:cNvSpPr/>
      </dsp:nvSpPr>
      <dsp:spPr>
        <a:xfrm rot="16200000">
          <a:off x="4745085" y="992834"/>
          <a:ext cx="3319185" cy="1333516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four</a:t>
          </a:r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</dsp:txBody>
      <dsp:txXfrm rot="5400000">
        <a:off x="5737919" y="663837"/>
        <a:ext cx="1333516" cy="19915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470276" y="787505"/>
          <a:ext cx="1866962" cy="163196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Place sub heading description here</a:t>
          </a:r>
        </a:p>
      </dsp:txBody>
      <dsp:txXfrm>
        <a:off x="937017" y="1032299"/>
        <a:ext cx="910144" cy="1142372"/>
      </dsp:txXfrm>
    </dsp:sp>
    <dsp:sp modelId="{F7B9E2F1-1E1E-4942-B725-B96CA83072F9}">
      <dsp:nvSpPr>
        <dsp:cNvPr id="0" name=""/>
        <dsp:cNvSpPr/>
      </dsp:nvSpPr>
      <dsp:spPr>
        <a:xfrm>
          <a:off x="0" y="1136745"/>
          <a:ext cx="933481" cy="9334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one</a:t>
          </a:r>
        </a:p>
      </dsp:txBody>
      <dsp:txXfrm>
        <a:off x="136705" y="1273450"/>
        <a:ext cx="660071" cy="660071"/>
      </dsp:txXfrm>
    </dsp:sp>
    <dsp:sp modelId="{F914C60D-A800-46AB-852E-E4C23E721D68}">
      <dsp:nvSpPr>
        <dsp:cNvPr id="0" name=""/>
        <dsp:cNvSpPr/>
      </dsp:nvSpPr>
      <dsp:spPr>
        <a:xfrm>
          <a:off x="2968197" y="787505"/>
          <a:ext cx="1866962" cy="163196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Place sub heading description here</a:t>
          </a:r>
        </a:p>
      </dsp:txBody>
      <dsp:txXfrm>
        <a:off x="3434938" y="1032299"/>
        <a:ext cx="910144" cy="1142372"/>
      </dsp:txXfrm>
    </dsp:sp>
    <dsp:sp modelId="{A415053E-736A-43CC-8221-4A06959786B1}">
      <dsp:nvSpPr>
        <dsp:cNvPr id="0" name=""/>
        <dsp:cNvSpPr/>
      </dsp:nvSpPr>
      <dsp:spPr>
        <a:xfrm>
          <a:off x="2453924" y="1136745"/>
          <a:ext cx="933481" cy="933481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two</a:t>
          </a:r>
        </a:p>
      </dsp:txBody>
      <dsp:txXfrm>
        <a:off x="2590629" y="1273450"/>
        <a:ext cx="660071" cy="660071"/>
      </dsp:txXfrm>
    </dsp:sp>
    <dsp:sp modelId="{A4065A83-CBF5-4C3E-9B65-748E4915E2FE}">
      <dsp:nvSpPr>
        <dsp:cNvPr id="0" name=""/>
        <dsp:cNvSpPr/>
      </dsp:nvSpPr>
      <dsp:spPr>
        <a:xfrm>
          <a:off x="5371052" y="787505"/>
          <a:ext cx="1866962" cy="163196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Place sub heading description here</a:t>
          </a:r>
        </a:p>
      </dsp:txBody>
      <dsp:txXfrm>
        <a:off x="5837793" y="1032299"/>
        <a:ext cx="910144" cy="1142372"/>
      </dsp:txXfrm>
    </dsp:sp>
    <dsp:sp modelId="{2DD153A4-811C-4C70-ACAD-C42831F8184E}">
      <dsp:nvSpPr>
        <dsp:cNvPr id="0" name=""/>
        <dsp:cNvSpPr/>
      </dsp:nvSpPr>
      <dsp:spPr>
        <a:xfrm>
          <a:off x="4904312" y="1136745"/>
          <a:ext cx="933481" cy="93348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Sub heading three</a:t>
          </a:r>
        </a:p>
      </dsp:txBody>
      <dsp:txXfrm>
        <a:off x="5041017" y="1273450"/>
        <a:ext cx="660071" cy="6600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one</a:t>
          </a:r>
        </a:p>
      </dsp:txBody>
      <dsp:txXfrm>
        <a:off x="0" y="1072832"/>
        <a:ext cx="1389217" cy="1072832"/>
      </dsp:txXfrm>
    </dsp:sp>
    <dsp:sp modelId="{F7E311C0-56BE-42A9-88CA-0A1CAF6059B4}">
      <dsp:nvSpPr>
        <dsp:cNvPr id="0" name=""/>
        <dsp:cNvSpPr/>
      </dsp:nvSpPr>
      <dsp:spPr>
        <a:xfrm>
          <a:off x="248042" y="160924"/>
          <a:ext cx="893132" cy="89313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430894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two</a:t>
          </a:r>
        </a:p>
      </dsp:txBody>
      <dsp:txXfrm>
        <a:off x="1430894" y="1072832"/>
        <a:ext cx="1389217" cy="1072832"/>
      </dsp:txXfrm>
    </dsp:sp>
    <dsp:sp modelId="{2B98B3FA-BF3C-4586-8E49-FDCF1281D69F}">
      <dsp:nvSpPr>
        <dsp:cNvPr id="0" name=""/>
        <dsp:cNvSpPr/>
      </dsp:nvSpPr>
      <dsp:spPr>
        <a:xfrm>
          <a:off x="1678936" y="160924"/>
          <a:ext cx="893132" cy="893132"/>
        </a:xfrm>
        <a:prstGeom prst="ellipse">
          <a:avLst/>
        </a:prstGeom>
        <a:solidFill>
          <a:schemeClr val="accent5">
            <a:tint val="50000"/>
            <a:hueOff val="-1847243"/>
            <a:satOff val="-3249"/>
            <a:lumOff val="-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2861788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three</a:t>
          </a:r>
        </a:p>
      </dsp:txBody>
      <dsp:txXfrm>
        <a:off x="2861788" y="1072832"/>
        <a:ext cx="1389217" cy="1072832"/>
      </dsp:txXfrm>
    </dsp:sp>
    <dsp:sp modelId="{A849B7E5-C1A2-40D0-9F74-6CB63A9452D1}">
      <dsp:nvSpPr>
        <dsp:cNvPr id="0" name=""/>
        <dsp:cNvSpPr/>
      </dsp:nvSpPr>
      <dsp:spPr>
        <a:xfrm>
          <a:off x="3109830" y="160924"/>
          <a:ext cx="893132" cy="893132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4292682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four</a:t>
          </a:r>
        </a:p>
      </dsp:txBody>
      <dsp:txXfrm>
        <a:off x="4292682" y="1072832"/>
        <a:ext cx="1389217" cy="1072832"/>
      </dsp:txXfrm>
    </dsp:sp>
    <dsp:sp modelId="{98E01AC8-4A55-4731-936D-46FB053546DE}">
      <dsp:nvSpPr>
        <dsp:cNvPr id="0" name=""/>
        <dsp:cNvSpPr/>
      </dsp:nvSpPr>
      <dsp:spPr>
        <a:xfrm>
          <a:off x="4540724" y="160924"/>
          <a:ext cx="893132" cy="893132"/>
        </a:xfrm>
        <a:prstGeom prst="ellipse">
          <a:avLst/>
        </a:prstGeom>
        <a:solidFill>
          <a:schemeClr val="accent5">
            <a:tint val="50000"/>
            <a:hueOff val="-5541728"/>
            <a:satOff val="-9748"/>
            <a:lumOff val="-1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5723576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five</a:t>
          </a:r>
        </a:p>
      </dsp:txBody>
      <dsp:txXfrm>
        <a:off x="5723576" y="1072832"/>
        <a:ext cx="1389217" cy="1072832"/>
      </dsp:txXfrm>
    </dsp:sp>
    <dsp:sp modelId="{84894512-4CE2-469A-8E9C-F1F1FBBB94B2}">
      <dsp:nvSpPr>
        <dsp:cNvPr id="0" name=""/>
        <dsp:cNvSpPr/>
      </dsp:nvSpPr>
      <dsp:spPr>
        <a:xfrm>
          <a:off x="5971618" y="160924"/>
          <a:ext cx="893132" cy="893132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284511" y="2145664"/>
          <a:ext cx="6543770" cy="402312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937" y="908458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199657" y="1640885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3</a:t>
          </a:r>
        </a:p>
      </dsp:txBody>
      <dsp:txXfrm>
        <a:off x="235410" y="1676638"/>
        <a:ext cx="1149205" cy="1149205"/>
      </dsp:txXfrm>
    </dsp:sp>
    <dsp:sp modelId="{3841BEC8-0353-4296-A0DE-9FC27B1A8DAD}">
      <dsp:nvSpPr>
        <dsp:cNvPr id="0" name=""/>
        <dsp:cNvSpPr/>
      </dsp:nvSpPr>
      <dsp:spPr>
        <a:xfrm>
          <a:off x="1456784" y="1372154"/>
          <a:ext cx="235135" cy="29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1456784" y="1430818"/>
        <a:ext cx="164595" cy="175991"/>
      </dsp:txXfrm>
    </dsp:sp>
    <dsp:sp modelId="{23EE8B3A-21AA-4DB8-8F95-5ADAE249ADAD}">
      <dsp:nvSpPr>
        <dsp:cNvPr id="0" name=""/>
        <dsp:cNvSpPr/>
      </dsp:nvSpPr>
      <dsp:spPr>
        <a:xfrm>
          <a:off x="1893465" y="908458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448118"/>
            <a:satOff val="-5125"/>
            <a:lumOff val="3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092186" y="1640885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3</a:t>
          </a:r>
        </a:p>
      </dsp:txBody>
      <dsp:txXfrm>
        <a:off x="2127939" y="1676638"/>
        <a:ext cx="1149205" cy="1149205"/>
      </dsp:txXfrm>
    </dsp:sp>
    <dsp:sp modelId="{10A94801-0FF1-4DFC-851E-230C3BC62214}">
      <dsp:nvSpPr>
        <dsp:cNvPr id="0" name=""/>
        <dsp:cNvSpPr/>
      </dsp:nvSpPr>
      <dsp:spPr>
        <a:xfrm>
          <a:off x="3349313" y="1372154"/>
          <a:ext cx="235135" cy="29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3349313" y="1430818"/>
        <a:ext cx="164595" cy="175991"/>
      </dsp:txXfrm>
    </dsp:sp>
    <dsp:sp modelId="{4E91418C-4F30-4E60-BCB2-3587FA02E99B}">
      <dsp:nvSpPr>
        <dsp:cNvPr id="0" name=""/>
        <dsp:cNvSpPr/>
      </dsp:nvSpPr>
      <dsp:spPr>
        <a:xfrm>
          <a:off x="3785994" y="908458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896237"/>
            <a:satOff val="-10250"/>
            <a:lumOff val="70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3984714" y="1640885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3</a:t>
          </a:r>
        </a:p>
      </dsp:txBody>
      <dsp:txXfrm>
        <a:off x="4020467" y="1676638"/>
        <a:ext cx="1149205" cy="1149205"/>
      </dsp:txXfrm>
    </dsp:sp>
    <dsp:sp modelId="{93A7CE7D-08A1-4F7C-B0F9-BA5FAA3440A2}">
      <dsp:nvSpPr>
        <dsp:cNvPr id="0" name=""/>
        <dsp:cNvSpPr/>
      </dsp:nvSpPr>
      <dsp:spPr>
        <a:xfrm>
          <a:off x="5241841" y="1372154"/>
          <a:ext cx="235135" cy="29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/>
        </a:p>
      </dsp:txBody>
      <dsp:txXfrm>
        <a:off x="5241841" y="1430818"/>
        <a:ext cx="164595" cy="175991"/>
      </dsp:txXfrm>
    </dsp:sp>
    <dsp:sp modelId="{E095A5DF-820C-4578-AEE5-E7A6ECCB1B76}">
      <dsp:nvSpPr>
        <dsp:cNvPr id="0" name=""/>
        <dsp:cNvSpPr/>
      </dsp:nvSpPr>
      <dsp:spPr>
        <a:xfrm>
          <a:off x="5678522" y="908458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5877243" y="1640885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Item 3</a:t>
          </a:r>
        </a:p>
      </dsp:txBody>
      <dsp:txXfrm>
        <a:off x="5912996" y="1676638"/>
        <a:ext cx="1149205" cy="1149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23405" y="109695"/>
          <a:ext cx="1670922" cy="14537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Calibre Medium" panose="020B0603030202060203"/>
            </a:rPr>
            <a:t>Sub Heading One</a:t>
          </a:r>
        </a:p>
      </dsp:txBody>
      <dsp:txXfrm rot="-5400000">
        <a:off x="3158550" y="261470"/>
        <a:ext cx="1000632" cy="1150152"/>
      </dsp:txXfrm>
    </dsp:sp>
    <dsp:sp modelId="{5EB8EBFC-F091-4208-9127-CF76C2C9A495}">
      <dsp:nvSpPr>
        <dsp:cNvPr id="0" name=""/>
        <dsp:cNvSpPr/>
      </dsp:nvSpPr>
      <dsp:spPr>
        <a:xfrm>
          <a:off x="4429830" y="335270"/>
          <a:ext cx="1864749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>
            <a:latin typeface="Calibre Medium" panose="020B0603030202060203"/>
          </a:endParaRPr>
        </a:p>
      </dsp:txBody>
      <dsp:txXfrm>
        <a:off x="4429830" y="335270"/>
        <a:ext cx="1864749" cy="1002553"/>
      </dsp:txXfrm>
    </dsp:sp>
    <dsp:sp modelId="{EE356813-73DD-4366-83DF-EB0722E95A3B}">
      <dsp:nvSpPr>
        <dsp:cNvPr id="0" name=""/>
        <dsp:cNvSpPr/>
      </dsp:nvSpPr>
      <dsp:spPr>
        <a:xfrm rot="5400000">
          <a:off x="1253407" y="109695"/>
          <a:ext cx="1670922" cy="14537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261470"/>
        <a:ext cx="1000632" cy="1150152"/>
      </dsp:txXfrm>
    </dsp:sp>
    <dsp:sp modelId="{8356B712-DA05-412D-9A4C-1F88DDBD6467}">
      <dsp:nvSpPr>
        <dsp:cNvPr id="0" name=""/>
        <dsp:cNvSpPr/>
      </dsp:nvSpPr>
      <dsp:spPr>
        <a:xfrm rot="5400000">
          <a:off x="2035398" y="1527974"/>
          <a:ext cx="1670922" cy="14537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Calibre Medium" panose="020B0603030202060203"/>
            </a:rPr>
            <a:t>Sub Heading Two</a:t>
          </a:r>
        </a:p>
      </dsp:txBody>
      <dsp:txXfrm rot="-5400000">
        <a:off x="2370543" y="1679749"/>
        <a:ext cx="1000632" cy="1150152"/>
      </dsp:txXfrm>
    </dsp:sp>
    <dsp:sp modelId="{53AAC2AF-40D1-4F23-AA60-74982317BCB4}">
      <dsp:nvSpPr>
        <dsp:cNvPr id="0" name=""/>
        <dsp:cNvSpPr/>
      </dsp:nvSpPr>
      <dsp:spPr>
        <a:xfrm>
          <a:off x="317174" y="1753548"/>
          <a:ext cx="1804595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317174" y="1753548"/>
        <a:ext cx="1804595" cy="1002553"/>
      </dsp:txXfrm>
    </dsp:sp>
    <dsp:sp modelId="{45398198-B2E1-48AE-A1E5-ACEEAB49ED6B}">
      <dsp:nvSpPr>
        <dsp:cNvPr id="0" name=""/>
        <dsp:cNvSpPr/>
      </dsp:nvSpPr>
      <dsp:spPr>
        <a:xfrm rot="5400000">
          <a:off x="3605397" y="1527974"/>
          <a:ext cx="1670922" cy="14537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940542" y="1679749"/>
        <a:ext cx="1000632" cy="1150152"/>
      </dsp:txXfrm>
    </dsp:sp>
    <dsp:sp modelId="{1A2B372E-9CDA-4822-A83C-544B397DCB79}">
      <dsp:nvSpPr>
        <dsp:cNvPr id="0" name=""/>
        <dsp:cNvSpPr/>
      </dsp:nvSpPr>
      <dsp:spPr>
        <a:xfrm rot="5400000">
          <a:off x="2823405" y="2946253"/>
          <a:ext cx="1670922" cy="14537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Calibre Medium" panose="020B0603030202060203"/>
            </a:rPr>
            <a:t>Sub Heading three</a:t>
          </a:r>
        </a:p>
      </dsp:txBody>
      <dsp:txXfrm rot="-5400000">
        <a:off x="3158550" y="3098028"/>
        <a:ext cx="1000632" cy="1150152"/>
      </dsp:txXfrm>
    </dsp:sp>
    <dsp:sp modelId="{FBEDEF71-B369-46C6-BF44-070BF4E8ACD2}">
      <dsp:nvSpPr>
        <dsp:cNvPr id="0" name=""/>
        <dsp:cNvSpPr/>
      </dsp:nvSpPr>
      <dsp:spPr>
        <a:xfrm>
          <a:off x="4429830" y="3171827"/>
          <a:ext cx="1864749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4429830" y="3171827"/>
        <a:ext cx="1864749" cy="1002553"/>
      </dsp:txXfrm>
    </dsp:sp>
    <dsp:sp modelId="{1C19F165-76D4-49F4-A876-B51E84F56CB0}">
      <dsp:nvSpPr>
        <dsp:cNvPr id="0" name=""/>
        <dsp:cNvSpPr/>
      </dsp:nvSpPr>
      <dsp:spPr>
        <a:xfrm rot="5400000">
          <a:off x="1253407" y="2946253"/>
          <a:ext cx="1670922" cy="14537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3098028"/>
        <a:ext cx="1000632" cy="1150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3363391" cy="336339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681695" y="0"/>
          <a:ext cx="5451110" cy="33633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sp:txBody>
      <dsp:txXfrm>
        <a:off x="1681695" y="0"/>
        <a:ext cx="2725555" cy="1009019"/>
      </dsp:txXfrm>
    </dsp:sp>
    <dsp:sp modelId="{FF8C2713-0511-452F-96D0-7E23A7EDB212}">
      <dsp:nvSpPr>
        <dsp:cNvPr id="0" name=""/>
        <dsp:cNvSpPr/>
      </dsp:nvSpPr>
      <dsp:spPr>
        <a:xfrm>
          <a:off x="588594" y="1009019"/>
          <a:ext cx="2186202" cy="218620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681695" y="1009019"/>
          <a:ext cx="5451110" cy="2186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400" kern="1200" dirty="0">
            <a:solidFill>
              <a:srgbClr val="4DC58D"/>
            </a:solidFill>
          </a:endParaRPr>
        </a:p>
      </dsp:txBody>
      <dsp:txXfrm>
        <a:off x="1681695" y="1009019"/>
        <a:ext cx="2725555" cy="1009016"/>
      </dsp:txXfrm>
    </dsp:sp>
    <dsp:sp modelId="{4C388C45-EDBF-4617-A045-B9FC5CB79E41}">
      <dsp:nvSpPr>
        <dsp:cNvPr id="0" name=""/>
        <dsp:cNvSpPr/>
      </dsp:nvSpPr>
      <dsp:spPr>
        <a:xfrm>
          <a:off x="1177187" y="2018036"/>
          <a:ext cx="1009016" cy="100901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681695" y="2018036"/>
          <a:ext cx="5451110" cy="10090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400" kern="1200" dirty="0">
            <a:solidFill>
              <a:srgbClr val="70AD47"/>
            </a:solidFill>
          </a:endParaRPr>
        </a:p>
      </dsp:txBody>
      <dsp:txXfrm>
        <a:off x="1681695" y="2018036"/>
        <a:ext cx="2725555" cy="1009016"/>
      </dsp:txXfrm>
    </dsp:sp>
    <dsp:sp modelId="{790CCD6C-E472-45BF-873D-CC7592617ABD}">
      <dsp:nvSpPr>
        <dsp:cNvPr id="0" name=""/>
        <dsp:cNvSpPr/>
      </dsp:nvSpPr>
      <dsp:spPr>
        <a:xfrm>
          <a:off x="4407251" y="0"/>
          <a:ext cx="2725555" cy="10090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>
            <a:solidFill>
              <a:srgbClr val="5B9BD5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>
            <a:solidFill>
              <a:srgbClr val="5B9BD5"/>
            </a:solidFill>
          </a:endParaRPr>
        </a:p>
      </dsp:txBody>
      <dsp:txXfrm>
        <a:off x="4407251" y="0"/>
        <a:ext cx="2725555" cy="1009019"/>
      </dsp:txXfrm>
    </dsp:sp>
    <dsp:sp modelId="{E4A2CD1B-0491-4420-A78C-F237452EA418}">
      <dsp:nvSpPr>
        <dsp:cNvPr id="0" name=""/>
        <dsp:cNvSpPr/>
      </dsp:nvSpPr>
      <dsp:spPr>
        <a:xfrm>
          <a:off x="4407251" y="1009019"/>
          <a:ext cx="2725555" cy="10090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>
            <a:solidFill>
              <a:srgbClr val="4DC58D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>
            <a:solidFill>
              <a:srgbClr val="5B9BD5"/>
            </a:solidFill>
          </a:endParaRPr>
        </a:p>
      </dsp:txBody>
      <dsp:txXfrm>
        <a:off x="4407251" y="1009019"/>
        <a:ext cx="2725555" cy="1009016"/>
      </dsp:txXfrm>
    </dsp:sp>
    <dsp:sp modelId="{21E9002D-89D5-4B51-8F31-35D43D10B2F9}">
      <dsp:nvSpPr>
        <dsp:cNvPr id="0" name=""/>
        <dsp:cNvSpPr/>
      </dsp:nvSpPr>
      <dsp:spPr>
        <a:xfrm>
          <a:off x="4407251" y="2018036"/>
          <a:ext cx="2725555" cy="10090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>
            <a:solidFill>
              <a:srgbClr val="70AD47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>
            <a:solidFill>
              <a:srgbClr val="5B9BD5"/>
            </a:solidFill>
          </a:endParaRPr>
        </a:p>
      </dsp:txBody>
      <dsp:txXfrm>
        <a:off x="4407251" y="2018036"/>
        <a:ext cx="2725555" cy="1009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834529"/>
          <a:ext cx="7193320" cy="9303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libre Medium" panose="020B0603030202060203"/>
            </a:rPr>
            <a:t>Sub Heading Three</a:t>
          </a:r>
        </a:p>
      </dsp:txBody>
      <dsp:txXfrm>
        <a:off x="0" y="2834529"/>
        <a:ext cx="7193320" cy="502392"/>
      </dsp:txXfrm>
    </dsp:sp>
    <dsp:sp modelId="{06F6C6C0-5F6A-4B6A-9495-362B3135F3EE}">
      <dsp:nvSpPr>
        <dsp:cNvPr id="0" name=""/>
        <dsp:cNvSpPr/>
      </dsp:nvSpPr>
      <dsp:spPr>
        <a:xfrm>
          <a:off x="0" y="3318314"/>
          <a:ext cx="3596660" cy="4279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0" y="3318314"/>
        <a:ext cx="3596660" cy="427963"/>
      </dsp:txXfrm>
    </dsp:sp>
    <dsp:sp modelId="{C823887D-2F91-4D44-8FD4-8CF03AF80C05}">
      <dsp:nvSpPr>
        <dsp:cNvPr id="0" name=""/>
        <dsp:cNvSpPr/>
      </dsp:nvSpPr>
      <dsp:spPr>
        <a:xfrm>
          <a:off x="3596660" y="3318314"/>
          <a:ext cx="3596660" cy="427963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3596660" y="3318314"/>
        <a:ext cx="3596660" cy="427963"/>
      </dsp:txXfrm>
    </dsp:sp>
    <dsp:sp modelId="{EABD5E4E-0EFD-4C71-8165-65FBFC542983}">
      <dsp:nvSpPr>
        <dsp:cNvPr id="0" name=""/>
        <dsp:cNvSpPr/>
      </dsp:nvSpPr>
      <dsp:spPr>
        <a:xfrm rot="10800000">
          <a:off x="0" y="1417597"/>
          <a:ext cx="7193320" cy="1430887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417597"/>
        <a:ext cx="7193320" cy="502241"/>
      </dsp:txXfrm>
    </dsp:sp>
    <dsp:sp modelId="{FA182C64-9D7A-48AE-B01F-56B44A9AFB62}">
      <dsp:nvSpPr>
        <dsp:cNvPr id="0" name=""/>
        <dsp:cNvSpPr/>
      </dsp:nvSpPr>
      <dsp:spPr>
        <a:xfrm>
          <a:off x="0" y="1919839"/>
          <a:ext cx="3596660" cy="427835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0" y="1919839"/>
        <a:ext cx="3596660" cy="427835"/>
      </dsp:txXfrm>
    </dsp:sp>
    <dsp:sp modelId="{C93986F0-460D-4BE0-AB5B-8F1F0079C7C8}">
      <dsp:nvSpPr>
        <dsp:cNvPr id="0" name=""/>
        <dsp:cNvSpPr/>
      </dsp:nvSpPr>
      <dsp:spPr>
        <a:xfrm>
          <a:off x="3596660" y="1919839"/>
          <a:ext cx="3596660" cy="427835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3596660" y="1919839"/>
        <a:ext cx="3596660" cy="427835"/>
      </dsp:txXfrm>
    </dsp:sp>
    <dsp:sp modelId="{907EDF43-9499-4F41-BDED-86DCCBFB86AD}">
      <dsp:nvSpPr>
        <dsp:cNvPr id="0" name=""/>
        <dsp:cNvSpPr/>
      </dsp:nvSpPr>
      <dsp:spPr>
        <a:xfrm rot="10800000">
          <a:off x="0" y="665"/>
          <a:ext cx="7193320" cy="1430887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libre Medium" panose="020B0603030202060203"/>
            </a:rPr>
            <a:t>Sub Heading One</a:t>
          </a:r>
        </a:p>
      </dsp:txBody>
      <dsp:txXfrm rot="-10800000">
        <a:off x="0" y="665"/>
        <a:ext cx="7193320" cy="502241"/>
      </dsp:txXfrm>
    </dsp:sp>
    <dsp:sp modelId="{71475D43-68A2-4358-ADE3-7E5B053FE8CE}">
      <dsp:nvSpPr>
        <dsp:cNvPr id="0" name=""/>
        <dsp:cNvSpPr/>
      </dsp:nvSpPr>
      <dsp:spPr>
        <a:xfrm>
          <a:off x="0" y="502907"/>
          <a:ext cx="3596660" cy="427835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0" y="502907"/>
        <a:ext cx="3596660" cy="427835"/>
      </dsp:txXfrm>
    </dsp:sp>
    <dsp:sp modelId="{CC625C77-5BF3-427A-B168-480D45171C77}">
      <dsp:nvSpPr>
        <dsp:cNvPr id="0" name=""/>
        <dsp:cNvSpPr/>
      </dsp:nvSpPr>
      <dsp:spPr>
        <a:xfrm>
          <a:off x="3596660" y="502907"/>
          <a:ext cx="3596660" cy="427835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3596660" y="502907"/>
        <a:ext cx="3596660" cy="427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259771" y="419404"/>
          <a:ext cx="2798921" cy="2798921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259771" y="419404"/>
          <a:ext cx="2798921" cy="2798921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259771" y="419404"/>
          <a:ext cx="2798921" cy="2798921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259771" y="419404"/>
          <a:ext cx="2798921" cy="2798921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259771" y="419404"/>
          <a:ext cx="2798921" cy="2798921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2015199" y="1174832"/>
          <a:ext cx="1288065" cy="1288065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</a:t>
          </a:r>
        </a:p>
      </dsp:txBody>
      <dsp:txXfrm>
        <a:off x="2203832" y="1363465"/>
        <a:ext cx="910799" cy="910799"/>
      </dsp:txXfrm>
    </dsp:sp>
    <dsp:sp modelId="{780CD99C-7A3C-4C90-95CA-33E1D2133A65}">
      <dsp:nvSpPr>
        <dsp:cNvPr id="0" name=""/>
        <dsp:cNvSpPr/>
      </dsp:nvSpPr>
      <dsp:spPr>
        <a:xfrm>
          <a:off x="2208409" y="1040"/>
          <a:ext cx="901646" cy="9016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Item 1</a:t>
          </a:r>
        </a:p>
      </dsp:txBody>
      <dsp:txXfrm>
        <a:off x="2340452" y="133083"/>
        <a:ext cx="637560" cy="637560"/>
      </dsp:txXfrm>
    </dsp:sp>
    <dsp:sp modelId="{5A653F94-582C-4CFE-A722-FEA827EC82A5}">
      <dsp:nvSpPr>
        <dsp:cNvPr id="0" name=""/>
        <dsp:cNvSpPr/>
      </dsp:nvSpPr>
      <dsp:spPr>
        <a:xfrm>
          <a:off x="3508505" y="945615"/>
          <a:ext cx="901646" cy="901646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Item 2</a:t>
          </a:r>
        </a:p>
      </dsp:txBody>
      <dsp:txXfrm>
        <a:off x="3640548" y="1077658"/>
        <a:ext cx="637560" cy="637560"/>
      </dsp:txXfrm>
    </dsp:sp>
    <dsp:sp modelId="{51CF5FFB-0985-4915-B936-DF9CAC1BBF48}">
      <dsp:nvSpPr>
        <dsp:cNvPr id="0" name=""/>
        <dsp:cNvSpPr/>
      </dsp:nvSpPr>
      <dsp:spPr>
        <a:xfrm>
          <a:off x="3011912" y="2473969"/>
          <a:ext cx="901646" cy="901646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Item 3</a:t>
          </a:r>
        </a:p>
      </dsp:txBody>
      <dsp:txXfrm>
        <a:off x="3143955" y="2606012"/>
        <a:ext cx="637560" cy="637560"/>
      </dsp:txXfrm>
    </dsp:sp>
    <dsp:sp modelId="{F04D3ADE-3964-451C-B695-037DB4C75754}">
      <dsp:nvSpPr>
        <dsp:cNvPr id="0" name=""/>
        <dsp:cNvSpPr/>
      </dsp:nvSpPr>
      <dsp:spPr>
        <a:xfrm>
          <a:off x="1404906" y="2473969"/>
          <a:ext cx="901646" cy="901646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Item4</a:t>
          </a:r>
        </a:p>
      </dsp:txBody>
      <dsp:txXfrm>
        <a:off x="1536949" y="2606012"/>
        <a:ext cx="637560" cy="637560"/>
      </dsp:txXfrm>
    </dsp:sp>
    <dsp:sp modelId="{6B63040D-28A4-44A7-AC8A-5C4296F227B0}">
      <dsp:nvSpPr>
        <dsp:cNvPr id="0" name=""/>
        <dsp:cNvSpPr/>
      </dsp:nvSpPr>
      <dsp:spPr>
        <a:xfrm>
          <a:off x="908313" y="945615"/>
          <a:ext cx="901646" cy="901646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Item 5</a:t>
          </a:r>
        </a:p>
      </dsp:txBody>
      <dsp:txXfrm>
        <a:off x="1040356" y="1077658"/>
        <a:ext cx="637560" cy="637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829908" y="0"/>
          <a:ext cx="3344564" cy="3344564"/>
        </a:xfrm>
        <a:prstGeom prst="triangle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502190" y="336252"/>
          <a:ext cx="2173966" cy="79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70AD47"/>
              </a:solidFill>
            </a:rPr>
            <a:t>Sub Heading One</a:t>
          </a:r>
        </a:p>
      </dsp:txBody>
      <dsp:txXfrm>
        <a:off x="2540839" y="374901"/>
        <a:ext cx="2096668" cy="714423"/>
      </dsp:txXfrm>
    </dsp:sp>
    <dsp:sp modelId="{37E98151-C383-4940-BA16-1AC0D5D437E3}">
      <dsp:nvSpPr>
        <dsp:cNvPr id="0" name=""/>
        <dsp:cNvSpPr/>
      </dsp:nvSpPr>
      <dsp:spPr>
        <a:xfrm>
          <a:off x="2502190" y="1226938"/>
          <a:ext cx="2173966" cy="79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5B9BD5"/>
              </a:solidFill>
            </a:rPr>
            <a:t>Sub Heading Two</a:t>
          </a:r>
        </a:p>
      </dsp:txBody>
      <dsp:txXfrm>
        <a:off x="2540839" y="1265587"/>
        <a:ext cx="2096668" cy="714423"/>
      </dsp:txXfrm>
    </dsp:sp>
    <dsp:sp modelId="{C1C2C0F9-2239-42C7-8AD6-5D7337D41AD0}">
      <dsp:nvSpPr>
        <dsp:cNvPr id="0" name=""/>
        <dsp:cNvSpPr/>
      </dsp:nvSpPr>
      <dsp:spPr>
        <a:xfrm>
          <a:off x="2502190" y="2117625"/>
          <a:ext cx="2173966" cy="79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4DC58D"/>
              </a:solidFill>
            </a:rPr>
            <a:t>Sub Heading Three</a:t>
          </a:r>
        </a:p>
      </dsp:txBody>
      <dsp:txXfrm>
        <a:off x="2540839" y="2156274"/>
        <a:ext cx="2096668" cy="7144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401233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657556" y="3188205"/>
        <a:ext cx="1378903" cy="939139"/>
      </dsp:txXfrm>
    </dsp:sp>
    <dsp:sp modelId="{97658D84-ED63-42B1-ABE1-727BCAC60186}">
      <dsp:nvSpPr>
        <dsp:cNvPr id="0" name=""/>
        <dsp:cNvSpPr/>
      </dsp:nvSpPr>
      <dsp:spPr>
        <a:xfrm>
          <a:off x="66214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691364" y="3188205"/>
        <a:ext cx="1378903" cy="939139"/>
      </dsp:txXfrm>
    </dsp:sp>
    <dsp:sp modelId="{3D1DE867-A4BC-4CE7-ACC5-355C61F46E72}">
      <dsp:nvSpPr>
        <dsp:cNvPr id="0" name=""/>
        <dsp:cNvSpPr/>
      </dsp:nvSpPr>
      <dsp:spPr>
        <a:xfrm>
          <a:off x="401233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657556" y="29218"/>
        <a:ext cx="1378903" cy="939139"/>
      </dsp:txXfrm>
    </dsp:sp>
    <dsp:sp modelId="{85035C7E-1B9E-4A02-9D46-4BF1886A0E6B}">
      <dsp:nvSpPr>
        <dsp:cNvPr id="0" name=""/>
        <dsp:cNvSpPr/>
      </dsp:nvSpPr>
      <dsp:spPr>
        <a:xfrm>
          <a:off x="66214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691364" y="29218"/>
        <a:ext cx="1378903" cy="939139"/>
      </dsp:txXfrm>
    </dsp:sp>
    <dsp:sp modelId="{4AC18AF9-D877-4180-8219-1810E951CEAE}">
      <dsp:nvSpPr>
        <dsp:cNvPr id="0" name=""/>
        <dsp:cNvSpPr/>
      </dsp:nvSpPr>
      <dsp:spPr>
        <a:xfrm>
          <a:off x="1522555" y="236924"/>
          <a:ext cx="1799791" cy="179979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One</a:t>
          </a:r>
        </a:p>
      </dsp:txBody>
      <dsp:txXfrm>
        <a:off x="2049702" y="764071"/>
        <a:ext cx="1272644" cy="1272644"/>
      </dsp:txXfrm>
    </dsp:sp>
    <dsp:sp modelId="{1AD3343B-D41E-4B6E-8CFB-5D28AC47C206}">
      <dsp:nvSpPr>
        <dsp:cNvPr id="0" name=""/>
        <dsp:cNvSpPr/>
      </dsp:nvSpPr>
      <dsp:spPr>
        <a:xfrm rot="5400000">
          <a:off x="3405478" y="236924"/>
          <a:ext cx="1799791" cy="1799791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Two</a:t>
          </a:r>
        </a:p>
      </dsp:txBody>
      <dsp:txXfrm rot="-5400000">
        <a:off x="3405478" y="764071"/>
        <a:ext cx="1272644" cy="1272644"/>
      </dsp:txXfrm>
    </dsp:sp>
    <dsp:sp modelId="{2B646EE6-0EDE-4A81-A0DE-FAD7C4014D05}">
      <dsp:nvSpPr>
        <dsp:cNvPr id="0" name=""/>
        <dsp:cNvSpPr/>
      </dsp:nvSpPr>
      <dsp:spPr>
        <a:xfrm rot="10800000">
          <a:off x="3405478" y="2119847"/>
          <a:ext cx="1799791" cy="1799791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three</a:t>
          </a:r>
        </a:p>
      </dsp:txBody>
      <dsp:txXfrm rot="10800000">
        <a:off x="3405478" y="2119847"/>
        <a:ext cx="1272644" cy="1272644"/>
      </dsp:txXfrm>
    </dsp:sp>
    <dsp:sp modelId="{6B2C6FCE-3EB9-4D17-85D9-B3821AECEF30}">
      <dsp:nvSpPr>
        <dsp:cNvPr id="0" name=""/>
        <dsp:cNvSpPr/>
      </dsp:nvSpPr>
      <dsp:spPr>
        <a:xfrm rot="16200000">
          <a:off x="1522555" y="2119847"/>
          <a:ext cx="1799791" cy="1799791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Four</a:t>
          </a:r>
        </a:p>
      </dsp:txBody>
      <dsp:txXfrm rot="5400000">
        <a:off x="2049702" y="2119847"/>
        <a:ext cx="1272644" cy="1272644"/>
      </dsp:txXfrm>
    </dsp:sp>
    <dsp:sp modelId="{25656015-73CB-4C00-8601-554833B42A43}">
      <dsp:nvSpPr>
        <dsp:cNvPr id="0" name=""/>
        <dsp:cNvSpPr/>
      </dsp:nvSpPr>
      <dsp:spPr>
        <a:xfrm>
          <a:off x="3053209" y="1704190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3053209" y="1912018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1745147" y="921862"/>
          <a:ext cx="1657946" cy="16580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ts val="28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2000" kern="1200" dirty="0">
              <a:latin typeface="Calibre Medium" panose="020B0603030202060203"/>
            </a:rPr>
            <a:t>Sub heading</a:t>
          </a:r>
        </a:p>
      </dsp:txBody>
      <dsp:txXfrm>
        <a:off x="1987948" y="1164675"/>
        <a:ext cx="1172344" cy="1172402"/>
      </dsp:txXfrm>
    </dsp:sp>
    <dsp:sp modelId="{C4EBB2B5-91CF-45AF-9729-D456C9A18B7B}">
      <dsp:nvSpPr>
        <dsp:cNvPr id="0" name=""/>
        <dsp:cNvSpPr/>
      </dsp:nvSpPr>
      <dsp:spPr>
        <a:xfrm>
          <a:off x="890167" y="0"/>
          <a:ext cx="3342147" cy="348398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3351082" y="293700"/>
          <a:ext cx="888168" cy="88841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4299033" y="447894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>
        <a:off x="4299033" y="447894"/>
        <a:ext cx="2846814" cy="379992"/>
      </dsp:txXfrm>
    </dsp:sp>
    <dsp:sp modelId="{9DFD6B40-F336-4ED2-9FF7-4F3D882621FA}">
      <dsp:nvSpPr>
        <dsp:cNvPr id="0" name=""/>
        <dsp:cNvSpPr/>
      </dsp:nvSpPr>
      <dsp:spPr>
        <a:xfrm>
          <a:off x="3694361" y="1304404"/>
          <a:ext cx="888168" cy="888416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4705353" y="1539986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>
        <a:off x="4705353" y="1539986"/>
        <a:ext cx="2846814" cy="379992"/>
      </dsp:txXfrm>
    </dsp:sp>
    <dsp:sp modelId="{82883950-E135-4B82-B22A-586FCC722FB2}">
      <dsp:nvSpPr>
        <dsp:cNvPr id="0" name=""/>
        <dsp:cNvSpPr/>
      </dsp:nvSpPr>
      <dsp:spPr>
        <a:xfrm>
          <a:off x="3351082" y="2329393"/>
          <a:ext cx="888168" cy="888416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4363694" y="2589019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>
        <a:off x="4363694" y="2589019"/>
        <a:ext cx="2846814" cy="3799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195346" y="1494327"/>
          <a:ext cx="1717814" cy="1060397"/>
        </a:xfrm>
        <a:prstGeom prst="rect">
          <a:avLst/>
        </a:prstGeom>
        <a:solidFill>
          <a:schemeClr val="accent5">
            <a:tint val="50000"/>
            <a:hueOff val="-5508266"/>
            <a:satOff val="-11531"/>
            <a:lumOff val="79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4376801" y="68966"/>
          <a:ext cx="1717814" cy="1060397"/>
        </a:xfrm>
        <a:prstGeom prst="rect">
          <a:avLst/>
        </a:prstGeom>
        <a:solidFill>
          <a:schemeClr val="accent5">
            <a:tint val="50000"/>
            <a:hueOff val="-3672177"/>
            <a:satOff val="-7688"/>
            <a:lumOff val="5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271601" y="68966"/>
          <a:ext cx="1717814" cy="1060397"/>
        </a:xfrm>
        <a:prstGeom prst="rect">
          <a:avLst/>
        </a:prstGeom>
        <a:solidFill>
          <a:schemeClr val="accent5">
            <a:tint val="50000"/>
            <a:hueOff val="-1836089"/>
            <a:satOff val="-3844"/>
            <a:lumOff val="2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3316316" y="1494327"/>
          <a:ext cx="1717814" cy="1060397"/>
        </a:xfrm>
        <a:prstGeom prst="rect">
          <a:avLst/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34861" y="68966"/>
          <a:ext cx="1717814" cy="1060397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383" y="112316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 one</a:t>
          </a:r>
        </a:p>
      </dsp:txBody>
      <dsp:txXfrm>
        <a:off x="1383" y="1123163"/>
        <a:ext cx="1714297" cy="181445"/>
      </dsp:txXfrm>
    </dsp:sp>
    <dsp:sp modelId="{F6B1D250-561D-4A52-A210-BDFA6324EB74}">
      <dsp:nvSpPr>
        <dsp:cNvPr id="0" name=""/>
        <dsp:cNvSpPr/>
      </dsp:nvSpPr>
      <dsp:spPr>
        <a:xfrm>
          <a:off x="1383" y="20588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122353" y="112316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 two</a:t>
          </a:r>
        </a:p>
      </dsp:txBody>
      <dsp:txXfrm>
        <a:off x="2122353" y="1123163"/>
        <a:ext cx="1714297" cy="181445"/>
      </dsp:txXfrm>
    </dsp:sp>
    <dsp:sp modelId="{5947D354-233F-4D14-AEA9-EAB19985130C}">
      <dsp:nvSpPr>
        <dsp:cNvPr id="0" name=""/>
        <dsp:cNvSpPr/>
      </dsp:nvSpPr>
      <dsp:spPr>
        <a:xfrm>
          <a:off x="2122353" y="20588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4243323" y="112316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 three</a:t>
          </a:r>
        </a:p>
      </dsp:txBody>
      <dsp:txXfrm>
        <a:off x="4243323" y="1123163"/>
        <a:ext cx="1714297" cy="181445"/>
      </dsp:txXfrm>
    </dsp:sp>
    <dsp:sp modelId="{B5599412-42EE-4B0C-AEF4-398025D6FDBC}">
      <dsp:nvSpPr>
        <dsp:cNvPr id="0" name=""/>
        <dsp:cNvSpPr/>
      </dsp:nvSpPr>
      <dsp:spPr>
        <a:xfrm>
          <a:off x="4243323" y="20588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061868" y="254852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 four</a:t>
          </a:r>
        </a:p>
      </dsp:txBody>
      <dsp:txXfrm>
        <a:off x="1061868" y="2548523"/>
        <a:ext cx="1714297" cy="181445"/>
      </dsp:txXfrm>
    </dsp:sp>
    <dsp:sp modelId="{DC829B22-EBDF-4A66-BBD7-66F3BF110149}">
      <dsp:nvSpPr>
        <dsp:cNvPr id="0" name=""/>
        <dsp:cNvSpPr/>
      </dsp:nvSpPr>
      <dsp:spPr>
        <a:xfrm>
          <a:off x="1061868" y="163124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3182838" y="254852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 five</a:t>
          </a:r>
        </a:p>
      </dsp:txBody>
      <dsp:txXfrm>
        <a:off x="3182838" y="2548523"/>
        <a:ext cx="1714297" cy="181445"/>
      </dsp:txXfrm>
    </dsp:sp>
    <dsp:sp modelId="{CC42D7BB-290C-4E63-A6A3-793AE976985D}">
      <dsp:nvSpPr>
        <dsp:cNvPr id="0" name=""/>
        <dsp:cNvSpPr/>
      </dsp:nvSpPr>
      <dsp:spPr>
        <a:xfrm>
          <a:off x="3182838" y="163124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5CEF-91AC-4FBF-8C63-C0BBE9DF3CB5}" type="datetimeFigureOut">
              <a:rPr lang="en-IN" smtClean="0"/>
              <a:t>02-08-2022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2B78-1A8C-4991-A387-D3F346F16D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0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2B78-1A8C-4991-A387-D3F346F16D88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875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2B78-1A8C-4991-A387-D3F346F16D88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94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2B78-1A8C-4991-A387-D3F346F16D88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94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2B78-1A8C-4991-A387-D3F346F16D88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94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: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3FAD0B-18EB-3741-AF8D-47268DA375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71494C0E-44FE-4232-9589-EAC370E6F2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95450" y="5416550"/>
            <a:ext cx="5753100" cy="25400"/>
          </a:xfrm>
          <a:prstGeom prst="rect">
            <a:avLst/>
          </a:prstGeom>
        </p:spPr>
      </p:pic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DA5E162-9C8A-4055-9E15-7E464B9A44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80776" y="5919886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D407480-2ABB-40AB-ACE1-91E905074C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95825" y="592584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996A9C0-EF3D-E37E-779D-26742593E6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695" y="3862153"/>
            <a:ext cx="7340611" cy="44297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  <a:latin typeface="Calibre Medium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9A0879B-0A64-223D-1970-2B7F330E0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695" y="3340165"/>
            <a:ext cx="7340611" cy="46837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6AE99B6C-2375-3B43-8B16-E12DDB1F88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45745" y="1739347"/>
            <a:ext cx="852511" cy="138759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586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4: 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B659A62-0AAA-CA49-8002-8A62272BE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662"/>
          <a:stretch/>
        </p:blipFill>
        <p:spPr>
          <a:xfrm>
            <a:off x="7832904" y="825"/>
            <a:ext cx="1311096" cy="6858000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7091314" y="0"/>
            <a:ext cx="1362125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-28280"/>
            <a:ext cx="8453438" cy="7493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08802" y="77264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80392" y="77264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5189F0D-06E6-4F85-8A56-4DD2F9A1E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3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5070FB68-1884-4DB4-2265-C6197F2ACC6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1538" y="107395"/>
            <a:ext cx="316800" cy="532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42811D2-4D39-522D-6547-08F9E33208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4475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3857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20261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14: 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4501" y="0"/>
            <a:ext cx="8453438" cy="749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659A62-0AAA-CA49-8002-8A62272BE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0317"/>
          <a:stretch/>
        </p:blipFill>
        <p:spPr>
          <a:xfrm>
            <a:off x="0" y="0"/>
            <a:ext cx="885414" cy="68580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03302" y="77264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74892" y="77264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850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5189F0D-06E6-4F85-8A56-4DD2F9A1E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85063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C57C8AD3-9304-DCD3-2568-AD67C05FBB8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36181" y="107395"/>
            <a:ext cx="316800" cy="532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516B63B-CFB8-C000-2D75-22A83AD9BE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9118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3857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156451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AA98E7E7-7AA3-4C15-8DA8-97056D54C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749300"/>
          </a:xfrm>
          <a:prstGeom prst="rect">
            <a:avLst/>
          </a:prstGeom>
        </p:spPr>
      </p:pic>
      <p:sp>
        <p:nvSpPr>
          <p:cNvPr id="18" name="Object13">
            <a:extLst>
              <a:ext uri="{FF2B5EF4-FFF2-40B4-BE49-F238E27FC236}">
                <a16:creationId xmlns:a16="http://schemas.microsoft.com/office/drawing/2014/main" id="{5F7CFDF1-AE6A-4CC3-A065-D228E6F6A2B2}"/>
              </a:ext>
            </a:extLst>
          </p:cNvPr>
          <p:cNvSpPr/>
          <p:nvPr userDrawn="1"/>
        </p:nvSpPr>
        <p:spPr>
          <a:xfrm>
            <a:off x="8610601" y="298450"/>
            <a:ext cx="271463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1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FBAEBF1A-11DD-4145-BC77-82D3231EBD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5483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FC2CAEBF-20BB-4786-8C50-2F3CEF9A22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90532" y="95250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0EE33D-65D5-4071-92F0-641D186F65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4C88F4-C5D3-40EF-9B36-FAED222B67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3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5D61A404-69EB-8D82-5A44-99A157B4BE2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1538" y="107395"/>
            <a:ext cx="316800" cy="532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ED39FD6-4B40-DBFE-1B0B-A9B078DCC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4475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3857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4099554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8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76376" y="0"/>
            <a:ext cx="7667625" cy="68707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30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8170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A2C0F3EE-B66D-5140-AF93-EC46AFF566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176" y="730780"/>
            <a:ext cx="6292844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26434F7B-575A-364B-A747-7AD1ABD6AE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68176" y="1393721"/>
            <a:ext cx="6292844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2E6A51D5-0461-EE70-9D07-EACF78FA364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6351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C38EF43-1E43-2059-5ED4-60AE05C182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606" y="1384370"/>
            <a:ext cx="1256690" cy="1269378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314998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main title slide v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90F6A0-8A2E-5249-92E6-B5D129A22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AC844BCE-56BF-270B-D7FF-F35C3C56068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239250" y="850367"/>
            <a:ext cx="665501" cy="10832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28F0EA6-9905-BAF0-370A-2E45C34961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2750" y="2415134"/>
            <a:ext cx="8318500" cy="37043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Agriculture &amp; Farmers Welfare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6CD859-37E7-7417-03A6-6DF4EE33D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2750" y="2044701"/>
            <a:ext cx="8318500" cy="37043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8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4: 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4C9B54-3EE5-DF4C-AE29-3B35E1FDF8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1FA773C8-2F45-464C-8913-7C73064AC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76374" y="0"/>
            <a:ext cx="619125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708" y="3121030"/>
            <a:ext cx="5818584" cy="796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2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2708" y="4018335"/>
            <a:ext cx="5818584" cy="517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4537" y="5962649"/>
            <a:ext cx="2814926" cy="419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22610D-6F9A-B7D4-2CED-0967BFBEBA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239250" y="850367"/>
            <a:ext cx="665501" cy="10832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B66AEBC-DB65-409E-50F0-27B7A26CA5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62708" y="2415134"/>
            <a:ext cx="5818584" cy="37043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85723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Agriculture &amp; Farmers Welfare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8040A49-1810-F432-AA3A-E3AC52C473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62708" y="2044701"/>
            <a:ext cx="5818584" cy="37043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85723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5: main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BFFF6C-0696-2B48-9FCC-B60D2DAF2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1A88FD14-3CB0-46A1-A55F-6D25EDE18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76375" y="0"/>
            <a:ext cx="6192000" cy="687153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AC1069-3CF5-49A2-A417-5B41FEE43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30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B18F52A-543B-4B51-B3B8-7AF4D90F4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7406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708" y="3121030"/>
            <a:ext cx="5818584" cy="796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2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2708" y="4023360"/>
            <a:ext cx="5818584" cy="517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4537" y="5962649"/>
            <a:ext cx="2814926" cy="419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8992CB1-3144-9B88-FD9D-EE14021BEF3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6351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5E578AB-E2F3-104E-A12D-850F852938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606" y="1384370"/>
            <a:ext cx="1256690" cy="1269378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131832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6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76375" y="0"/>
            <a:ext cx="6191250" cy="68707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30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8170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23DDBF16-6EF2-78B2-5BB4-FAD23A80023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6351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8E7D994-30CE-0222-D97B-585CEFE804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606" y="1384370"/>
            <a:ext cx="1256690" cy="1269378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115941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76375" y="0"/>
            <a:ext cx="6191250" cy="68707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30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8170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A2C0F3EE-B66D-5140-AF93-EC46AFF566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176" y="730780"/>
            <a:ext cx="5530151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26434F7B-575A-364B-A747-7AD1ABD6AE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68176" y="1393721"/>
            <a:ext cx="5530151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A8D692D-2E35-9E1C-0E91-4FEB18FDBC8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6351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C746E73-EF07-8BBD-AB0A-8BCA71F484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606" y="1384370"/>
            <a:ext cx="1256690" cy="1269378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388422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9: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33BA59-A1D3-AA48-8F1A-0A107282A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6A03D556-FEF3-4186-9B0E-96D865A543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14801" y="0"/>
            <a:ext cx="4105275" cy="68707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DAD9AA95-27B1-4A35-86A5-D61813B5A4FA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57700" y="946150"/>
            <a:ext cx="396000" cy="3175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6DAA50-FD85-4328-ACEF-2AC221885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6320" y="1263650"/>
            <a:ext cx="3237310" cy="2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  <a:ea typeface="Calibre Medium" panose="020B0603030202060203"/>
              </a:defRPr>
            </a:lvl1pPr>
            <a:lvl2pPr>
              <a:defRPr>
                <a:latin typeface="Calibre Medium" panose="020B0603030202060203"/>
                <a:ea typeface="Calibre Medium" panose="020B0603030202060203"/>
              </a:defRPr>
            </a:lvl2pPr>
            <a:lvl3pPr>
              <a:defRPr>
                <a:latin typeface="Calibre Medium" panose="020B0603030202060203"/>
                <a:ea typeface="Calibre Medium" panose="020B0603030202060203"/>
              </a:defRPr>
            </a:lvl3pPr>
            <a:lvl4pPr>
              <a:defRPr>
                <a:latin typeface="Calibre Medium" panose="020B0603030202060203"/>
                <a:ea typeface="Calibre Medium" panose="020B0603030202060203"/>
              </a:defRPr>
            </a:lvl4pPr>
            <a:lvl5pPr>
              <a:defRPr>
                <a:latin typeface="Calibre Medium" panose="020B0603030202060203"/>
                <a:ea typeface="Calibre Medium" panose="020B0603030202060203"/>
              </a:defRPr>
            </a:lvl5pPr>
          </a:lstStyle>
          <a:p>
            <a:pPr lvl="0"/>
            <a:r>
              <a:rPr lang="en-US" dirty="0"/>
              <a:t>This is reference text regarding the message or testimonial of the VIP/Minister in respect to your project or presentation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40F2001-1981-4F29-AAB2-972AB49FF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6320" y="4203700"/>
            <a:ext cx="3237310" cy="93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Minister Name and Designation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36F8C6-3C56-49A7-8EB6-575DD0153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1147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IN" dirty="0"/>
          </a:p>
          <a:p>
            <a:r>
              <a:rPr lang="en-IN" dirty="0"/>
              <a:t>Place holder for Minister Picture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B83EE23-8354-367C-5916-95B59E9C9D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6351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62085EF-6221-25C0-2D29-FAFDC76F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606" y="1384370"/>
            <a:ext cx="1256690" cy="1269378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395776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61CC67-35AE-B542-BDF2-7E517134D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66999" y="-12700"/>
            <a:ext cx="6191250" cy="68707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D445DFA-3C98-4068-91A4-435FECD26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1188" y="744853"/>
            <a:ext cx="3007151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C279AA-44DA-4813-9772-A0041E4FD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74046" y="2111451"/>
            <a:ext cx="5429372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2B118145-6059-4200-B2BC-FDF3199198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930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3DB8EA99-A1A0-4C79-9CDB-16DE9CC3D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8170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C8513AA5-8255-4979-5086-BC4FD47BD0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6351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40687E8-E338-0E9D-9CDB-1AA91FA46A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606" y="1384370"/>
            <a:ext cx="1256690" cy="1269378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205760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7E8309-377D-014F-8A46-C35C8364B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3920"/>
          <a:stretch/>
        </p:blipFill>
        <p:spPr>
          <a:xfrm>
            <a:off x="7673615" y="0"/>
            <a:ext cx="1470385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3E76AC78-D9F5-4CE5-97B3-87385F2FE0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7091313" y="0"/>
            <a:ext cx="279492" cy="687070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id="{B916C464-3B02-487F-AA7B-9664C96C91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0"/>
            <a:ext cx="7667625" cy="74930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EC96269-1BAA-4D88-83CD-1214BA58EE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08802" y="84207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C78A894-8033-4B8C-AB76-AE77548916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528586" y="84207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04A39259-1241-4C55-4416-FCADF1A654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1538" y="107395"/>
            <a:ext cx="316800" cy="532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B39523-6E7B-44FB-B1A0-5DD5F32EF8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475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3857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339004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FCF0-3BF6-4D18-9DA4-F6676F0C34D7}" type="datetimeFigureOut">
              <a:rPr lang="en-IN" smtClean="0"/>
              <a:t>02-08-2022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45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69" r:id="rId2"/>
    <p:sldLayoutId id="2147483695" r:id="rId3"/>
    <p:sldLayoutId id="2147483696" r:id="rId4"/>
    <p:sldLayoutId id="2147483697" r:id="rId5"/>
    <p:sldLayoutId id="2147483700" r:id="rId6"/>
    <p:sldLayoutId id="2147483699" r:id="rId7"/>
    <p:sldLayoutId id="2147483663" r:id="rId8"/>
    <p:sldLayoutId id="2147483677" r:id="rId9"/>
    <p:sldLayoutId id="2147483678" r:id="rId10"/>
    <p:sldLayoutId id="2147483701" r:id="rId11"/>
    <p:sldLayoutId id="2147483673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image" Target="../media/image45.png"/><Relationship Id="rId3" Type="http://schemas.openxmlformats.org/officeDocument/2006/relationships/image" Target="../media/image42.svg"/><Relationship Id="rId21" Type="http://schemas.openxmlformats.org/officeDocument/2006/relationships/image" Target="../media/image62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44.svg"/><Relationship Id="rId2" Type="http://schemas.openxmlformats.org/officeDocument/2006/relationships/image" Target="../media/image41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19" Type="http://schemas.openxmlformats.org/officeDocument/2006/relationships/image" Target="../media/image46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Relationship Id="rId2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66.svg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15.png"/><Relationship Id="rId5" Type="http://schemas.openxmlformats.org/officeDocument/2006/relationships/image" Target="../media/image44.svg"/><Relationship Id="rId10" Type="http://schemas.openxmlformats.org/officeDocument/2006/relationships/image" Target="../media/image49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005364-13F3-1D22-6DAE-C0AD4DE603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29161B-355C-88CF-B5B0-A87F17D3FF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758426D-EA4B-A203-E19D-530721725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 lvl="0"/>
            <a:r>
              <a:rPr lang="hi-IN" dirty="0"/>
              <a:t>कृषि एवं किसान कल्याण मंत्रालय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A5F3491-804C-11F8-D200-B8C43122B0E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" b="2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31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90175BA-27A3-AFD5-C944-B621CCA328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810D68-862B-3F5E-34A6-DFB81B5F5B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pic>
        <p:nvPicPr>
          <p:cNvPr id="26" name="Object 5" descr="preencoded.png">
            <a:extLst>
              <a:ext uri="{FF2B5EF4-FFF2-40B4-BE49-F238E27FC236}">
                <a16:creationId xmlns:a16="http://schemas.microsoft.com/office/drawing/2014/main" id="{2E48501D-E3FC-F741-A180-B4358D465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9960" y="2869755"/>
            <a:ext cx="1612900" cy="1600200"/>
          </a:xfrm>
          <a:prstGeom prst="rect">
            <a:avLst/>
          </a:prstGeom>
        </p:spPr>
      </p:pic>
      <p:pic>
        <p:nvPicPr>
          <p:cNvPr id="27" name="Object 6" descr="preencoded.png">
            <a:extLst>
              <a:ext uri="{FF2B5EF4-FFF2-40B4-BE49-F238E27FC236}">
                <a16:creationId xmlns:a16="http://schemas.microsoft.com/office/drawing/2014/main" id="{08333487-74A6-5F48-ADB2-812EAA845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162759" y="1574355"/>
            <a:ext cx="1600200" cy="1612900"/>
          </a:xfrm>
          <a:prstGeom prst="rect">
            <a:avLst/>
          </a:prstGeom>
        </p:spPr>
      </p:pic>
      <p:pic>
        <p:nvPicPr>
          <p:cNvPr id="28" name="Object 7" descr="preencoded.png">
            <a:extLst>
              <a:ext uri="{FF2B5EF4-FFF2-40B4-BE49-F238E27FC236}">
                <a16:creationId xmlns:a16="http://schemas.microsoft.com/office/drawing/2014/main" id="{0462762D-AA2F-2744-9DC5-B5270772D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13360" y="1548955"/>
            <a:ext cx="1612900" cy="1612900"/>
          </a:xfrm>
          <a:prstGeom prst="rect">
            <a:avLst/>
          </a:prstGeom>
        </p:spPr>
      </p:pic>
      <p:pic>
        <p:nvPicPr>
          <p:cNvPr id="29" name="Object 8" descr="preencoded.png">
            <a:extLst>
              <a:ext uri="{FF2B5EF4-FFF2-40B4-BE49-F238E27FC236}">
                <a16:creationId xmlns:a16="http://schemas.microsoft.com/office/drawing/2014/main" id="{CECFF841-0C3A-1543-B057-91ABD765FF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30660" y="4787455"/>
            <a:ext cx="1257300" cy="1257300"/>
          </a:xfrm>
          <a:prstGeom prst="rect">
            <a:avLst/>
          </a:prstGeom>
        </p:spPr>
      </p:pic>
      <p:pic>
        <p:nvPicPr>
          <p:cNvPr id="30" name="Object 11" descr="preencoded.png">
            <a:extLst>
              <a:ext uri="{FF2B5EF4-FFF2-40B4-BE49-F238E27FC236}">
                <a16:creationId xmlns:a16="http://schemas.microsoft.com/office/drawing/2014/main" id="{1C789D6C-08DF-9C49-B565-4465DEAC80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13359" y="4215955"/>
            <a:ext cx="1600200" cy="1600200"/>
          </a:xfrm>
          <a:prstGeom prst="rect">
            <a:avLst/>
          </a:prstGeom>
        </p:spPr>
      </p:pic>
      <p:pic>
        <p:nvPicPr>
          <p:cNvPr id="31" name="Object 12" descr="preencoded.png">
            <a:extLst>
              <a:ext uri="{FF2B5EF4-FFF2-40B4-BE49-F238E27FC236}">
                <a16:creationId xmlns:a16="http://schemas.microsoft.com/office/drawing/2014/main" id="{9FE2FE10-6A09-8E47-A46F-E5148DC096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712159" y="1548955"/>
            <a:ext cx="1600200" cy="1612900"/>
          </a:xfrm>
          <a:prstGeom prst="rect">
            <a:avLst/>
          </a:prstGeom>
        </p:spPr>
      </p:pic>
      <p:pic>
        <p:nvPicPr>
          <p:cNvPr id="32" name="Object 13" descr="preencoded.png">
            <a:extLst>
              <a:ext uri="{FF2B5EF4-FFF2-40B4-BE49-F238E27FC236}">
                <a16:creationId xmlns:a16="http://schemas.microsoft.com/office/drawing/2014/main" id="{36E5E402-B662-4245-9221-1463F7767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712159" y="1548955"/>
            <a:ext cx="1600200" cy="1612900"/>
          </a:xfrm>
          <a:prstGeom prst="rect">
            <a:avLst/>
          </a:prstGeom>
        </p:spPr>
      </p:pic>
      <p:pic>
        <p:nvPicPr>
          <p:cNvPr id="33" name="Object 14" descr="preencoded.png">
            <a:extLst>
              <a:ext uri="{FF2B5EF4-FFF2-40B4-BE49-F238E27FC236}">
                <a16:creationId xmlns:a16="http://schemas.microsoft.com/office/drawing/2014/main" id="{E889AD7B-5F95-3B45-81E4-16EBACE7F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661359" y="4215955"/>
            <a:ext cx="1600200" cy="1600200"/>
          </a:xfrm>
          <a:prstGeom prst="rect">
            <a:avLst/>
          </a:prstGeom>
        </p:spPr>
      </p:pic>
      <p:pic>
        <p:nvPicPr>
          <p:cNvPr id="34" name="Object 15" descr="preencoded.png">
            <a:extLst>
              <a:ext uri="{FF2B5EF4-FFF2-40B4-BE49-F238E27FC236}">
                <a16:creationId xmlns:a16="http://schemas.microsoft.com/office/drawing/2014/main" id="{D33849C1-C052-A140-AB99-61EE006D28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950159" y="2869755"/>
            <a:ext cx="1600200" cy="1600200"/>
          </a:xfrm>
          <a:prstGeom prst="rect">
            <a:avLst/>
          </a:prstGeom>
        </p:spPr>
      </p:pic>
      <p:pic>
        <p:nvPicPr>
          <p:cNvPr id="35" name="Object 16" descr="preencoded.png">
            <a:extLst>
              <a:ext uri="{FF2B5EF4-FFF2-40B4-BE49-F238E27FC236}">
                <a16:creationId xmlns:a16="http://schemas.microsoft.com/office/drawing/2014/main" id="{FC73E262-BD52-6444-9F99-EF32704675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137360" y="4152455"/>
            <a:ext cx="1612900" cy="1600200"/>
          </a:xfrm>
          <a:prstGeom prst="rect">
            <a:avLst/>
          </a:prstGeom>
        </p:spPr>
      </p:pic>
      <p:pic>
        <p:nvPicPr>
          <p:cNvPr id="36" name="Object 17" descr="preencoded.png">
            <a:extLst>
              <a:ext uri="{FF2B5EF4-FFF2-40B4-BE49-F238E27FC236}">
                <a16:creationId xmlns:a16="http://schemas.microsoft.com/office/drawing/2014/main" id="{ACA84A95-8045-4A4F-87C4-FB50270B4ED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864309" y="3384105"/>
            <a:ext cx="571500" cy="571500"/>
          </a:xfrm>
          <a:prstGeom prst="rect">
            <a:avLst/>
          </a:prstGeom>
        </p:spPr>
      </p:pic>
      <p:pic>
        <p:nvPicPr>
          <p:cNvPr id="37" name="Object 18" descr="preencoded.png">
            <a:extLst>
              <a:ext uri="{FF2B5EF4-FFF2-40B4-BE49-F238E27FC236}">
                <a16:creationId xmlns:a16="http://schemas.microsoft.com/office/drawing/2014/main" id="{A75A3E9A-5172-7E42-8EDB-BB24DC7E88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664409" y="2095055"/>
            <a:ext cx="584200" cy="571500"/>
          </a:xfrm>
          <a:prstGeom prst="rect">
            <a:avLst/>
          </a:prstGeom>
        </p:spPr>
      </p:pic>
      <p:pic>
        <p:nvPicPr>
          <p:cNvPr id="38" name="Object 19" descr="preencoded.png">
            <a:extLst>
              <a:ext uri="{FF2B5EF4-FFF2-40B4-BE49-F238E27FC236}">
                <a16:creationId xmlns:a16="http://schemas.microsoft.com/office/drawing/2014/main" id="{6041DC5F-8270-8241-897E-2D2EB12CC92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451809" y="3384105"/>
            <a:ext cx="584200" cy="571500"/>
          </a:xfrm>
          <a:prstGeom prst="rect">
            <a:avLst/>
          </a:prstGeom>
        </p:spPr>
      </p:pic>
      <p:pic>
        <p:nvPicPr>
          <p:cNvPr id="39" name="Object 20" descr="preencoded.png">
            <a:extLst>
              <a:ext uri="{FF2B5EF4-FFF2-40B4-BE49-F238E27FC236}">
                <a16:creationId xmlns:a16="http://schemas.microsoft.com/office/drawing/2014/main" id="{41E0FB19-F0FD-F44F-9DF7-1ADF583C80E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651709" y="4666805"/>
            <a:ext cx="571500" cy="571500"/>
          </a:xfrm>
          <a:prstGeom prst="rect">
            <a:avLst/>
          </a:prstGeom>
        </p:spPr>
      </p:pic>
      <p:sp>
        <p:nvSpPr>
          <p:cNvPr id="40" name="Object26">
            <a:extLst>
              <a:ext uri="{FF2B5EF4-FFF2-40B4-BE49-F238E27FC236}">
                <a16:creationId xmlns:a16="http://schemas.microsoft.com/office/drawing/2014/main" id="{F2FE32DC-C38A-874B-A906-BFB70E97600D}"/>
              </a:ext>
            </a:extLst>
          </p:cNvPr>
          <p:cNvSpPr/>
          <p:nvPr/>
        </p:nvSpPr>
        <p:spPr>
          <a:xfrm>
            <a:off x="2044049" y="2634806"/>
            <a:ext cx="369799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1" name="Object27">
            <a:extLst>
              <a:ext uri="{FF2B5EF4-FFF2-40B4-BE49-F238E27FC236}">
                <a16:creationId xmlns:a16="http://schemas.microsoft.com/office/drawing/2014/main" id="{A25230B5-4667-C54B-81BB-AFC06A78F333}"/>
              </a:ext>
            </a:extLst>
          </p:cNvPr>
          <p:cNvSpPr/>
          <p:nvPr/>
        </p:nvSpPr>
        <p:spPr>
          <a:xfrm>
            <a:off x="2044049" y="3733355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2" name="Object28">
            <a:extLst>
              <a:ext uri="{FF2B5EF4-FFF2-40B4-BE49-F238E27FC236}">
                <a16:creationId xmlns:a16="http://schemas.microsoft.com/office/drawing/2014/main" id="{DDD15910-374E-014F-9984-9B2FB0B33EFB}"/>
              </a:ext>
            </a:extLst>
          </p:cNvPr>
          <p:cNvSpPr/>
          <p:nvPr/>
        </p:nvSpPr>
        <p:spPr>
          <a:xfrm>
            <a:off x="2044049" y="4838255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3" name="Object29">
            <a:extLst>
              <a:ext uri="{FF2B5EF4-FFF2-40B4-BE49-F238E27FC236}">
                <a16:creationId xmlns:a16="http://schemas.microsoft.com/office/drawing/2014/main" id="{A811B0AE-B19B-DE44-A162-01A1B467AF52}"/>
              </a:ext>
            </a:extLst>
          </p:cNvPr>
          <p:cNvSpPr/>
          <p:nvPr/>
        </p:nvSpPr>
        <p:spPr>
          <a:xfrm>
            <a:off x="2044049" y="5930455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4" name="Object30">
            <a:extLst>
              <a:ext uri="{FF2B5EF4-FFF2-40B4-BE49-F238E27FC236}">
                <a16:creationId xmlns:a16="http://schemas.microsoft.com/office/drawing/2014/main" id="{7376D89D-5C84-944F-B126-0972546D7355}"/>
              </a:ext>
            </a:extLst>
          </p:cNvPr>
          <p:cNvSpPr/>
          <p:nvPr/>
        </p:nvSpPr>
        <p:spPr>
          <a:xfrm>
            <a:off x="2044049" y="2152206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0072C0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0072C0"/>
              </a:solidFill>
              <a:latin typeface="Calibre Medium" panose="020B0603030202060203" pitchFamily="34" charset="77"/>
            </a:endParaRPr>
          </a:p>
        </p:txBody>
      </p:sp>
      <p:sp>
        <p:nvSpPr>
          <p:cNvPr id="45" name="Object31">
            <a:extLst>
              <a:ext uri="{FF2B5EF4-FFF2-40B4-BE49-F238E27FC236}">
                <a16:creationId xmlns:a16="http://schemas.microsoft.com/office/drawing/2014/main" id="{2702D774-26F0-9F46-90AD-908D327DB546}"/>
              </a:ext>
            </a:extLst>
          </p:cNvPr>
          <p:cNvSpPr/>
          <p:nvPr/>
        </p:nvSpPr>
        <p:spPr>
          <a:xfrm>
            <a:off x="2044050" y="3257106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46" name="Object32">
            <a:extLst>
              <a:ext uri="{FF2B5EF4-FFF2-40B4-BE49-F238E27FC236}">
                <a16:creationId xmlns:a16="http://schemas.microsoft.com/office/drawing/2014/main" id="{CB5835B4-CE36-BB4C-A64D-2E10F2C648F2}"/>
              </a:ext>
            </a:extLst>
          </p:cNvPr>
          <p:cNvSpPr/>
          <p:nvPr/>
        </p:nvSpPr>
        <p:spPr>
          <a:xfrm>
            <a:off x="2044049" y="4362005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47" name="Object33">
            <a:extLst>
              <a:ext uri="{FF2B5EF4-FFF2-40B4-BE49-F238E27FC236}">
                <a16:creationId xmlns:a16="http://schemas.microsoft.com/office/drawing/2014/main" id="{D30B2FA4-4ADB-7E4B-9458-77191BE67157}"/>
              </a:ext>
            </a:extLst>
          </p:cNvPr>
          <p:cNvSpPr/>
          <p:nvPr/>
        </p:nvSpPr>
        <p:spPr>
          <a:xfrm>
            <a:off x="2044049" y="5454205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pic>
        <p:nvPicPr>
          <p:cNvPr id="48" name="Picture Placeholder 9">
            <a:extLst>
              <a:ext uri="{FF2B5EF4-FFF2-40B4-BE49-F238E27FC236}">
                <a16:creationId xmlns:a16="http://schemas.microsoft.com/office/drawing/2014/main" id="{1E207B2C-3A25-6C68-FF93-518D747CBC0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/>
        </p:blipFill>
        <p:spPr>
          <a:xfrm>
            <a:off x="446088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227305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B26E240-1044-3A85-2FAF-E1A38EF413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06C85-4D99-FA9F-83AD-819CAA6890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pic>
        <p:nvPicPr>
          <p:cNvPr id="33" name="Object 5" descr="preencoded.png">
            <a:extLst>
              <a:ext uri="{FF2B5EF4-FFF2-40B4-BE49-F238E27FC236}">
                <a16:creationId xmlns:a16="http://schemas.microsoft.com/office/drawing/2014/main" id="{50193C3A-1697-254B-BFF2-26C9F0986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52192" y="4832351"/>
            <a:ext cx="1651000" cy="1651000"/>
          </a:xfrm>
          <a:prstGeom prst="rect">
            <a:avLst/>
          </a:prstGeom>
        </p:spPr>
      </p:pic>
      <p:pic>
        <p:nvPicPr>
          <p:cNvPr id="34" name="Object 6" descr="preencoded.png">
            <a:extLst>
              <a:ext uri="{FF2B5EF4-FFF2-40B4-BE49-F238E27FC236}">
                <a16:creationId xmlns:a16="http://schemas.microsoft.com/office/drawing/2014/main" id="{3BCACF0D-8D87-3A4D-827C-908647E09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13993" y="3448051"/>
            <a:ext cx="1663700" cy="1663700"/>
          </a:xfrm>
          <a:prstGeom prst="rect">
            <a:avLst/>
          </a:prstGeom>
        </p:spPr>
      </p:pic>
      <p:pic>
        <p:nvPicPr>
          <p:cNvPr id="35" name="Object 8" descr="preencoded.png">
            <a:extLst>
              <a:ext uri="{FF2B5EF4-FFF2-40B4-BE49-F238E27FC236}">
                <a16:creationId xmlns:a16="http://schemas.microsoft.com/office/drawing/2014/main" id="{86B9E2A9-E3EF-4249-9396-8C8A2ED5F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39292" y="2127251"/>
            <a:ext cx="1651000" cy="1663700"/>
          </a:xfrm>
          <a:prstGeom prst="rect">
            <a:avLst/>
          </a:prstGeom>
        </p:spPr>
      </p:pic>
      <p:pic>
        <p:nvPicPr>
          <p:cNvPr id="36" name="Object 9" descr="preencoded.png">
            <a:extLst>
              <a:ext uri="{FF2B5EF4-FFF2-40B4-BE49-F238E27FC236}">
                <a16:creationId xmlns:a16="http://schemas.microsoft.com/office/drawing/2014/main" id="{F1805C3E-0AA0-624F-92A2-08F4B92132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26492" y="755651"/>
            <a:ext cx="1651000" cy="1651000"/>
          </a:xfrm>
          <a:prstGeom prst="rect">
            <a:avLst/>
          </a:prstGeom>
        </p:spPr>
      </p:pic>
      <p:pic>
        <p:nvPicPr>
          <p:cNvPr id="37" name="Object 10" descr="preencoded.png">
            <a:extLst>
              <a:ext uri="{FF2B5EF4-FFF2-40B4-BE49-F238E27FC236}">
                <a16:creationId xmlns:a16="http://schemas.microsoft.com/office/drawing/2014/main" id="{26196E61-A49D-584A-8D88-180F262E8A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376093" y="819151"/>
            <a:ext cx="1663700" cy="1663700"/>
          </a:xfrm>
          <a:prstGeom prst="rect">
            <a:avLst/>
          </a:prstGeom>
        </p:spPr>
      </p:pic>
      <p:pic>
        <p:nvPicPr>
          <p:cNvPr id="38" name="Object 11" descr="preencoded.png">
            <a:extLst>
              <a:ext uri="{FF2B5EF4-FFF2-40B4-BE49-F238E27FC236}">
                <a16:creationId xmlns:a16="http://schemas.microsoft.com/office/drawing/2014/main" id="{94B430AA-F81C-034D-B53D-4EF81910A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01493" y="3448051"/>
            <a:ext cx="1663700" cy="1651000"/>
          </a:xfrm>
          <a:prstGeom prst="rect">
            <a:avLst/>
          </a:prstGeom>
        </p:spPr>
      </p:pic>
      <p:pic>
        <p:nvPicPr>
          <p:cNvPr id="39" name="Object 12" descr="preencoded.png">
            <a:extLst>
              <a:ext uri="{FF2B5EF4-FFF2-40B4-BE49-F238E27FC236}">
                <a16:creationId xmlns:a16="http://schemas.microsoft.com/office/drawing/2014/main" id="{67D4243F-D69B-DC45-A6E2-BF3E0A942A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051992" y="4870451"/>
            <a:ext cx="1651000" cy="1663700"/>
          </a:xfrm>
          <a:prstGeom prst="rect">
            <a:avLst/>
          </a:prstGeom>
        </p:spPr>
      </p:pic>
      <p:pic>
        <p:nvPicPr>
          <p:cNvPr id="40" name="Object 13" descr="preencoded.png">
            <a:extLst>
              <a:ext uri="{FF2B5EF4-FFF2-40B4-BE49-F238E27FC236}">
                <a16:creationId xmlns:a16="http://schemas.microsoft.com/office/drawing/2014/main" id="{29A4BE97-BC01-DD44-BC06-AF2B5BAABD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601393" y="2127251"/>
            <a:ext cx="1663700" cy="1663700"/>
          </a:xfrm>
          <a:prstGeom prst="rect">
            <a:avLst/>
          </a:prstGeom>
        </p:spPr>
      </p:pic>
      <p:pic>
        <p:nvPicPr>
          <p:cNvPr id="41" name="Object 14" descr="preencoded.png">
            <a:extLst>
              <a:ext uri="{FF2B5EF4-FFF2-40B4-BE49-F238E27FC236}">
                <a16:creationId xmlns:a16="http://schemas.microsoft.com/office/drawing/2014/main" id="{5A96C548-43FF-534D-9280-227A8E966C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147492" y="5302251"/>
            <a:ext cx="660400" cy="660400"/>
          </a:xfrm>
          <a:prstGeom prst="rect">
            <a:avLst/>
          </a:prstGeom>
        </p:spPr>
      </p:pic>
      <p:pic>
        <p:nvPicPr>
          <p:cNvPr id="42" name="Object 15" descr="preencoded.png">
            <a:extLst>
              <a:ext uri="{FF2B5EF4-FFF2-40B4-BE49-F238E27FC236}">
                <a16:creationId xmlns:a16="http://schemas.microsoft.com/office/drawing/2014/main" id="{2D99008C-FFBE-1740-A949-3F614039B7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309292" y="3892551"/>
            <a:ext cx="660400" cy="660400"/>
          </a:xfrm>
          <a:prstGeom prst="rect">
            <a:avLst/>
          </a:prstGeom>
        </p:spPr>
      </p:pic>
      <p:pic>
        <p:nvPicPr>
          <p:cNvPr id="43" name="Object 16" descr="preencoded.png">
            <a:extLst>
              <a:ext uri="{FF2B5EF4-FFF2-40B4-BE49-F238E27FC236}">
                <a16:creationId xmlns:a16="http://schemas.microsoft.com/office/drawing/2014/main" id="{33796A5B-C46E-0A4B-9E92-9D93559BB0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321993" y="1250951"/>
            <a:ext cx="647700" cy="660400"/>
          </a:xfrm>
          <a:prstGeom prst="rect">
            <a:avLst/>
          </a:prstGeom>
        </p:spPr>
      </p:pic>
      <p:pic>
        <p:nvPicPr>
          <p:cNvPr id="44" name="Object 17" descr="preencoded.png">
            <a:extLst>
              <a:ext uri="{FF2B5EF4-FFF2-40B4-BE49-F238E27FC236}">
                <a16:creationId xmlns:a16="http://schemas.microsoft.com/office/drawing/2014/main" id="{C985CEEB-D947-ED40-9A13-A851AD6E07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8096692" y="2571751"/>
            <a:ext cx="660400" cy="660400"/>
          </a:xfrm>
          <a:prstGeom prst="rect">
            <a:avLst/>
          </a:prstGeom>
        </p:spPr>
      </p:pic>
      <p:sp>
        <p:nvSpPr>
          <p:cNvPr id="45" name="Object27">
            <a:extLst>
              <a:ext uri="{FF2B5EF4-FFF2-40B4-BE49-F238E27FC236}">
                <a16:creationId xmlns:a16="http://schemas.microsoft.com/office/drawing/2014/main" id="{36B9F0CD-03A5-0141-AD27-9C409D2CE262}"/>
              </a:ext>
            </a:extLst>
          </p:cNvPr>
          <p:cNvSpPr/>
          <p:nvPr/>
        </p:nvSpPr>
        <p:spPr>
          <a:xfrm>
            <a:off x="1791654" y="285115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6" name="Object28">
            <a:extLst>
              <a:ext uri="{FF2B5EF4-FFF2-40B4-BE49-F238E27FC236}">
                <a16:creationId xmlns:a16="http://schemas.microsoft.com/office/drawing/2014/main" id="{D9C016A6-7423-744D-B3F7-34E3B1A811CD}"/>
              </a:ext>
            </a:extLst>
          </p:cNvPr>
          <p:cNvSpPr/>
          <p:nvPr/>
        </p:nvSpPr>
        <p:spPr>
          <a:xfrm>
            <a:off x="1791654" y="395605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7" name="Object29">
            <a:extLst>
              <a:ext uri="{FF2B5EF4-FFF2-40B4-BE49-F238E27FC236}">
                <a16:creationId xmlns:a16="http://schemas.microsoft.com/office/drawing/2014/main" id="{584A5500-906A-B145-A0A8-D45835F428A2}"/>
              </a:ext>
            </a:extLst>
          </p:cNvPr>
          <p:cNvSpPr/>
          <p:nvPr/>
        </p:nvSpPr>
        <p:spPr>
          <a:xfrm>
            <a:off x="1791654" y="50482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8" name="Object31">
            <a:extLst>
              <a:ext uri="{FF2B5EF4-FFF2-40B4-BE49-F238E27FC236}">
                <a16:creationId xmlns:a16="http://schemas.microsoft.com/office/drawing/2014/main" id="{1A26CA90-93E1-A449-883F-63C7A2E63E29}"/>
              </a:ext>
            </a:extLst>
          </p:cNvPr>
          <p:cNvSpPr/>
          <p:nvPr/>
        </p:nvSpPr>
        <p:spPr>
          <a:xfrm>
            <a:off x="1791654" y="237490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49" name="Object32">
            <a:extLst>
              <a:ext uri="{FF2B5EF4-FFF2-40B4-BE49-F238E27FC236}">
                <a16:creationId xmlns:a16="http://schemas.microsoft.com/office/drawing/2014/main" id="{B8E7B166-8820-574C-A4F0-531B5B3D3430}"/>
              </a:ext>
            </a:extLst>
          </p:cNvPr>
          <p:cNvSpPr/>
          <p:nvPr/>
        </p:nvSpPr>
        <p:spPr>
          <a:xfrm>
            <a:off x="1791654" y="3479799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50" name="Object33">
            <a:extLst>
              <a:ext uri="{FF2B5EF4-FFF2-40B4-BE49-F238E27FC236}">
                <a16:creationId xmlns:a16="http://schemas.microsoft.com/office/drawing/2014/main" id="{C5DF0A00-5E16-D04D-A1E6-B912A9314367}"/>
              </a:ext>
            </a:extLst>
          </p:cNvPr>
          <p:cNvSpPr/>
          <p:nvPr/>
        </p:nvSpPr>
        <p:spPr>
          <a:xfrm>
            <a:off x="1791654" y="4571999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pic>
        <p:nvPicPr>
          <p:cNvPr id="26" name="Picture Placeholder 9">
            <a:extLst>
              <a:ext uri="{FF2B5EF4-FFF2-40B4-BE49-F238E27FC236}">
                <a16:creationId xmlns:a16="http://schemas.microsoft.com/office/drawing/2014/main" id="{E9EC20D6-BD92-EE52-8571-D17CFE0A160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/>
        </p:blipFill>
        <p:spPr>
          <a:xfrm>
            <a:off x="446088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236543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D6833C-E450-20C9-4F21-587C5EFC4E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11869A7-3A41-B782-23E0-D867E0DE10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12ECAB-C1D9-4CAA-A1EE-9595CFEA0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415001"/>
              </p:ext>
            </p:extLst>
          </p:nvPr>
        </p:nvGraphicFramePr>
        <p:xfrm>
          <a:off x="1993631" y="2209802"/>
          <a:ext cx="6540769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F223AD2E-929F-784C-74BB-1CAC82365C6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/>
        </p:blipFill>
        <p:spPr>
          <a:xfrm>
            <a:off x="446088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199410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B1CBB7D-C7EE-4321-80CD-F647AAB6E3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7C847E-2916-B936-7F42-BBDC9778B4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551F6D-4FBB-483C-B1D5-6AF4AA57C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295170"/>
              </p:ext>
            </p:extLst>
          </p:nvPr>
        </p:nvGraphicFramePr>
        <p:xfrm>
          <a:off x="1522163" y="1949618"/>
          <a:ext cx="6573839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11882395-4EAD-F8A6-32C1-74F9AB7F76E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/>
        </p:blipFill>
        <p:spPr>
          <a:xfrm>
            <a:off x="446088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277734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8F8B14-8DAB-E3A0-8BFE-019E224D91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D75F15-4A1E-211B-A740-27C6F06B55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F5C003-FA43-4780-8665-75BAFF7CC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919262"/>
              </p:ext>
            </p:extLst>
          </p:nvPr>
        </p:nvGraphicFramePr>
        <p:xfrm>
          <a:off x="1735892" y="2536721"/>
          <a:ext cx="7132806" cy="336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E9E9100F-0B8A-A3A7-F3F8-19F8FCE5FB9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/>
        </p:blipFill>
        <p:spPr>
          <a:xfrm>
            <a:off x="446088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356745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D71DE35-7677-94A8-4D81-0438C92969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70AE57-B6FA-31BA-E663-5E6CCDDF63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6B5A86-3449-45F1-B8F5-7D6A9F21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419848"/>
              </p:ext>
            </p:extLst>
          </p:nvPr>
        </p:nvGraphicFramePr>
        <p:xfrm>
          <a:off x="1744203" y="2512702"/>
          <a:ext cx="7193320" cy="376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6655FD3F-FB4E-5AA7-D758-1FDBCA54D5F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/>
        </p:blipFill>
        <p:spPr>
          <a:xfrm>
            <a:off x="446088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421536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2B055D-F0F0-A76B-3CD5-D052B54104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EB681C-36A9-F178-8532-F58B6116FF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0CA48B-1322-4F55-8F32-5FBBF9B32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984387"/>
              </p:ext>
            </p:extLst>
          </p:nvPr>
        </p:nvGraphicFramePr>
        <p:xfrm>
          <a:off x="828169" y="2933689"/>
          <a:ext cx="5318465" cy="3398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56B750-3003-40BA-BFC5-E1AD6AE68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195368"/>
              </p:ext>
            </p:extLst>
          </p:nvPr>
        </p:nvGraphicFramePr>
        <p:xfrm>
          <a:off x="4149214" y="2933689"/>
          <a:ext cx="5506066" cy="3344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A97049C-5A57-FAA3-FBEF-392B2F28627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/>
        </p:blipFill>
        <p:spPr>
          <a:xfrm>
            <a:off x="446088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326062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5680140-CA3C-397B-2C4A-14E0929CA7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F4A4C8-6D08-692C-A622-372C4BEE08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9B5CE7-18B4-4BD6-884F-1B550A31B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699616"/>
              </p:ext>
            </p:extLst>
          </p:nvPr>
        </p:nvGraphicFramePr>
        <p:xfrm>
          <a:off x="2053754" y="2260078"/>
          <a:ext cx="6727825" cy="41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7DA31BD1-4353-7AA5-0674-FB070E9BE39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/>
        </p:blipFill>
        <p:spPr>
          <a:xfrm>
            <a:off x="446088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415163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6D9C281-04AE-7EAA-57D5-E1C6D7A0FD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34737D-3F3C-F1EC-493D-F52B11B62D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13AD92-AF98-A8E6-F07B-D4F1E321D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CC51BA5-5B4A-413D-A304-7CB0D3389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2419775"/>
              </p:ext>
            </p:extLst>
          </p:nvPr>
        </p:nvGraphicFramePr>
        <p:xfrm>
          <a:off x="190500" y="2386227"/>
          <a:ext cx="7562850" cy="348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4117B8C0-6BDD-0BA2-752F-E03BA77D90B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>
          <a:xfrm>
            <a:off x="361950" y="107950"/>
            <a:ext cx="315913" cy="531813"/>
          </a:xfrm>
        </p:spPr>
      </p:pic>
    </p:spTree>
    <p:extLst>
      <p:ext uri="{BB962C8B-B14F-4D97-AF65-F5344CB8AC3E}">
        <p14:creationId xmlns:p14="http://schemas.microsoft.com/office/powerpoint/2010/main" val="2149409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F7285DC-35CB-8346-A340-4B51B16E64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5231A3-2F40-C8E5-D8B9-8ECEFAA434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1EEFD5-E225-7782-B0E8-E5C6FF8766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8476E9-221F-480F-BA16-D65B1E418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153126"/>
              </p:ext>
            </p:extLst>
          </p:nvPr>
        </p:nvGraphicFramePr>
        <p:xfrm>
          <a:off x="1539176" y="2782088"/>
          <a:ext cx="6096000" cy="280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Placeholder 8">
            <a:extLst>
              <a:ext uri="{FF2B5EF4-FFF2-40B4-BE49-F238E27FC236}">
                <a16:creationId xmlns:a16="http://schemas.microsoft.com/office/drawing/2014/main" id="{08A3E353-D569-5E96-9DBB-D015575425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>
          <a:xfrm>
            <a:off x="361950" y="107950"/>
            <a:ext cx="315913" cy="531813"/>
          </a:xfrm>
        </p:spPr>
      </p:pic>
    </p:spTree>
    <p:extLst>
      <p:ext uri="{BB962C8B-B14F-4D97-AF65-F5344CB8AC3E}">
        <p14:creationId xmlns:p14="http://schemas.microsoft.com/office/powerpoint/2010/main" val="196232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5">
            <a:extLst>
              <a:ext uri="{FF2B5EF4-FFF2-40B4-BE49-F238E27FC236}">
                <a16:creationId xmlns:a16="http://schemas.microsoft.com/office/drawing/2014/main" id="{2D2D3687-B802-46C4-8D62-3B216D7F70A1}"/>
              </a:ext>
            </a:extLst>
          </p:cNvPr>
          <p:cNvSpPr/>
          <p:nvPr/>
        </p:nvSpPr>
        <p:spPr>
          <a:xfrm>
            <a:off x="1054102" y="3054351"/>
            <a:ext cx="7343665" cy="7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751"/>
              </a:lnSpc>
            </a:pPr>
            <a:r>
              <a:rPr lang="en-US" sz="4200" b="1" dirty="0">
                <a:solidFill>
                  <a:schemeClr val="bg1"/>
                </a:solidFill>
                <a:ea typeface="HK Grotesk Bold" pitchFamily="34" charset="-122"/>
                <a:cs typeface="HK Grotesk Bold" pitchFamily="34" charset="-120"/>
              </a:rPr>
              <a:t>Title of Your Presentation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4" name="Object6">
            <a:extLst>
              <a:ext uri="{FF2B5EF4-FFF2-40B4-BE49-F238E27FC236}">
                <a16:creationId xmlns:a16="http://schemas.microsoft.com/office/drawing/2014/main" id="{7745B2F9-CF92-4BBC-B8E4-ED4DD8A1777A}"/>
              </a:ext>
            </a:extLst>
          </p:cNvPr>
          <p:cNvSpPr/>
          <p:nvPr/>
        </p:nvSpPr>
        <p:spPr>
          <a:xfrm>
            <a:off x="1412876" y="3982038"/>
            <a:ext cx="6318251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400"/>
              </a:lnSpc>
            </a:pPr>
            <a:r>
              <a:rPr lang="en-US" sz="2900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A longer subtitle of your presentation</a:t>
            </a:r>
            <a:endParaRPr lang="en-US" sz="2900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5" name="Object7">
            <a:extLst>
              <a:ext uri="{FF2B5EF4-FFF2-40B4-BE49-F238E27FC236}">
                <a16:creationId xmlns:a16="http://schemas.microsoft.com/office/drawing/2014/main" id="{9E390492-A800-440D-BC21-9D6ABC926970}"/>
              </a:ext>
            </a:extLst>
          </p:cNvPr>
          <p:cNvSpPr/>
          <p:nvPr/>
        </p:nvSpPr>
        <p:spPr>
          <a:xfrm>
            <a:off x="3052871" y="5570958"/>
            <a:ext cx="3038258" cy="446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Presenter Details</a:t>
            </a:r>
            <a:endParaRPr lang="en-US" sz="2400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407B27-645D-7CD2-77E3-4751B5982B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/>
            <a:r>
              <a:rPr lang="hi-IN" dirty="0"/>
              <a:t>कृषि एवं किसान कल्याण मंत्रालय</a:t>
            </a:r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838906DB-3C5F-DAD7-7F1E-A81763967EF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" b="2171"/>
          <a:stretch>
            <a:fillRect/>
          </a:stretch>
        </p:blipFill>
        <p:spPr>
          <a:xfrm>
            <a:off x="4238625" y="850900"/>
            <a:ext cx="666750" cy="1082675"/>
          </a:xfrm>
        </p:spPr>
      </p:pic>
    </p:spTree>
    <p:extLst>
      <p:ext uri="{BB962C8B-B14F-4D97-AF65-F5344CB8AC3E}">
        <p14:creationId xmlns:p14="http://schemas.microsoft.com/office/powerpoint/2010/main" val="170164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9744623-F609-B50F-4D8C-A667D9E3CC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1A9436-918A-B214-7D6E-117E25CAB9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8227E6-7DB0-5DAB-69F0-286D13F5D3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BAB6FBE-D4ED-4972-86A2-12D77CC47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44979"/>
              </p:ext>
            </p:extLst>
          </p:nvPr>
        </p:nvGraphicFramePr>
        <p:xfrm>
          <a:off x="1099596" y="2384385"/>
          <a:ext cx="7075236" cy="3319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D11A6B2-31C1-1A40-34DD-38881111A97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>
          <a:xfrm>
            <a:off x="361950" y="107950"/>
            <a:ext cx="315913" cy="531813"/>
          </a:xfrm>
        </p:spPr>
      </p:pic>
    </p:spTree>
    <p:extLst>
      <p:ext uri="{BB962C8B-B14F-4D97-AF65-F5344CB8AC3E}">
        <p14:creationId xmlns:p14="http://schemas.microsoft.com/office/powerpoint/2010/main" val="2842891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CB1CE8C-4FD6-55E1-B95B-ADD3732666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762932B-8B35-8F5C-B662-DB85F339F4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DAFE2E-23FE-F94E-4645-9DCB9565A9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760B49F-9FE9-430C-A7A7-46D1BA8C8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779310"/>
              </p:ext>
            </p:extLst>
          </p:nvPr>
        </p:nvGraphicFramePr>
        <p:xfrm>
          <a:off x="883877" y="2587349"/>
          <a:ext cx="7241551" cy="3206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Placeholder 8">
            <a:extLst>
              <a:ext uri="{FF2B5EF4-FFF2-40B4-BE49-F238E27FC236}">
                <a16:creationId xmlns:a16="http://schemas.microsoft.com/office/drawing/2014/main" id="{742757A4-FE20-4FC0-EC1D-FB5CAFAD2B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>
          <a:xfrm>
            <a:off x="361950" y="107950"/>
            <a:ext cx="315913" cy="531813"/>
          </a:xfrm>
        </p:spPr>
      </p:pic>
    </p:spTree>
    <p:extLst>
      <p:ext uri="{BB962C8B-B14F-4D97-AF65-F5344CB8AC3E}">
        <p14:creationId xmlns:p14="http://schemas.microsoft.com/office/powerpoint/2010/main" val="42940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012FA1A-DAB6-410F-CC83-7D94AFB62B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AAF29B5-AAFB-8474-50B1-D9F694EAE4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4E4647-3F7C-7D7A-1E65-D79A16974E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  <a:p>
            <a:endParaRPr lang="en-IN" dirty="0"/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86779821-DF40-6120-2E66-8D82239EF09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>
          <a:xfrm>
            <a:off x="361950" y="107950"/>
            <a:ext cx="315913" cy="531813"/>
          </a:xfr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BC9DB6FE-B31B-BDEA-9E21-FFC25196030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23187553"/>
                  </p:ext>
                </p:extLst>
              </p:nvPr>
            </p:nvGraphicFramePr>
            <p:xfrm>
              <a:off x="764475" y="2324316"/>
              <a:ext cx="7739882" cy="32530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2" name="Chart 11">
                <a:extLst>
                  <a:ext uri="{FF2B5EF4-FFF2-40B4-BE49-F238E27FC236}">
                    <a16:creationId xmlns:a16="http://schemas.microsoft.com/office/drawing/2014/main" id="{BC9DB6FE-B31B-BDEA-9E21-FFC2519603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475" y="2324316"/>
                <a:ext cx="7739882" cy="325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6593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D12C8F-022F-02D7-2902-8891CCDAD2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85135B-7CBA-F17F-8F69-DDBFB17E6C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A496DD-139B-A006-A4E4-D9C0428CE7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11FA38-1399-4E96-AB99-12C35421B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193185"/>
              </p:ext>
            </p:extLst>
          </p:nvPr>
        </p:nvGraphicFramePr>
        <p:xfrm>
          <a:off x="830696" y="2302488"/>
          <a:ext cx="7482609" cy="408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945E81EA-6C9B-F44A-2E9F-68E89146C85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>
          <a:xfrm>
            <a:off x="361950" y="107950"/>
            <a:ext cx="315913" cy="531813"/>
          </a:xfrm>
        </p:spPr>
      </p:pic>
    </p:spTree>
    <p:extLst>
      <p:ext uri="{BB962C8B-B14F-4D97-AF65-F5344CB8AC3E}">
        <p14:creationId xmlns:p14="http://schemas.microsoft.com/office/powerpoint/2010/main" val="2142917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245A3172-9A02-0583-DD4B-DBB37B11F2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9B99BFC8-5F49-DB29-BAAB-0CDA9DEBEF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ADA4AE9B-C55C-62D6-4A91-DBFA9630EE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  <a:p>
            <a:endParaRPr lang="en-IN" dirty="0"/>
          </a:p>
        </p:txBody>
      </p:sp>
      <p:pic>
        <p:nvPicPr>
          <p:cNvPr id="52" name="Picture Placeholder 8">
            <a:extLst>
              <a:ext uri="{FF2B5EF4-FFF2-40B4-BE49-F238E27FC236}">
                <a16:creationId xmlns:a16="http://schemas.microsoft.com/office/drawing/2014/main" id="{64FFDD19-E131-844E-566E-0E80D8AD1D7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>
          <a:xfrm>
            <a:off x="361950" y="107950"/>
            <a:ext cx="315913" cy="531813"/>
          </a:xfr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64C9450-9D0B-9F0E-9EC8-7E9C771CC70D}"/>
              </a:ext>
            </a:extLst>
          </p:cNvPr>
          <p:cNvGrpSpPr/>
          <p:nvPr/>
        </p:nvGrpSpPr>
        <p:grpSpPr>
          <a:xfrm>
            <a:off x="817126" y="2612141"/>
            <a:ext cx="7359922" cy="2903284"/>
            <a:chOff x="1878017" y="2666339"/>
            <a:chExt cx="8235006" cy="3248480"/>
          </a:xfrm>
        </p:grpSpPr>
        <p:sp>
          <p:nvSpPr>
            <p:cNvPr id="54" name="Google Shape;628;p29">
              <a:extLst>
                <a:ext uri="{FF2B5EF4-FFF2-40B4-BE49-F238E27FC236}">
                  <a16:creationId xmlns:a16="http://schemas.microsoft.com/office/drawing/2014/main" id="{32E94A7D-007F-8AE4-6FD9-DD2E75A3FAB0}"/>
                </a:ext>
              </a:extLst>
            </p:cNvPr>
            <p:cNvSpPr/>
            <p:nvPr/>
          </p:nvSpPr>
          <p:spPr>
            <a:xfrm>
              <a:off x="1882286" y="3009336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629;p29">
              <a:extLst>
                <a:ext uri="{FF2B5EF4-FFF2-40B4-BE49-F238E27FC236}">
                  <a16:creationId xmlns:a16="http://schemas.microsoft.com/office/drawing/2014/main" id="{D16A34C9-0274-3618-6BD2-A8B1BC187D77}"/>
                </a:ext>
              </a:extLst>
            </p:cNvPr>
            <p:cNvSpPr/>
            <p:nvPr/>
          </p:nvSpPr>
          <p:spPr>
            <a:xfrm>
              <a:off x="1881086" y="4541589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630;p29">
              <a:extLst>
                <a:ext uri="{FF2B5EF4-FFF2-40B4-BE49-F238E27FC236}">
                  <a16:creationId xmlns:a16="http://schemas.microsoft.com/office/drawing/2014/main" id="{96D423C8-C84F-FDF3-4DCD-0F17BF224C6C}"/>
                </a:ext>
              </a:extLst>
            </p:cNvPr>
            <p:cNvSpPr/>
            <p:nvPr/>
          </p:nvSpPr>
          <p:spPr>
            <a:xfrm>
              <a:off x="2315736" y="2666339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631;p29">
              <a:extLst>
                <a:ext uri="{FF2B5EF4-FFF2-40B4-BE49-F238E27FC236}">
                  <a16:creationId xmlns:a16="http://schemas.microsoft.com/office/drawing/2014/main" id="{3DE030F2-3469-605F-BD71-E97E9F46A2A2}"/>
                </a:ext>
              </a:extLst>
            </p:cNvPr>
            <p:cNvSpPr txBox="1"/>
            <p:nvPr/>
          </p:nvSpPr>
          <p:spPr>
            <a:xfrm flipH="1">
              <a:off x="1879532" y="3584923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1600" b="1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58" name="Google Shape;632;p29">
              <a:extLst>
                <a:ext uri="{FF2B5EF4-FFF2-40B4-BE49-F238E27FC236}">
                  <a16:creationId xmlns:a16="http://schemas.microsoft.com/office/drawing/2014/main" id="{15A34213-3037-F4CA-7B94-F22100E55A93}"/>
                </a:ext>
              </a:extLst>
            </p:cNvPr>
            <p:cNvSpPr txBox="1"/>
            <p:nvPr/>
          </p:nvSpPr>
          <p:spPr>
            <a:xfrm>
              <a:off x="2445182" y="2749153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" name="Google Shape;633;p29">
              <a:extLst>
                <a:ext uri="{FF2B5EF4-FFF2-40B4-BE49-F238E27FC236}">
                  <a16:creationId xmlns:a16="http://schemas.microsoft.com/office/drawing/2014/main" id="{279E713F-7F74-F628-159F-EAFF35F43816}"/>
                </a:ext>
              </a:extLst>
            </p:cNvPr>
            <p:cNvSpPr txBox="1"/>
            <p:nvPr/>
          </p:nvSpPr>
          <p:spPr>
            <a:xfrm>
              <a:off x="1878017" y="384336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sz="1200"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" name="Google Shape;634;p29">
              <a:extLst>
                <a:ext uri="{FF2B5EF4-FFF2-40B4-BE49-F238E27FC236}">
                  <a16:creationId xmlns:a16="http://schemas.microsoft.com/office/drawing/2014/main" id="{F0B19FC3-72D2-648A-3F3B-753EC0AEAC35}"/>
                </a:ext>
              </a:extLst>
            </p:cNvPr>
            <p:cNvSpPr/>
            <p:nvPr/>
          </p:nvSpPr>
          <p:spPr>
            <a:xfrm>
              <a:off x="2470807" y="4801800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61" name="Google Shape;636;p29">
              <a:extLst>
                <a:ext uri="{FF2B5EF4-FFF2-40B4-BE49-F238E27FC236}">
                  <a16:creationId xmlns:a16="http://schemas.microsoft.com/office/drawing/2014/main" id="{6A3C3BC8-46DB-1384-2016-8CF58EA23063}"/>
                </a:ext>
              </a:extLst>
            </p:cNvPr>
            <p:cNvSpPr/>
            <p:nvPr/>
          </p:nvSpPr>
          <p:spPr>
            <a:xfrm>
              <a:off x="8564958" y="3009342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37;p29">
              <a:extLst>
                <a:ext uri="{FF2B5EF4-FFF2-40B4-BE49-F238E27FC236}">
                  <a16:creationId xmlns:a16="http://schemas.microsoft.com/office/drawing/2014/main" id="{AC860F2C-ADF1-E95E-2959-34EFD9B065ED}"/>
                </a:ext>
              </a:extLst>
            </p:cNvPr>
            <p:cNvSpPr/>
            <p:nvPr/>
          </p:nvSpPr>
          <p:spPr>
            <a:xfrm>
              <a:off x="8999629" y="2666339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8;p29">
              <a:extLst>
                <a:ext uri="{FF2B5EF4-FFF2-40B4-BE49-F238E27FC236}">
                  <a16:creationId xmlns:a16="http://schemas.microsoft.com/office/drawing/2014/main" id="{6582DF54-685C-8F94-8A34-99B63A0A44CE}"/>
                </a:ext>
              </a:extLst>
            </p:cNvPr>
            <p:cNvSpPr txBox="1"/>
            <p:nvPr/>
          </p:nvSpPr>
          <p:spPr>
            <a:xfrm>
              <a:off x="9133658" y="2749153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4" name="Google Shape;639;p29">
              <a:extLst>
                <a:ext uri="{FF2B5EF4-FFF2-40B4-BE49-F238E27FC236}">
                  <a16:creationId xmlns:a16="http://schemas.microsoft.com/office/drawing/2014/main" id="{6D9653F6-76EE-D73B-2BFB-5D539EBC5966}"/>
                </a:ext>
              </a:extLst>
            </p:cNvPr>
            <p:cNvSpPr txBox="1"/>
            <p:nvPr/>
          </p:nvSpPr>
          <p:spPr>
            <a:xfrm flipH="1">
              <a:off x="8568008" y="3574698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94949"/>
                </a:buClr>
                <a:buSzPts val="2400"/>
                <a:buFont typeface="Lato"/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600" b="1"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5" name="Google Shape;641;p29">
              <a:extLst>
                <a:ext uri="{FF2B5EF4-FFF2-40B4-BE49-F238E27FC236}">
                  <a16:creationId xmlns:a16="http://schemas.microsoft.com/office/drawing/2014/main" id="{DC7CAAB3-507A-7CEA-95FC-C3B36E961A46}"/>
                </a:ext>
              </a:extLst>
            </p:cNvPr>
            <p:cNvSpPr/>
            <p:nvPr/>
          </p:nvSpPr>
          <p:spPr>
            <a:xfrm>
              <a:off x="8564935" y="4541589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42;p29">
              <a:extLst>
                <a:ext uri="{FF2B5EF4-FFF2-40B4-BE49-F238E27FC236}">
                  <a16:creationId xmlns:a16="http://schemas.microsoft.com/office/drawing/2014/main" id="{5B2C6EFF-DAA3-C0CD-E2A9-FD61BBCF6B26}"/>
                </a:ext>
              </a:extLst>
            </p:cNvPr>
            <p:cNvSpPr/>
            <p:nvPr/>
          </p:nvSpPr>
          <p:spPr>
            <a:xfrm>
              <a:off x="9103570" y="4803180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67" name="Google Shape;644;p29">
              <a:extLst>
                <a:ext uri="{FF2B5EF4-FFF2-40B4-BE49-F238E27FC236}">
                  <a16:creationId xmlns:a16="http://schemas.microsoft.com/office/drawing/2014/main" id="{3781677D-7D2B-C722-BE5B-ADC81257DE07}"/>
                </a:ext>
              </a:extLst>
            </p:cNvPr>
            <p:cNvSpPr/>
            <p:nvPr/>
          </p:nvSpPr>
          <p:spPr>
            <a:xfrm>
              <a:off x="3551417" y="3009342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45;p29">
              <a:extLst>
                <a:ext uri="{FF2B5EF4-FFF2-40B4-BE49-F238E27FC236}">
                  <a16:creationId xmlns:a16="http://schemas.microsoft.com/office/drawing/2014/main" id="{89AF25F4-1C9B-9AA6-6BF2-41701AAB4AED}"/>
                </a:ext>
              </a:extLst>
            </p:cNvPr>
            <p:cNvSpPr/>
            <p:nvPr/>
          </p:nvSpPr>
          <p:spPr>
            <a:xfrm>
              <a:off x="3551421" y="4541592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54C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46;p29">
              <a:extLst>
                <a:ext uri="{FF2B5EF4-FFF2-40B4-BE49-F238E27FC236}">
                  <a16:creationId xmlns:a16="http://schemas.microsoft.com/office/drawing/2014/main" id="{022BF793-554B-A775-B679-F46CBE276FAC}"/>
                </a:ext>
              </a:extLst>
            </p:cNvPr>
            <p:cNvSpPr/>
            <p:nvPr/>
          </p:nvSpPr>
          <p:spPr>
            <a:xfrm>
              <a:off x="3990334" y="2666339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rgbClr val="54C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647;p29">
              <a:extLst>
                <a:ext uri="{FF2B5EF4-FFF2-40B4-BE49-F238E27FC236}">
                  <a16:creationId xmlns:a16="http://schemas.microsoft.com/office/drawing/2014/main" id="{3EA9985B-2472-6E51-2A65-9A45F8D4D321}"/>
                </a:ext>
              </a:extLst>
            </p:cNvPr>
            <p:cNvSpPr txBox="1"/>
            <p:nvPr/>
          </p:nvSpPr>
          <p:spPr>
            <a:xfrm>
              <a:off x="4120096" y="2749153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" name="Google Shape;648;p29">
              <a:extLst>
                <a:ext uri="{FF2B5EF4-FFF2-40B4-BE49-F238E27FC236}">
                  <a16:creationId xmlns:a16="http://schemas.microsoft.com/office/drawing/2014/main" id="{32EA76D7-A074-60DD-9C98-4C93A0E7DDC5}"/>
                </a:ext>
              </a:extLst>
            </p:cNvPr>
            <p:cNvSpPr txBox="1"/>
            <p:nvPr/>
          </p:nvSpPr>
          <p:spPr>
            <a:xfrm flipH="1">
              <a:off x="3554446" y="3584923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600" b="1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" name="Google Shape;650;p29">
              <a:extLst>
                <a:ext uri="{FF2B5EF4-FFF2-40B4-BE49-F238E27FC236}">
                  <a16:creationId xmlns:a16="http://schemas.microsoft.com/office/drawing/2014/main" id="{8E6E8050-D7FE-5D67-39AD-D76799E7ED08}"/>
                </a:ext>
              </a:extLst>
            </p:cNvPr>
            <p:cNvSpPr/>
            <p:nvPr/>
          </p:nvSpPr>
          <p:spPr>
            <a:xfrm>
              <a:off x="4090611" y="4801800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3" name="Google Shape;652;p29">
              <a:extLst>
                <a:ext uri="{FF2B5EF4-FFF2-40B4-BE49-F238E27FC236}">
                  <a16:creationId xmlns:a16="http://schemas.microsoft.com/office/drawing/2014/main" id="{231CD25F-825B-666C-510B-9BCDC63DD05B}"/>
                </a:ext>
              </a:extLst>
            </p:cNvPr>
            <p:cNvSpPr/>
            <p:nvPr/>
          </p:nvSpPr>
          <p:spPr>
            <a:xfrm>
              <a:off x="5223906" y="3009342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653;p29">
              <a:extLst>
                <a:ext uri="{FF2B5EF4-FFF2-40B4-BE49-F238E27FC236}">
                  <a16:creationId xmlns:a16="http://schemas.microsoft.com/office/drawing/2014/main" id="{45EFED81-A903-C49C-77FF-68BD26877B25}"/>
                </a:ext>
              </a:extLst>
            </p:cNvPr>
            <p:cNvSpPr/>
            <p:nvPr/>
          </p:nvSpPr>
          <p:spPr>
            <a:xfrm>
              <a:off x="5223906" y="4541592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rgbClr val="4DC5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654;p29">
              <a:extLst>
                <a:ext uri="{FF2B5EF4-FFF2-40B4-BE49-F238E27FC236}">
                  <a16:creationId xmlns:a16="http://schemas.microsoft.com/office/drawing/2014/main" id="{87700A45-93F4-8275-A32D-6491476B57FE}"/>
                </a:ext>
              </a:extLst>
            </p:cNvPr>
            <p:cNvSpPr/>
            <p:nvPr/>
          </p:nvSpPr>
          <p:spPr>
            <a:xfrm>
              <a:off x="5660391" y="2666339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rgbClr val="4DC5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655;p29">
              <a:extLst>
                <a:ext uri="{FF2B5EF4-FFF2-40B4-BE49-F238E27FC236}">
                  <a16:creationId xmlns:a16="http://schemas.microsoft.com/office/drawing/2014/main" id="{E1BE0D77-AAAA-20A3-9B37-59E533D9E3C9}"/>
                </a:ext>
              </a:extLst>
            </p:cNvPr>
            <p:cNvSpPr txBox="1"/>
            <p:nvPr/>
          </p:nvSpPr>
          <p:spPr>
            <a:xfrm>
              <a:off x="5789245" y="2749153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" name="Google Shape;656;p29">
              <a:extLst>
                <a:ext uri="{FF2B5EF4-FFF2-40B4-BE49-F238E27FC236}">
                  <a16:creationId xmlns:a16="http://schemas.microsoft.com/office/drawing/2014/main" id="{473C290B-D4E0-74C2-5671-2DE9C9DB13FC}"/>
                </a:ext>
              </a:extLst>
            </p:cNvPr>
            <p:cNvSpPr txBox="1"/>
            <p:nvPr/>
          </p:nvSpPr>
          <p:spPr>
            <a:xfrm flipH="1">
              <a:off x="5223595" y="3574698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600" b="1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" name="Google Shape;658;p29">
              <a:extLst>
                <a:ext uri="{FF2B5EF4-FFF2-40B4-BE49-F238E27FC236}">
                  <a16:creationId xmlns:a16="http://schemas.microsoft.com/office/drawing/2014/main" id="{772C945A-5219-004E-9FD9-F8187EE1F544}"/>
                </a:ext>
              </a:extLst>
            </p:cNvPr>
            <p:cNvSpPr/>
            <p:nvPr/>
          </p:nvSpPr>
          <p:spPr>
            <a:xfrm>
              <a:off x="5756728" y="4800887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9" name="Google Shape;660;p29">
              <a:extLst>
                <a:ext uri="{FF2B5EF4-FFF2-40B4-BE49-F238E27FC236}">
                  <a16:creationId xmlns:a16="http://schemas.microsoft.com/office/drawing/2014/main" id="{B069968F-C453-602D-D3DA-34DA50350B48}"/>
                </a:ext>
              </a:extLst>
            </p:cNvPr>
            <p:cNvSpPr/>
            <p:nvPr/>
          </p:nvSpPr>
          <p:spPr>
            <a:xfrm>
              <a:off x="6892744" y="3009342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661;p29">
              <a:extLst>
                <a:ext uri="{FF2B5EF4-FFF2-40B4-BE49-F238E27FC236}">
                  <a16:creationId xmlns:a16="http://schemas.microsoft.com/office/drawing/2014/main" id="{94BFA67F-5477-350E-2926-C58927553181}"/>
                </a:ext>
              </a:extLst>
            </p:cNvPr>
            <p:cNvSpPr/>
            <p:nvPr/>
          </p:nvSpPr>
          <p:spPr>
            <a:xfrm>
              <a:off x="6892744" y="4541592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48BB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662;p29">
              <a:extLst>
                <a:ext uri="{FF2B5EF4-FFF2-40B4-BE49-F238E27FC236}">
                  <a16:creationId xmlns:a16="http://schemas.microsoft.com/office/drawing/2014/main" id="{3718C962-DF83-EED5-7035-B4D0422DD111}"/>
                </a:ext>
              </a:extLst>
            </p:cNvPr>
            <p:cNvSpPr/>
            <p:nvPr/>
          </p:nvSpPr>
          <p:spPr>
            <a:xfrm>
              <a:off x="7327407" y="2666339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48BB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663;p29">
              <a:extLst>
                <a:ext uri="{FF2B5EF4-FFF2-40B4-BE49-F238E27FC236}">
                  <a16:creationId xmlns:a16="http://schemas.microsoft.com/office/drawing/2014/main" id="{CF3CF093-DD74-EF25-5E03-F006274EB06F}"/>
                </a:ext>
              </a:extLst>
            </p:cNvPr>
            <p:cNvSpPr txBox="1"/>
            <p:nvPr/>
          </p:nvSpPr>
          <p:spPr>
            <a:xfrm>
              <a:off x="7461436" y="2749153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" name="Google Shape;664;p29">
              <a:extLst>
                <a:ext uri="{FF2B5EF4-FFF2-40B4-BE49-F238E27FC236}">
                  <a16:creationId xmlns:a16="http://schemas.microsoft.com/office/drawing/2014/main" id="{94A9F0DA-578C-5308-E307-9BE0B3B6B5CD}"/>
                </a:ext>
              </a:extLst>
            </p:cNvPr>
            <p:cNvSpPr txBox="1"/>
            <p:nvPr/>
          </p:nvSpPr>
          <p:spPr>
            <a:xfrm flipH="1">
              <a:off x="6895786" y="3574698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600" b="1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4" name="Google Shape;666;p29">
              <a:extLst>
                <a:ext uri="{FF2B5EF4-FFF2-40B4-BE49-F238E27FC236}">
                  <a16:creationId xmlns:a16="http://schemas.microsoft.com/office/drawing/2014/main" id="{749C30A5-F321-EAD0-6E92-DECFDDEF2ADB}"/>
                </a:ext>
              </a:extLst>
            </p:cNvPr>
            <p:cNvGrpSpPr/>
            <p:nvPr/>
          </p:nvGrpSpPr>
          <p:grpSpPr>
            <a:xfrm>
              <a:off x="7430058" y="4801800"/>
              <a:ext cx="475126" cy="473920"/>
              <a:chOff x="-20173175" y="2038750"/>
              <a:chExt cx="305625" cy="304850"/>
            </a:xfrm>
          </p:grpSpPr>
          <p:sp>
            <p:nvSpPr>
              <p:cNvPr id="89" name="Google Shape;667;p29">
                <a:extLst>
                  <a:ext uri="{FF2B5EF4-FFF2-40B4-BE49-F238E27FC236}">
                    <a16:creationId xmlns:a16="http://schemas.microsoft.com/office/drawing/2014/main" id="{80A4381B-3531-E89E-4F4E-75FFCCA30750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90" name="Google Shape;668;p29">
                <a:extLst>
                  <a:ext uri="{FF2B5EF4-FFF2-40B4-BE49-F238E27FC236}">
                    <a16:creationId xmlns:a16="http://schemas.microsoft.com/office/drawing/2014/main" id="{E0E7ABD8-5473-26B4-58FC-1A99F3D9C7F6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  <p:sp>
          <p:nvSpPr>
            <p:cNvPr id="85" name="Google Shape;633;p29">
              <a:extLst>
                <a:ext uri="{FF2B5EF4-FFF2-40B4-BE49-F238E27FC236}">
                  <a16:creationId xmlns:a16="http://schemas.microsoft.com/office/drawing/2014/main" id="{D7070162-6D0A-92E7-478E-8176798FC50A}"/>
                </a:ext>
              </a:extLst>
            </p:cNvPr>
            <p:cNvSpPr txBox="1"/>
            <p:nvPr/>
          </p:nvSpPr>
          <p:spPr>
            <a:xfrm>
              <a:off x="3548348" y="384336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sz="1200"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633;p29">
              <a:extLst>
                <a:ext uri="{FF2B5EF4-FFF2-40B4-BE49-F238E27FC236}">
                  <a16:creationId xmlns:a16="http://schemas.microsoft.com/office/drawing/2014/main" id="{444E1599-9CB5-2F50-960D-524FBB4AF426}"/>
                </a:ext>
              </a:extLst>
            </p:cNvPr>
            <p:cNvSpPr txBox="1"/>
            <p:nvPr/>
          </p:nvSpPr>
          <p:spPr>
            <a:xfrm>
              <a:off x="5241343" y="384336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sz="1200"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633;p29">
              <a:extLst>
                <a:ext uri="{FF2B5EF4-FFF2-40B4-BE49-F238E27FC236}">
                  <a16:creationId xmlns:a16="http://schemas.microsoft.com/office/drawing/2014/main" id="{87B786FD-0956-2FE5-7AB8-65AB75836FEC}"/>
                </a:ext>
              </a:extLst>
            </p:cNvPr>
            <p:cNvSpPr txBox="1"/>
            <p:nvPr/>
          </p:nvSpPr>
          <p:spPr>
            <a:xfrm>
              <a:off x="6891824" y="384336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sz="1200"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633;p29">
              <a:extLst>
                <a:ext uri="{FF2B5EF4-FFF2-40B4-BE49-F238E27FC236}">
                  <a16:creationId xmlns:a16="http://schemas.microsoft.com/office/drawing/2014/main" id="{DF1A16E0-ECB4-55C5-809E-365EB22FAA6A}"/>
                </a:ext>
              </a:extLst>
            </p:cNvPr>
            <p:cNvSpPr txBox="1"/>
            <p:nvPr/>
          </p:nvSpPr>
          <p:spPr>
            <a:xfrm>
              <a:off x="8568008" y="384336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sz="1200"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271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D2873D-B111-527C-3050-227F536CF9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2C107C-65C8-98EE-24DB-9B6110AAF1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B7A17A-602D-8CB3-782F-CAC6D065D0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  <a:p>
            <a:endParaRPr lang="en-IN" dirty="0"/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9235F7BF-A2F5-8D1E-AB63-A6F77A536E9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>
          <a:xfrm>
            <a:off x="361950" y="107950"/>
            <a:ext cx="315913" cy="531813"/>
          </a:xfr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6CBA8AC-1DBE-1D8A-31E8-97F88F57E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001762"/>
              </p:ext>
            </p:extLst>
          </p:nvPr>
        </p:nvGraphicFramePr>
        <p:xfrm>
          <a:off x="544087" y="2279450"/>
          <a:ext cx="7422756" cy="388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1677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B26BF7-A764-7C1A-0952-9F012DCA14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A2972B-E088-1353-63C5-9793AD2DCB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22FEC4-982A-E0A5-277C-1F92615089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  <a:p>
            <a:endParaRPr lang="en-IN" dirty="0"/>
          </a:p>
        </p:txBody>
      </p:sp>
      <p:pic>
        <p:nvPicPr>
          <p:cNvPr id="53" name="Picture Placeholder 8">
            <a:extLst>
              <a:ext uri="{FF2B5EF4-FFF2-40B4-BE49-F238E27FC236}">
                <a16:creationId xmlns:a16="http://schemas.microsoft.com/office/drawing/2014/main" id="{BA0F401C-56F5-6D2A-D6F4-575D3A20C4F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>
          <a:xfrm>
            <a:off x="1236663" y="107950"/>
            <a:ext cx="315912" cy="531813"/>
          </a:xfr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E659C421-618A-FDC3-8F6E-4BE79C21AFC2}"/>
              </a:ext>
            </a:extLst>
          </p:cNvPr>
          <p:cNvGrpSpPr/>
          <p:nvPr/>
        </p:nvGrpSpPr>
        <p:grpSpPr>
          <a:xfrm>
            <a:off x="1714091" y="2630219"/>
            <a:ext cx="6567378" cy="2410109"/>
            <a:chOff x="2780668" y="2811425"/>
            <a:chExt cx="7734712" cy="2838500"/>
          </a:xfrm>
        </p:grpSpPr>
        <p:grpSp>
          <p:nvGrpSpPr>
            <p:cNvPr id="55" name="Google Shape;55;p15">
              <a:extLst>
                <a:ext uri="{FF2B5EF4-FFF2-40B4-BE49-F238E27FC236}">
                  <a16:creationId xmlns:a16="http://schemas.microsoft.com/office/drawing/2014/main" id="{C23C12DF-A1E3-7F7F-4BA5-7E89DF9F3DA0}"/>
                </a:ext>
              </a:extLst>
            </p:cNvPr>
            <p:cNvGrpSpPr/>
            <p:nvPr/>
          </p:nvGrpSpPr>
          <p:grpSpPr>
            <a:xfrm>
              <a:off x="6679268" y="4256400"/>
              <a:ext cx="3836112" cy="1393525"/>
              <a:chOff x="4597738" y="2856225"/>
              <a:chExt cx="3836112" cy="1393525"/>
            </a:xfrm>
          </p:grpSpPr>
          <p:sp>
            <p:nvSpPr>
              <p:cNvPr id="92" name="Google Shape;56;p15">
                <a:extLst>
                  <a:ext uri="{FF2B5EF4-FFF2-40B4-BE49-F238E27FC236}">
                    <a16:creationId xmlns:a16="http://schemas.microsoft.com/office/drawing/2014/main" id="{3707C82C-DAC6-CFC1-7D87-B2EEFCC71874}"/>
                  </a:ext>
                </a:extLst>
              </p:cNvPr>
              <p:cNvSpPr/>
              <p:nvPr/>
            </p:nvSpPr>
            <p:spPr>
              <a:xfrm>
                <a:off x="4597738" y="2856225"/>
                <a:ext cx="1146000" cy="1146000"/>
              </a:xfrm>
              <a:custGeom>
                <a:avLst/>
                <a:gdLst/>
                <a:ahLst/>
                <a:cxnLst/>
                <a:rect l="l" t="t" r="r" b="b"/>
                <a:pathLst>
                  <a:path w="45840" h="45840" extrusionOk="0">
                    <a:moveTo>
                      <a:pt x="17431" y="1"/>
                    </a:moveTo>
                    <a:cubicBezTo>
                      <a:pt x="16920" y="9407"/>
                      <a:pt x="9395" y="16932"/>
                      <a:pt x="1" y="17444"/>
                    </a:cubicBezTo>
                    <a:lnTo>
                      <a:pt x="1" y="45840"/>
                    </a:lnTo>
                    <a:cubicBezTo>
                      <a:pt x="12514" y="45578"/>
                      <a:pt x="23825" y="40399"/>
                      <a:pt x="32076" y="32160"/>
                    </a:cubicBezTo>
                    <a:cubicBezTo>
                      <a:pt x="31409" y="30755"/>
                      <a:pt x="31028" y="29183"/>
                      <a:pt x="31028" y="27528"/>
                    </a:cubicBezTo>
                    <a:cubicBezTo>
                      <a:pt x="31028" y="21599"/>
                      <a:pt x="35839" y="16789"/>
                      <a:pt x="41768" y="16789"/>
                    </a:cubicBezTo>
                    <a:cubicBezTo>
                      <a:pt x="41958" y="16789"/>
                      <a:pt x="42149" y="16801"/>
                      <a:pt x="42339" y="16801"/>
                    </a:cubicBezTo>
                    <a:cubicBezTo>
                      <a:pt x="44471" y="11609"/>
                      <a:pt x="45709" y="5942"/>
                      <a:pt x="45840" y="1"/>
                    </a:cubicBezTo>
                    <a:close/>
                  </a:path>
                </a:pathLst>
              </a:custGeom>
              <a:solidFill>
                <a:srgbClr val="4DC58D"/>
              </a:solidFill>
              <a:ln>
                <a:noFill/>
              </a:ln>
            </p:spPr>
            <p:txBody>
              <a:bodyPr spcFirstLastPara="1" wrap="square" lIns="9142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 dirty="0">
                    <a:solidFill>
                      <a:srgbClr val="FFFFFF"/>
                    </a:solidFill>
                    <a:latin typeface="Calibre Medium" panose="020B0603030202060203"/>
                    <a:sym typeface="Fira Sans Extra Condensed Medium"/>
                  </a:rPr>
                  <a:t>03</a:t>
                </a:r>
                <a:endParaRPr sz="3000" dirty="0">
                  <a:solidFill>
                    <a:srgbClr val="FFFFFF"/>
                  </a:solidFill>
                  <a:latin typeface="Calibre Medium" panose="020B0603030202060203"/>
                </a:endParaRPr>
              </a:p>
            </p:txBody>
          </p:sp>
          <p:sp>
            <p:nvSpPr>
              <p:cNvPr id="93" name="Google Shape;57;p15">
                <a:extLst>
                  <a:ext uri="{FF2B5EF4-FFF2-40B4-BE49-F238E27FC236}">
                    <a16:creationId xmlns:a16="http://schemas.microsoft.com/office/drawing/2014/main" id="{5942AEE4-A71E-ACD7-EC05-971111F7CD6B}"/>
                  </a:ext>
                </a:extLst>
              </p:cNvPr>
              <p:cNvSpPr/>
              <p:nvPr/>
            </p:nvSpPr>
            <p:spPr>
              <a:xfrm>
                <a:off x="5425538" y="3328025"/>
                <a:ext cx="432800" cy="432800"/>
              </a:xfrm>
              <a:custGeom>
                <a:avLst/>
                <a:gdLst/>
                <a:ahLst/>
                <a:cxnLst/>
                <a:rect l="l" t="t" r="r" b="b"/>
                <a:pathLst>
                  <a:path w="17312" h="17312" extrusionOk="0">
                    <a:moveTo>
                      <a:pt x="8656" y="0"/>
                    </a:moveTo>
                    <a:cubicBezTo>
                      <a:pt x="3870" y="0"/>
                      <a:pt x="0" y="3870"/>
                      <a:pt x="0" y="8656"/>
                    </a:cubicBezTo>
                    <a:cubicBezTo>
                      <a:pt x="0" y="13442"/>
                      <a:pt x="3870" y="17312"/>
                      <a:pt x="8656" y="17312"/>
                    </a:cubicBezTo>
                    <a:cubicBezTo>
                      <a:pt x="13442" y="17312"/>
                      <a:pt x="17312" y="13442"/>
                      <a:pt x="17312" y="8656"/>
                    </a:cubicBezTo>
                    <a:cubicBezTo>
                      <a:pt x="17312" y="3870"/>
                      <a:pt x="13442" y="0"/>
                      <a:pt x="8656" y="0"/>
                    </a:cubicBezTo>
                    <a:close/>
                  </a:path>
                </a:pathLst>
              </a:custGeom>
              <a:solidFill>
                <a:srgbClr val="4DC5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94" name="Google Shape;58;p15">
                <a:extLst>
                  <a:ext uri="{FF2B5EF4-FFF2-40B4-BE49-F238E27FC236}">
                    <a16:creationId xmlns:a16="http://schemas.microsoft.com/office/drawing/2014/main" id="{B23E2E57-EB03-5766-47EE-B1628681BE69}"/>
                  </a:ext>
                </a:extLst>
              </p:cNvPr>
              <p:cNvSpPr/>
              <p:nvPr/>
            </p:nvSpPr>
            <p:spPr>
              <a:xfrm>
                <a:off x="5967250" y="30215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95" name="Google Shape;60;p15">
                <a:extLst>
                  <a:ext uri="{FF2B5EF4-FFF2-40B4-BE49-F238E27FC236}">
                    <a16:creationId xmlns:a16="http://schemas.microsoft.com/office/drawing/2014/main" id="{12B52340-6C63-89FE-3970-31E59D5D3121}"/>
                  </a:ext>
                </a:extLst>
              </p:cNvPr>
              <p:cNvSpPr txBox="1"/>
              <p:nvPr/>
            </p:nvSpPr>
            <p:spPr>
              <a:xfrm>
                <a:off x="6036313" y="3079725"/>
                <a:ext cx="2330049" cy="420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r>
                  <a:rPr lang="en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ub heading 03</a:t>
                </a:r>
                <a:endParaRPr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56" name="Google Shape;62;p15">
              <a:extLst>
                <a:ext uri="{FF2B5EF4-FFF2-40B4-BE49-F238E27FC236}">
                  <a16:creationId xmlns:a16="http://schemas.microsoft.com/office/drawing/2014/main" id="{003ABBBC-AE20-4BA4-1ECF-5E8DD7F02BF8}"/>
                </a:ext>
              </a:extLst>
            </p:cNvPr>
            <p:cNvGrpSpPr/>
            <p:nvPr/>
          </p:nvGrpSpPr>
          <p:grpSpPr>
            <a:xfrm>
              <a:off x="6679268" y="2811425"/>
              <a:ext cx="3836112" cy="1393800"/>
              <a:chOff x="4597738" y="1411250"/>
              <a:chExt cx="3836112" cy="1393800"/>
            </a:xfrm>
          </p:grpSpPr>
          <p:sp>
            <p:nvSpPr>
              <p:cNvPr id="88" name="Google Shape;63;p15">
                <a:extLst>
                  <a:ext uri="{FF2B5EF4-FFF2-40B4-BE49-F238E27FC236}">
                    <a16:creationId xmlns:a16="http://schemas.microsoft.com/office/drawing/2014/main" id="{C432F8AC-840F-149F-FB86-50094B99C386}"/>
                  </a:ext>
                </a:extLst>
              </p:cNvPr>
              <p:cNvSpPr/>
              <p:nvPr/>
            </p:nvSpPr>
            <p:spPr>
              <a:xfrm>
                <a:off x="4597738" y="1658775"/>
                <a:ext cx="1146000" cy="1146275"/>
              </a:xfrm>
              <a:custGeom>
                <a:avLst/>
                <a:gdLst/>
                <a:ahLst/>
                <a:cxnLst/>
                <a:rect l="l" t="t" r="r" b="b"/>
                <a:pathLst>
                  <a:path w="45840" h="45851" extrusionOk="0">
                    <a:moveTo>
                      <a:pt x="1" y="0"/>
                    </a:moveTo>
                    <a:lnTo>
                      <a:pt x="1" y="28408"/>
                    </a:lnTo>
                    <a:cubicBezTo>
                      <a:pt x="9395" y="28920"/>
                      <a:pt x="16920" y="36445"/>
                      <a:pt x="17431" y="45851"/>
                    </a:cubicBezTo>
                    <a:lnTo>
                      <a:pt x="45840" y="45851"/>
                    </a:lnTo>
                    <a:cubicBezTo>
                      <a:pt x="45709" y="39910"/>
                      <a:pt x="44471" y="34242"/>
                      <a:pt x="42339" y="29039"/>
                    </a:cubicBezTo>
                    <a:cubicBezTo>
                      <a:pt x="42149" y="29051"/>
                      <a:pt x="41958" y="29063"/>
                      <a:pt x="41768" y="29063"/>
                    </a:cubicBezTo>
                    <a:cubicBezTo>
                      <a:pt x="35839" y="29063"/>
                      <a:pt x="31028" y="24253"/>
                      <a:pt x="31028" y="18324"/>
                    </a:cubicBezTo>
                    <a:cubicBezTo>
                      <a:pt x="31028" y="16669"/>
                      <a:pt x="31409" y="15097"/>
                      <a:pt x="32076" y="13692"/>
                    </a:cubicBezTo>
                    <a:cubicBezTo>
                      <a:pt x="23825" y="5453"/>
                      <a:pt x="12514" y="274"/>
                      <a:pt x="1" y="0"/>
                    </a:cubicBezTo>
                    <a:close/>
                  </a:path>
                </a:pathLst>
              </a:custGeom>
              <a:solidFill>
                <a:srgbClr val="54CCCD"/>
              </a:solidFill>
              <a:ln>
                <a:noFill/>
              </a:ln>
            </p:spPr>
            <p:txBody>
              <a:bodyPr spcFirstLastPara="1" wrap="square" lIns="9142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 dirty="0">
                    <a:solidFill>
                      <a:srgbClr val="FFFFFF"/>
                    </a:solidFill>
                    <a:latin typeface="Calibre Medium" panose="020B0603030202060203"/>
                    <a:sym typeface="Fira Sans Extra Condensed Medium"/>
                  </a:rPr>
                  <a:t>02</a:t>
                </a:r>
                <a:endParaRPr sz="3000" dirty="0">
                  <a:solidFill>
                    <a:srgbClr val="FFFFFF"/>
                  </a:solidFill>
                  <a:latin typeface="Calibre Medium" panose="020B0603030202060203"/>
                </a:endParaRPr>
              </a:p>
            </p:txBody>
          </p:sp>
          <p:sp>
            <p:nvSpPr>
              <p:cNvPr id="89" name="Google Shape;64;p15">
                <a:extLst>
                  <a:ext uri="{FF2B5EF4-FFF2-40B4-BE49-F238E27FC236}">
                    <a16:creationId xmlns:a16="http://schemas.microsoft.com/office/drawing/2014/main" id="{04C4EF81-C1A4-190E-80E1-85D71CB3012C}"/>
                  </a:ext>
                </a:extLst>
              </p:cNvPr>
              <p:cNvSpPr/>
              <p:nvPr/>
            </p:nvSpPr>
            <p:spPr>
              <a:xfrm>
                <a:off x="5425538" y="1900475"/>
                <a:ext cx="432800" cy="432800"/>
              </a:xfrm>
              <a:custGeom>
                <a:avLst/>
                <a:gdLst/>
                <a:ahLst/>
                <a:cxnLst/>
                <a:rect l="l" t="t" r="r" b="b"/>
                <a:pathLst>
                  <a:path w="17312" h="17312" extrusionOk="0">
                    <a:moveTo>
                      <a:pt x="8656" y="0"/>
                    </a:moveTo>
                    <a:cubicBezTo>
                      <a:pt x="3870" y="0"/>
                      <a:pt x="0" y="3870"/>
                      <a:pt x="0" y="8656"/>
                    </a:cubicBezTo>
                    <a:cubicBezTo>
                      <a:pt x="0" y="13442"/>
                      <a:pt x="3870" y="17312"/>
                      <a:pt x="8656" y="17312"/>
                    </a:cubicBezTo>
                    <a:cubicBezTo>
                      <a:pt x="13442" y="17312"/>
                      <a:pt x="17312" y="13442"/>
                      <a:pt x="17312" y="8656"/>
                    </a:cubicBezTo>
                    <a:cubicBezTo>
                      <a:pt x="17312" y="3870"/>
                      <a:pt x="13442" y="0"/>
                      <a:pt x="8656" y="0"/>
                    </a:cubicBezTo>
                    <a:close/>
                  </a:path>
                </a:pathLst>
              </a:custGeom>
              <a:solidFill>
                <a:srgbClr val="54CC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90" name="Google Shape;65;p15">
                <a:extLst>
                  <a:ext uri="{FF2B5EF4-FFF2-40B4-BE49-F238E27FC236}">
                    <a16:creationId xmlns:a16="http://schemas.microsoft.com/office/drawing/2014/main" id="{F4979A96-3CC1-FD96-B74F-8325FD9E44DE}"/>
                  </a:ext>
                </a:extLst>
              </p:cNvPr>
              <p:cNvSpPr/>
              <p:nvPr/>
            </p:nvSpPr>
            <p:spPr>
              <a:xfrm>
                <a:off x="5967250" y="14112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91" name="Google Shape;67;p15">
                <a:extLst>
                  <a:ext uri="{FF2B5EF4-FFF2-40B4-BE49-F238E27FC236}">
                    <a16:creationId xmlns:a16="http://schemas.microsoft.com/office/drawing/2014/main" id="{4A7B0B00-0753-B12A-5776-8CAEB379B5C5}"/>
                  </a:ext>
                </a:extLst>
              </p:cNvPr>
              <p:cNvSpPr txBox="1"/>
              <p:nvPr/>
            </p:nvSpPr>
            <p:spPr>
              <a:xfrm>
                <a:off x="6081850" y="1469425"/>
                <a:ext cx="2284512" cy="43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02</a:t>
                </a:r>
                <a:endParaRPr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57" name="Google Shape;69;p15">
              <a:extLst>
                <a:ext uri="{FF2B5EF4-FFF2-40B4-BE49-F238E27FC236}">
                  <a16:creationId xmlns:a16="http://schemas.microsoft.com/office/drawing/2014/main" id="{212C1032-EA3B-175A-1BEE-27B2869DC05D}"/>
                </a:ext>
              </a:extLst>
            </p:cNvPr>
            <p:cNvGrpSpPr/>
            <p:nvPr/>
          </p:nvGrpSpPr>
          <p:grpSpPr>
            <a:xfrm>
              <a:off x="2780668" y="4256400"/>
              <a:ext cx="3847125" cy="1393525"/>
              <a:chOff x="699138" y="2856225"/>
              <a:chExt cx="3847125" cy="1393525"/>
            </a:xfrm>
          </p:grpSpPr>
          <p:sp>
            <p:nvSpPr>
              <p:cNvPr id="81" name="Google Shape;70;p15">
                <a:extLst>
                  <a:ext uri="{FF2B5EF4-FFF2-40B4-BE49-F238E27FC236}">
                    <a16:creationId xmlns:a16="http://schemas.microsoft.com/office/drawing/2014/main" id="{69BF8B6C-69F8-4306-695C-D349C8EF5251}"/>
                  </a:ext>
                </a:extLst>
              </p:cNvPr>
              <p:cNvSpPr/>
              <p:nvPr/>
            </p:nvSpPr>
            <p:spPr>
              <a:xfrm>
                <a:off x="3400263" y="2856225"/>
                <a:ext cx="1146000" cy="1146000"/>
              </a:xfrm>
              <a:custGeom>
                <a:avLst/>
                <a:gdLst/>
                <a:ahLst/>
                <a:cxnLst/>
                <a:rect l="l" t="t" r="r" b="b"/>
                <a:pathLst>
                  <a:path w="45840" h="45840" extrusionOk="0">
                    <a:moveTo>
                      <a:pt x="1" y="1"/>
                    </a:moveTo>
                    <a:cubicBezTo>
                      <a:pt x="132" y="5942"/>
                      <a:pt x="1358" y="11609"/>
                      <a:pt x="3501" y="16801"/>
                    </a:cubicBezTo>
                    <a:cubicBezTo>
                      <a:pt x="3692" y="16801"/>
                      <a:pt x="3882" y="16789"/>
                      <a:pt x="4073" y="16789"/>
                    </a:cubicBezTo>
                    <a:cubicBezTo>
                      <a:pt x="10002" y="16789"/>
                      <a:pt x="14800" y="21599"/>
                      <a:pt x="14800" y="27528"/>
                    </a:cubicBezTo>
                    <a:cubicBezTo>
                      <a:pt x="14800" y="29183"/>
                      <a:pt x="14431" y="30755"/>
                      <a:pt x="13753" y="32160"/>
                    </a:cubicBezTo>
                    <a:cubicBezTo>
                      <a:pt x="22016" y="40399"/>
                      <a:pt x="33326" y="45578"/>
                      <a:pt x="45840" y="45840"/>
                    </a:cubicBezTo>
                    <a:lnTo>
                      <a:pt x="45840" y="17444"/>
                    </a:lnTo>
                    <a:cubicBezTo>
                      <a:pt x="36446" y="16932"/>
                      <a:pt x="28909" y="9407"/>
                      <a:pt x="28397" y="1"/>
                    </a:cubicBezTo>
                    <a:close/>
                  </a:path>
                </a:pathLst>
              </a:custGeom>
              <a:solidFill>
                <a:srgbClr val="70AD47"/>
              </a:solidFill>
              <a:ln>
                <a:noFill/>
              </a:ln>
            </p:spPr>
            <p:txBody>
              <a:bodyPr spcFirstLastPara="1" wrap="square" lIns="18287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 dirty="0">
                    <a:solidFill>
                      <a:srgbClr val="FFFFFF"/>
                    </a:solidFill>
                    <a:latin typeface="Calibre Medium" panose="020B0603030202060203"/>
                    <a:sym typeface="Fira Sans Extra Condensed Medium"/>
                  </a:rPr>
                  <a:t>04</a:t>
                </a:r>
                <a:endParaRPr sz="3000" dirty="0">
                  <a:solidFill>
                    <a:srgbClr val="FFFFFF"/>
                  </a:solidFill>
                  <a:latin typeface="Calibre Medium" panose="020B0603030202060203"/>
                </a:endParaRPr>
              </a:p>
            </p:txBody>
          </p:sp>
          <p:sp>
            <p:nvSpPr>
              <p:cNvPr id="82" name="Google Shape;71;p15">
                <a:extLst>
                  <a:ext uri="{FF2B5EF4-FFF2-40B4-BE49-F238E27FC236}">
                    <a16:creationId xmlns:a16="http://schemas.microsoft.com/office/drawing/2014/main" id="{255F61A1-44E2-F6F4-0F79-E9F65B1E4AD6}"/>
                  </a:ext>
                </a:extLst>
              </p:cNvPr>
              <p:cNvSpPr/>
              <p:nvPr/>
            </p:nvSpPr>
            <p:spPr>
              <a:xfrm>
                <a:off x="3285663" y="3328025"/>
                <a:ext cx="432825" cy="43280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7312" extrusionOk="0">
                    <a:moveTo>
                      <a:pt x="8657" y="0"/>
                    </a:moveTo>
                    <a:cubicBezTo>
                      <a:pt x="3871" y="0"/>
                      <a:pt x="1" y="3870"/>
                      <a:pt x="1" y="8656"/>
                    </a:cubicBezTo>
                    <a:cubicBezTo>
                      <a:pt x="1" y="13442"/>
                      <a:pt x="3871" y="17312"/>
                      <a:pt x="8657" y="17312"/>
                    </a:cubicBezTo>
                    <a:cubicBezTo>
                      <a:pt x="13431" y="17312"/>
                      <a:pt x="17313" y="13442"/>
                      <a:pt x="17313" y="8656"/>
                    </a:cubicBezTo>
                    <a:cubicBezTo>
                      <a:pt x="17313" y="3870"/>
                      <a:pt x="13431" y="0"/>
                      <a:pt x="8657" y="0"/>
                    </a:cubicBezTo>
                    <a:close/>
                  </a:path>
                </a:pathLst>
              </a:custGeom>
              <a:solidFill>
                <a:srgbClr val="70A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83" name="Google Shape;72;p15">
                <a:extLst>
                  <a:ext uri="{FF2B5EF4-FFF2-40B4-BE49-F238E27FC236}">
                    <a16:creationId xmlns:a16="http://schemas.microsoft.com/office/drawing/2014/main" id="{FFDB97D4-AB27-87AA-BD1E-6EAA0C9D1E0B}"/>
                  </a:ext>
                </a:extLst>
              </p:cNvPr>
              <p:cNvGrpSpPr/>
              <p:nvPr/>
            </p:nvGrpSpPr>
            <p:grpSpPr>
              <a:xfrm>
                <a:off x="699138" y="3021550"/>
                <a:ext cx="2466600" cy="1228200"/>
                <a:chOff x="699138" y="2945350"/>
                <a:chExt cx="2466600" cy="1228200"/>
              </a:xfrm>
            </p:grpSpPr>
            <p:sp>
              <p:nvSpPr>
                <p:cNvPr id="84" name="Google Shape;73;p15">
                  <a:extLst>
                    <a:ext uri="{FF2B5EF4-FFF2-40B4-BE49-F238E27FC236}">
                      <a16:creationId xmlns:a16="http://schemas.microsoft.com/office/drawing/2014/main" id="{26E514DD-4A16-E9AC-CA3C-85FC2F63F7C2}"/>
                    </a:ext>
                  </a:extLst>
                </p:cNvPr>
                <p:cNvSpPr/>
                <p:nvPr/>
              </p:nvSpPr>
              <p:spPr>
                <a:xfrm>
                  <a:off x="699138" y="2945350"/>
                  <a:ext cx="2466600" cy="1228200"/>
                </a:xfrm>
                <a:prstGeom prst="roundRect">
                  <a:avLst>
                    <a:gd name="adj" fmla="val 765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e Medium" panose="020B0603030202060203"/>
                  </a:endParaRPr>
                </a:p>
              </p:txBody>
            </p:sp>
            <p:grpSp>
              <p:nvGrpSpPr>
                <p:cNvPr id="85" name="Google Shape;74;p15">
                  <a:extLst>
                    <a:ext uri="{FF2B5EF4-FFF2-40B4-BE49-F238E27FC236}">
                      <a16:creationId xmlns:a16="http://schemas.microsoft.com/office/drawing/2014/main" id="{949FD78B-40AB-EA07-B8BC-3731F1A27450}"/>
                    </a:ext>
                  </a:extLst>
                </p:cNvPr>
                <p:cNvGrpSpPr/>
                <p:nvPr/>
              </p:nvGrpSpPr>
              <p:grpSpPr>
                <a:xfrm>
                  <a:off x="733425" y="3003524"/>
                  <a:ext cx="2261238" cy="1133178"/>
                  <a:chOff x="733425" y="3003524"/>
                  <a:chExt cx="2261238" cy="1133178"/>
                </a:xfrm>
              </p:grpSpPr>
              <p:sp>
                <p:nvSpPr>
                  <p:cNvPr id="86" name="Google Shape;75;p15">
                    <a:extLst>
                      <a:ext uri="{FF2B5EF4-FFF2-40B4-BE49-F238E27FC236}">
                        <a16:creationId xmlns:a16="http://schemas.microsoft.com/office/drawing/2014/main" id="{414F4802-AAFD-D718-8404-83C3C90099CE}"/>
                      </a:ext>
                    </a:extLst>
                  </p:cNvPr>
                  <p:cNvSpPr txBox="1"/>
                  <p:nvPr/>
                </p:nvSpPr>
                <p:spPr>
                  <a:xfrm>
                    <a:off x="733425" y="3003524"/>
                    <a:ext cx="2261238" cy="47752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IN" dirty="0">
                        <a:solidFill>
                          <a:srgbClr val="434343"/>
                        </a:solidFill>
                        <a:latin typeface="Calibre Medium" panose="020B0603030202060203"/>
                        <a:ea typeface="Fira Sans Extra Condensed Medium"/>
                        <a:cs typeface="Fira Sans Extra Condensed Medium"/>
                        <a:sym typeface="Fira Sans Extra Condensed Medium"/>
                      </a:rPr>
                      <a:t>S</a:t>
                    </a:r>
                    <a:r>
                      <a:rPr lang="en" dirty="0">
                        <a:solidFill>
                          <a:srgbClr val="434343"/>
                        </a:solidFill>
                        <a:latin typeface="Calibre Medium" panose="020B0603030202060203"/>
                        <a:ea typeface="Fira Sans Extra Condensed Medium"/>
                        <a:cs typeface="Fira Sans Extra Condensed Medium"/>
                        <a:sym typeface="Fira Sans Extra Condensed Medium"/>
                      </a:rPr>
                      <a:t>ub heading 04</a:t>
                    </a:r>
                    <a:endParaRPr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endParaRPr>
                  </a:p>
                </p:txBody>
              </p:sp>
              <p:sp>
                <p:nvSpPr>
                  <p:cNvPr id="87" name="Google Shape;76;p15">
                    <a:extLst>
                      <a:ext uri="{FF2B5EF4-FFF2-40B4-BE49-F238E27FC236}">
                        <a16:creationId xmlns:a16="http://schemas.microsoft.com/office/drawing/2014/main" id="{C7596047-EDF3-35AB-DD9C-2F9C85F1B14A}"/>
                      </a:ext>
                    </a:extLst>
                  </p:cNvPr>
                  <p:cNvSpPr txBox="1"/>
                  <p:nvPr/>
                </p:nvSpPr>
                <p:spPr>
                  <a:xfrm>
                    <a:off x="819150" y="3410752"/>
                    <a:ext cx="2113556" cy="7259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400" dirty="0">
                        <a:solidFill>
                          <a:srgbClr val="434343"/>
                        </a:solidFill>
                        <a:latin typeface="Calibre Medium" panose="020B0603030202060203"/>
                        <a:ea typeface="Roboto"/>
                        <a:cs typeface="Roboto"/>
                        <a:sym typeface="Roboto"/>
                      </a:rPr>
                      <a:t>Place sub heading text here.</a:t>
                    </a:r>
                    <a:endParaRPr sz="1400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endParaRPr>
                  </a:p>
                </p:txBody>
              </p:sp>
            </p:grpSp>
          </p:grpSp>
        </p:grpSp>
        <p:grpSp>
          <p:nvGrpSpPr>
            <p:cNvPr id="58" name="Google Shape;77;p15">
              <a:extLst>
                <a:ext uri="{FF2B5EF4-FFF2-40B4-BE49-F238E27FC236}">
                  <a16:creationId xmlns:a16="http://schemas.microsoft.com/office/drawing/2014/main" id="{7BB0EF8F-BE3E-1B29-AFBE-3536B4C3300E}"/>
                </a:ext>
              </a:extLst>
            </p:cNvPr>
            <p:cNvGrpSpPr/>
            <p:nvPr/>
          </p:nvGrpSpPr>
          <p:grpSpPr>
            <a:xfrm>
              <a:off x="2780668" y="2811425"/>
              <a:ext cx="3847125" cy="1393800"/>
              <a:chOff x="699138" y="1411250"/>
              <a:chExt cx="3847125" cy="1393800"/>
            </a:xfrm>
          </p:grpSpPr>
          <p:sp>
            <p:nvSpPr>
              <p:cNvPr id="76" name="Google Shape;78;p15">
                <a:extLst>
                  <a:ext uri="{FF2B5EF4-FFF2-40B4-BE49-F238E27FC236}">
                    <a16:creationId xmlns:a16="http://schemas.microsoft.com/office/drawing/2014/main" id="{D8028ABE-6A5F-B8FC-8415-E8EF4A6F5D38}"/>
                  </a:ext>
                </a:extLst>
              </p:cNvPr>
              <p:cNvSpPr/>
              <p:nvPr/>
            </p:nvSpPr>
            <p:spPr>
              <a:xfrm>
                <a:off x="3400263" y="1658775"/>
                <a:ext cx="1146000" cy="1146275"/>
              </a:xfrm>
              <a:custGeom>
                <a:avLst/>
                <a:gdLst/>
                <a:ahLst/>
                <a:cxnLst/>
                <a:rect l="l" t="t" r="r" b="b"/>
                <a:pathLst>
                  <a:path w="45840" h="45851" extrusionOk="0">
                    <a:moveTo>
                      <a:pt x="45840" y="0"/>
                    </a:moveTo>
                    <a:cubicBezTo>
                      <a:pt x="33315" y="274"/>
                      <a:pt x="22016" y="5453"/>
                      <a:pt x="13753" y="13692"/>
                    </a:cubicBezTo>
                    <a:cubicBezTo>
                      <a:pt x="14431" y="15097"/>
                      <a:pt x="14800" y="16669"/>
                      <a:pt x="14800" y="18324"/>
                    </a:cubicBezTo>
                    <a:cubicBezTo>
                      <a:pt x="14800" y="24253"/>
                      <a:pt x="10002" y="29063"/>
                      <a:pt x="4073" y="29063"/>
                    </a:cubicBezTo>
                    <a:cubicBezTo>
                      <a:pt x="3882" y="29063"/>
                      <a:pt x="3692" y="29051"/>
                      <a:pt x="3501" y="29039"/>
                    </a:cubicBezTo>
                    <a:cubicBezTo>
                      <a:pt x="1358" y="34242"/>
                      <a:pt x="132" y="39910"/>
                      <a:pt x="1" y="45851"/>
                    </a:cubicBezTo>
                    <a:lnTo>
                      <a:pt x="28397" y="45851"/>
                    </a:lnTo>
                    <a:cubicBezTo>
                      <a:pt x="28909" y="36445"/>
                      <a:pt x="36446" y="28920"/>
                      <a:pt x="45840" y="28408"/>
                    </a:cubicBezTo>
                    <a:lnTo>
                      <a:pt x="45840" y="0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txBody>
              <a:bodyPr spcFirstLastPara="1" wrap="square" lIns="18287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IN" sz="3000" dirty="0">
                    <a:solidFill>
                      <a:srgbClr val="FFFFFF"/>
                    </a:solidFill>
                    <a:latin typeface="Calibre Medium" panose="020B0603030202060203"/>
                  </a:rPr>
                  <a:t>01</a:t>
                </a:r>
                <a:endParaRPr sz="3000" dirty="0">
                  <a:solidFill>
                    <a:srgbClr val="FFFFFF"/>
                  </a:solidFill>
                  <a:latin typeface="Calibre Medium" panose="020B0603030202060203"/>
                </a:endParaRPr>
              </a:p>
            </p:txBody>
          </p:sp>
          <p:sp>
            <p:nvSpPr>
              <p:cNvPr id="77" name="Google Shape;79;p15">
                <a:extLst>
                  <a:ext uri="{FF2B5EF4-FFF2-40B4-BE49-F238E27FC236}">
                    <a16:creationId xmlns:a16="http://schemas.microsoft.com/office/drawing/2014/main" id="{53DD58C2-8B27-111C-7921-A2ACF0484956}"/>
                  </a:ext>
                </a:extLst>
              </p:cNvPr>
              <p:cNvSpPr/>
              <p:nvPr/>
            </p:nvSpPr>
            <p:spPr>
              <a:xfrm>
                <a:off x="3285663" y="1900475"/>
                <a:ext cx="432825" cy="43280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7312" extrusionOk="0">
                    <a:moveTo>
                      <a:pt x="8657" y="0"/>
                    </a:moveTo>
                    <a:cubicBezTo>
                      <a:pt x="3871" y="0"/>
                      <a:pt x="1" y="3870"/>
                      <a:pt x="1" y="8656"/>
                    </a:cubicBezTo>
                    <a:cubicBezTo>
                      <a:pt x="1" y="13442"/>
                      <a:pt x="3871" y="17312"/>
                      <a:pt x="8657" y="17312"/>
                    </a:cubicBezTo>
                    <a:cubicBezTo>
                      <a:pt x="13431" y="17312"/>
                      <a:pt x="17313" y="13442"/>
                      <a:pt x="17313" y="8656"/>
                    </a:cubicBezTo>
                    <a:cubicBezTo>
                      <a:pt x="17313" y="3870"/>
                      <a:pt x="13431" y="0"/>
                      <a:pt x="8657" y="0"/>
                    </a:cubicBez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78" name="Google Shape;80;p15">
                <a:extLst>
                  <a:ext uri="{FF2B5EF4-FFF2-40B4-BE49-F238E27FC236}">
                    <a16:creationId xmlns:a16="http://schemas.microsoft.com/office/drawing/2014/main" id="{DAEEEE1B-5FA2-0D59-770A-5F6119DD7133}"/>
                  </a:ext>
                </a:extLst>
              </p:cNvPr>
              <p:cNvGrpSpPr/>
              <p:nvPr/>
            </p:nvGrpSpPr>
            <p:grpSpPr>
              <a:xfrm>
                <a:off x="699138" y="1411250"/>
                <a:ext cx="2466600" cy="1228200"/>
                <a:chOff x="699138" y="1335050"/>
                <a:chExt cx="2466600" cy="1228200"/>
              </a:xfrm>
            </p:grpSpPr>
            <p:sp>
              <p:nvSpPr>
                <p:cNvPr id="79" name="Google Shape;81;p15">
                  <a:extLst>
                    <a:ext uri="{FF2B5EF4-FFF2-40B4-BE49-F238E27FC236}">
                      <a16:creationId xmlns:a16="http://schemas.microsoft.com/office/drawing/2014/main" id="{C2592F84-DDBC-4A88-B3D4-F1C559E9604A}"/>
                    </a:ext>
                  </a:extLst>
                </p:cNvPr>
                <p:cNvSpPr/>
                <p:nvPr/>
              </p:nvSpPr>
              <p:spPr>
                <a:xfrm>
                  <a:off x="699138" y="1335050"/>
                  <a:ext cx="2466600" cy="1228200"/>
                </a:xfrm>
                <a:prstGeom prst="roundRect">
                  <a:avLst>
                    <a:gd name="adj" fmla="val 765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e Medium" panose="020B0603030202060203"/>
                  </a:endParaRPr>
                </a:p>
              </p:txBody>
            </p:sp>
            <p:sp>
              <p:nvSpPr>
                <p:cNvPr id="80" name="Google Shape;84;p15">
                  <a:extLst>
                    <a:ext uri="{FF2B5EF4-FFF2-40B4-BE49-F238E27FC236}">
                      <a16:creationId xmlns:a16="http://schemas.microsoft.com/office/drawing/2014/main" id="{CA19521C-A0C7-A26B-811D-EE04F3931D06}"/>
                    </a:ext>
                  </a:extLst>
                </p:cNvPr>
                <p:cNvSpPr txBox="1"/>
                <p:nvPr/>
              </p:nvSpPr>
              <p:spPr>
                <a:xfrm>
                  <a:off x="699138" y="1393225"/>
                  <a:ext cx="2301237" cy="3468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Sub heading 01</a:t>
                  </a:r>
                  <a:endParaRPr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</p:grpSp>
        </p:grpSp>
        <p:sp>
          <p:nvSpPr>
            <p:cNvPr id="59" name="Google Shape;86;p15">
              <a:extLst>
                <a:ext uri="{FF2B5EF4-FFF2-40B4-BE49-F238E27FC236}">
                  <a16:creationId xmlns:a16="http://schemas.microsoft.com/office/drawing/2014/main" id="{FE25FDB3-1B15-0E49-C159-C667D71CDDBE}"/>
                </a:ext>
              </a:extLst>
            </p:cNvPr>
            <p:cNvSpPr/>
            <p:nvPr/>
          </p:nvSpPr>
          <p:spPr>
            <a:xfrm>
              <a:off x="7603793" y="3406300"/>
              <a:ext cx="239350" cy="221475"/>
            </a:xfrm>
            <a:custGeom>
              <a:avLst/>
              <a:gdLst/>
              <a:ahLst/>
              <a:cxnLst/>
              <a:rect l="l" t="t" r="r" b="b"/>
              <a:pathLst>
                <a:path w="9574" h="8859" extrusionOk="0">
                  <a:moveTo>
                    <a:pt x="4418" y="1"/>
                  </a:moveTo>
                  <a:cubicBezTo>
                    <a:pt x="4203" y="1"/>
                    <a:pt x="4037" y="167"/>
                    <a:pt x="4037" y="370"/>
                  </a:cubicBezTo>
                  <a:lnTo>
                    <a:pt x="4037" y="882"/>
                  </a:lnTo>
                  <a:cubicBezTo>
                    <a:pt x="4037" y="1084"/>
                    <a:pt x="4203" y="1251"/>
                    <a:pt x="4418" y="1251"/>
                  </a:cubicBezTo>
                  <a:cubicBezTo>
                    <a:pt x="4620" y="1251"/>
                    <a:pt x="4787" y="1084"/>
                    <a:pt x="4787" y="882"/>
                  </a:cubicBezTo>
                  <a:lnTo>
                    <a:pt x="4787" y="370"/>
                  </a:lnTo>
                  <a:cubicBezTo>
                    <a:pt x="4787" y="167"/>
                    <a:pt x="4620" y="1"/>
                    <a:pt x="4418" y="1"/>
                  </a:cubicBezTo>
                  <a:close/>
                  <a:moveTo>
                    <a:pt x="1572" y="1179"/>
                  </a:moveTo>
                  <a:cubicBezTo>
                    <a:pt x="1477" y="1179"/>
                    <a:pt x="1382" y="1215"/>
                    <a:pt x="1310" y="1287"/>
                  </a:cubicBezTo>
                  <a:cubicBezTo>
                    <a:pt x="1155" y="1429"/>
                    <a:pt x="1155" y="1668"/>
                    <a:pt x="1310" y="1810"/>
                  </a:cubicBezTo>
                  <a:lnTo>
                    <a:pt x="1667" y="2168"/>
                  </a:lnTo>
                  <a:cubicBezTo>
                    <a:pt x="1739" y="2239"/>
                    <a:pt x="1834" y="2287"/>
                    <a:pt x="1929" y="2287"/>
                  </a:cubicBezTo>
                  <a:cubicBezTo>
                    <a:pt x="2025" y="2287"/>
                    <a:pt x="2120" y="2239"/>
                    <a:pt x="2191" y="2168"/>
                  </a:cubicBezTo>
                  <a:cubicBezTo>
                    <a:pt x="2334" y="2025"/>
                    <a:pt x="2334" y="1787"/>
                    <a:pt x="2191" y="1644"/>
                  </a:cubicBezTo>
                  <a:lnTo>
                    <a:pt x="1834" y="1287"/>
                  </a:lnTo>
                  <a:cubicBezTo>
                    <a:pt x="1763" y="1215"/>
                    <a:pt x="1667" y="1179"/>
                    <a:pt x="1572" y="1179"/>
                  </a:cubicBezTo>
                  <a:close/>
                  <a:moveTo>
                    <a:pt x="370" y="4037"/>
                  </a:moveTo>
                  <a:cubicBezTo>
                    <a:pt x="167" y="4037"/>
                    <a:pt x="1" y="4204"/>
                    <a:pt x="1" y="4406"/>
                  </a:cubicBezTo>
                  <a:cubicBezTo>
                    <a:pt x="1" y="4620"/>
                    <a:pt x="167" y="4787"/>
                    <a:pt x="370" y="4787"/>
                  </a:cubicBezTo>
                  <a:lnTo>
                    <a:pt x="882" y="4787"/>
                  </a:lnTo>
                  <a:cubicBezTo>
                    <a:pt x="1084" y="4787"/>
                    <a:pt x="1251" y="4620"/>
                    <a:pt x="1251" y="4406"/>
                  </a:cubicBezTo>
                  <a:cubicBezTo>
                    <a:pt x="1251" y="4204"/>
                    <a:pt x="1084" y="4037"/>
                    <a:pt x="882" y="4037"/>
                  </a:cubicBezTo>
                  <a:close/>
                  <a:moveTo>
                    <a:pt x="5632" y="2858"/>
                  </a:moveTo>
                  <a:cubicBezTo>
                    <a:pt x="6085" y="3215"/>
                    <a:pt x="6370" y="3775"/>
                    <a:pt x="6370" y="4394"/>
                  </a:cubicBezTo>
                  <a:cubicBezTo>
                    <a:pt x="6370" y="5013"/>
                    <a:pt x="6085" y="5561"/>
                    <a:pt x="5632" y="5930"/>
                  </a:cubicBezTo>
                  <a:cubicBezTo>
                    <a:pt x="5192" y="5561"/>
                    <a:pt x="4894" y="5013"/>
                    <a:pt x="4894" y="4394"/>
                  </a:cubicBezTo>
                  <a:cubicBezTo>
                    <a:pt x="4894" y="3775"/>
                    <a:pt x="5192" y="3215"/>
                    <a:pt x="5632" y="2858"/>
                  </a:cubicBezTo>
                  <a:close/>
                  <a:moveTo>
                    <a:pt x="4418" y="2430"/>
                  </a:moveTo>
                  <a:cubicBezTo>
                    <a:pt x="4584" y="2430"/>
                    <a:pt x="4763" y="2453"/>
                    <a:pt x="4930" y="2501"/>
                  </a:cubicBezTo>
                  <a:cubicBezTo>
                    <a:pt x="4442" y="2989"/>
                    <a:pt x="4156" y="3656"/>
                    <a:pt x="4156" y="4394"/>
                  </a:cubicBezTo>
                  <a:cubicBezTo>
                    <a:pt x="4156" y="5132"/>
                    <a:pt x="4442" y="5799"/>
                    <a:pt x="4930" y="6287"/>
                  </a:cubicBezTo>
                  <a:cubicBezTo>
                    <a:pt x="4763" y="6335"/>
                    <a:pt x="4584" y="6359"/>
                    <a:pt x="4418" y="6359"/>
                  </a:cubicBezTo>
                  <a:cubicBezTo>
                    <a:pt x="3334" y="6359"/>
                    <a:pt x="2453" y="5478"/>
                    <a:pt x="2453" y="4394"/>
                  </a:cubicBezTo>
                  <a:cubicBezTo>
                    <a:pt x="2453" y="3311"/>
                    <a:pt x="3334" y="2430"/>
                    <a:pt x="4418" y="2430"/>
                  </a:cubicBezTo>
                  <a:close/>
                  <a:moveTo>
                    <a:pt x="4418" y="1680"/>
                  </a:moveTo>
                  <a:cubicBezTo>
                    <a:pt x="2918" y="1680"/>
                    <a:pt x="1703" y="2894"/>
                    <a:pt x="1703" y="4394"/>
                  </a:cubicBezTo>
                  <a:cubicBezTo>
                    <a:pt x="1703" y="5882"/>
                    <a:pt x="2918" y="7109"/>
                    <a:pt x="4418" y="7109"/>
                  </a:cubicBezTo>
                  <a:cubicBezTo>
                    <a:pt x="4858" y="7109"/>
                    <a:pt x="5263" y="7002"/>
                    <a:pt x="5632" y="6811"/>
                  </a:cubicBezTo>
                  <a:cubicBezTo>
                    <a:pt x="6001" y="7002"/>
                    <a:pt x="6418" y="7109"/>
                    <a:pt x="6859" y="7109"/>
                  </a:cubicBezTo>
                  <a:cubicBezTo>
                    <a:pt x="7192" y="7109"/>
                    <a:pt x="7513" y="7049"/>
                    <a:pt x="7811" y="6930"/>
                  </a:cubicBezTo>
                  <a:cubicBezTo>
                    <a:pt x="8013" y="6859"/>
                    <a:pt x="8109" y="6644"/>
                    <a:pt x="8037" y="6454"/>
                  </a:cubicBezTo>
                  <a:cubicBezTo>
                    <a:pt x="7982" y="6297"/>
                    <a:pt x="7833" y="6204"/>
                    <a:pt x="7680" y="6204"/>
                  </a:cubicBezTo>
                  <a:cubicBezTo>
                    <a:pt x="7636" y="6204"/>
                    <a:pt x="7592" y="6212"/>
                    <a:pt x="7549" y="6228"/>
                  </a:cubicBezTo>
                  <a:cubicBezTo>
                    <a:pt x="7335" y="6311"/>
                    <a:pt x="7097" y="6359"/>
                    <a:pt x="6859" y="6359"/>
                  </a:cubicBezTo>
                  <a:cubicBezTo>
                    <a:pt x="6680" y="6359"/>
                    <a:pt x="6513" y="6335"/>
                    <a:pt x="6347" y="6287"/>
                  </a:cubicBezTo>
                  <a:cubicBezTo>
                    <a:pt x="6823" y="5799"/>
                    <a:pt x="7120" y="5132"/>
                    <a:pt x="7120" y="4394"/>
                  </a:cubicBezTo>
                  <a:cubicBezTo>
                    <a:pt x="7120" y="3656"/>
                    <a:pt x="6823" y="2989"/>
                    <a:pt x="6347" y="2501"/>
                  </a:cubicBezTo>
                  <a:cubicBezTo>
                    <a:pt x="6513" y="2453"/>
                    <a:pt x="6680" y="2430"/>
                    <a:pt x="6859" y="2430"/>
                  </a:cubicBezTo>
                  <a:cubicBezTo>
                    <a:pt x="7942" y="2430"/>
                    <a:pt x="8823" y="3311"/>
                    <a:pt x="8823" y="4394"/>
                  </a:cubicBezTo>
                  <a:cubicBezTo>
                    <a:pt x="8823" y="4656"/>
                    <a:pt x="8775" y="4918"/>
                    <a:pt x="8668" y="5156"/>
                  </a:cubicBezTo>
                  <a:cubicBezTo>
                    <a:pt x="8585" y="5347"/>
                    <a:pt x="8680" y="5573"/>
                    <a:pt x="8859" y="5656"/>
                  </a:cubicBezTo>
                  <a:cubicBezTo>
                    <a:pt x="8904" y="5673"/>
                    <a:pt x="8952" y="5682"/>
                    <a:pt x="8999" y="5682"/>
                  </a:cubicBezTo>
                  <a:cubicBezTo>
                    <a:pt x="9149" y="5682"/>
                    <a:pt x="9295" y="5599"/>
                    <a:pt x="9359" y="5454"/>
                  </a:cubicBezTo>
                  <a:cubicBezTo>
                    <a:pt x="9502" y="5120"/>
                    <a:pt x="9573" y="4763"/>
                    <a:pt x="9573" y="4394"/>
                  </a:cubicBezTo>
                  <a:cubicBezTo>
                    <a:pt x="9573" y="2894"/>
                    <a:pt x="8359" y="1680"/>
                    <a:pt x="6859" y="1680"/>
                  </a:cubicBezTo>
                  <a:cubicBezTo>
                    <a:pt x="6418" y="1680"/>
                    <a:pt x="6001" y="1787"/>
                    <a:pt x="5632" y="1977"/>
                  </a:cubicBezTo>
                  <a:cubicBezTo>
                    <a:pt x="5263" y="1787"/>
                    <a:pt x="4858" y="1680"/>
                    <a:pt x="4418" y="1680"/>
                  </a:cubicBezTo>
                  <a:close/>
                  <a:moveTo>
                    <a:pt x="1929" y="6502"/>
                  </a:moveTo>
                  <a:cubicBezTo>
                    <a:pt x="1834" y="6502"/>
                    <a:pt x="1739" y="6537"/>
                    <a:pt x="1667" y="6609"/>
                  </a:cubicBezTo>
                  <a:lnTo>
                    <a:pt x="1310" y="6966"/>
                  </a:lnTo>
                  <a:cubicBezTo>
                    <a:pt x="1155" y="7121"/>
                    <a:pt x="1155" y="7347"/>
                    <a:pt x="1310" y="7502"/>
                  </a:cubicBezTo>
                  <a:cubicBezTo>
                    <a:pt x="1382" y="7573"/>
                    <a:pt x="1477" y="7609"/>
                    <a:pt x="1572" y="7609"/>
                  </a:cubicBezTo>
                  <a:cubicBezTo>
                    <a:pt x="1667" y="7609"/>
                    <a:pt x="1763" y="7573"/>
                    <a:pt x="1834" y="7502"/>
                  </a:cubicBezTo>
                  <a:lnTo>
                    <a:pt x="2191" y="7144"/>
                  </a:lnTo>
                  <a:cubicBezTo>
                    <a:pt x="2334" y="7002"/>
                    <a:pt x="2334" y="6763"/>
                    <a:pt x="2191" y="6609"/>
                  </a:cubicBezTo>
                  <a:cubicBezTo>
                    <a:pt x="2120" y="6537"/>
                    <a:pt x="2025" y="6502"/>
                    <a:pt x="1929" y="6502"/>
                  </a:cubicBezTo>
                  <a:close/>
                  <a:moveTo>
                    <a:pt x="4418" y="7609"/>
                  </a:moveTo>
                  <a:cubicBezTo>
                    <a:pt x="4203" y="7609"/>
                    <a:pt x="4037" y="7775"/>
                    <a:pt x="4037" y="7978"/>
                  </a:cubicBezTo>
                  <a:lnTo>
                    <a:pt x="4037" y="8490"/>
                  </a:lnTo>
                  <a:cubicBezTo>
                    <a:pt x="4037" y="8692"/>
                    <a:pt x="4203" y="8859"/>
                    <a:pt x="4418" y="8859"/>
                  </a:cubicBezTo>
                  <a:cubicBezTo>
                    <a:pt x="4620" y="8859"/>
                    <a:pt x="4787" y="8692"/>
                    <a:pt x="4787" y="8490"/>
                  </a:cubicBezTo>
                  <a:lnTo>
                    <a:pt x="4787" y="7978"/>
                  </a:lnTo>
                  <a:cubicBezTo>
                    <a:pt x="4787" y="7775"/>
                    <a:pt x="4620" y="7609"/>
                    <a:pt x="4418" y="7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60" name="Google Shape;87;p15">
              <a:extLst>
                <a:ext uri="{FF2B5EF4-FFF2-40B4-BE49-F238E27FC236}">
                  <a16:creationId xmlns:a16="http://schemas.microsoft.com/office/drawing/2014/main" id="{6720AD30-B31D-207D-1C37-CC7C14D7F873}"/>
                </a:ext>
              </a:extLst>
            </p:cNvPr>
            <p:cNvGrpSpPr/>
            <p:nvPr/>
          </p:nvGrpSpPr>
          <p:grpSpPr>
            <a:xfrm>
              <a:off x="5500268" y="4863025"/>
              <a:ext cx="166700" cy="165525"/>
              <a:chOff x="3418738" y="3462850"/>
              <a:chExt cx="166700" cy="165525"/>
            </a:xfrm>
          </p:grpSpPr>
          <p:sp>
            <p:nvSpPr>
              <p:cNvPr id="74" name="Google Shape;88;p15">
                <a:extLst>
                  <a:ext uri="{FF2B5EF4-FFF2-40B4-BE49-F238E27FC236}">
                    <a16:creationId xmlns:a16="http://schemas.microsoft.com/office/drawing/2014/main" id="{3DB4C7A2-061A-B8D8-4ACC-1E991553DFC4}"/>
                  </a:ext>
                </a:extLst>
              </p:cNvPr>
              <p:cNvSpPr/>
              <p:nvPr/>
            </p:nvSpPr>
            <p:spPr>
              <a:xfrm>
                <a:off x="3418738" y="3462850"/>
                <a:ext cx="166700" cy="94400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3776" extrusionOk="0">
                    <a:moveTo>
                      <a:pt x="4310" y="394"/>
                    </a:moveTo>
                    <a:lnTo>
                      <a:pt x="4310" y="1180"/>
                    </a:lnTo>
                    <a:lnTo>
                      <a:pt x="2358" y="1180"/>
                    </a:lnTo>
                    <a:lnTo>
                      <a:pt x="2358" y="394"/>
                    </a:lnTo>
                    <a:close/>
                    <a:moveTo>
                      <a:pt x="2155" y="1"/>
                    </a:moveTo>
                    <a:cubicBezTo>
                      <a:pt x="2048" y="1"/>
                      <a:pt x="1965" y="84"/>
                      <a:pt x="1965" y="203"/>
                    </a:cubicBezTo>
                    <a:lnTo>
                      <a:pt x="1965" y="1180"/>
                    </a:lnTo>
                    <a:lnTo>
                      <a:pt x="1179" y="1180"/>
                    </a:lnTo>
                    <a:lnTo>
                      <a:pt x="1179" y="787"/>
                    </a:lnTo>
                    <a:cubicBezTo>
                      <a:pt x="1179" y="679"/>
                      <a:pt x="1095" y="584"/>
                      <a:pt x="988" y="584"/>
                    </a:cubicBezTo>
                    <a:cubicBezTo>
                      <a:pt x="881" y="584"/>
                      <a:pt x="786" y="679"/>
                      <a:pt x="786" y="787"/>
                    </a:cubicBezTo>
                    <a:lnTo>
                      <a:pt x="786" y="1180"/>
                    </a:lnTo>
                    <a:lnTo>
                      <a:pt x="191" y="1180"/>
                    </a:lnTo>
                    <a:cubicBezTo>
                      <a:pt x="83" y="1180"/>
                      <a:pt x="0" y="1263"/>
                      <a:pt x="0" y="1370"/>
                    </a:cubicBezTo>
                    <a:lnTo>
                      <a:pt x="0" y="2680"/>
                    </a:lnTo>
                    <a:lnTo>
                      <a:pt x="3334" y="3775"/>
                    </a:lnTo>
                    <a:lnTo>
                      <a:pt x="6668" y="2680"/>
                    </a:lnTo>
                    <a:lnTo>
                      <a:pt x="6668" y="1370"/>
                    </a:lnTo>
                    <a:cubicBezTo>
                      <a:pt x="6668" y="1263"/>
                      <a:pt x="6584" y="1180"/>
                      <a:pt x="6465" y="1180"/>
                    </a:cubicBezTo>
                    <a:lnTo>
                      <a:pt x="5870" y="1180"/>
                    </a:lnTo>
                    <a:lnTo>
                      <a:pt x="5870" y="787"/>
                    </a:lnTo>
                    <a:cubicBezTo>
                      <a:pt x="5870" y="679"/>
                      <a:pt x="5787" y="584"/>
                      <a:pt x="5679" y="584"/>
                    </a:cubicBezTo>
                    <a:cubicBezTo>
                      <a:pt x="5572" y="584"/>
                      <a:pt x="5477" y="679"/>
                      <a:pt x="5477" y="787"/>
                    </a:cubicBezTo>
                    <a:lnTo>
                      <a:pt x="5477" y="1180"/>
                    </a:lnTo>
                    <a:lnTo>
                      <a:pt x="4703" y="1180"/>
                    </a:lnTo>
                    <a:lnTo>
                      <a:pt x="4703" y="203"/>
                    </a:lnTo>
                    <a:cubicBezTo>
                      <a:pt x="4703" y="84"/>
                      <a:pt x="4608" y="1"/>
                      <a:pt x="4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75" name="Google Shape;89;p15">
                <a:extLst>
                  <a:ext uri="{FF2B5EF4-FFF2-40B4-BE49-F238E27FC236}">
                    <a16:creationId xmlns:a16="http://schemas.microsoft.com/office/drawing/2014/main" id="{7E90F00A-4B48-3A9B-48AE-BD02A0E3BEEF}"/>
                  </a:ext>
                </a:extLst>
              </p:cNvPr>
              <p:cNvSpPr/>
              <p:nvPr/>
            </p:nvSpPr>
            <p:spPr>
              <a:xfrm>
                <a:off x="3418738" y="3538750"/>
                <a:ext cx="1667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3585" extrusionOk="0">
                    <a:moveTo>
                      <a:pt x="0" y="1"/>
                    </a:moveTo>
                    <a:lnTo>
                      <a:pt x="0" y="3394"/>
                    </a:lnTo>
                    <a:cubicBezTo>
                      <a:pt x="0" y="3501"/>
                      <a:pt x="83" y="3585"/>
                      <a:pt x="191" y="3585"/>
                    </a:cubicBezTo>
                    <a:lnTo>
                      <a:pt x="6465" y="3585"/>
                    </a:lnTo>
                    <a:cubicBezTo>
                      <a:pt x="6584" y="3585"/>
                      <a:pt x="6668" y="3501"/>
                      <a:pt x="6668" y="3394"/>
                    </a:cubicBezTo>
                    <a:lnTo>
                      <a:pt x="6668" y="1"/>
                    </a:lnTo>
                    <a:lnTo>
                      <a:pt x="3298" y="10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  <p:grpSp>
          <p:nvGrpSpPr>
            <p:cNvPr id="61" name="Google Shape;90;p15">
              <a:extLst>
                <a:ext uri="{FF2B5EF4-FFF2-40B4-BE49-F238E27FC236}">
                  <a16:creationId xmlns:a16="http://schemas.microsoft.com/office/drawing/2014/main" id="{0A4811FE-A150-2B61-4858-C7081D197D24}"/>
                </a:ext>
              </a:extLst>
            </p:cNvPr>
            <p:cNvGrpSpPr/>
            <p:nvPr/>
          </p:nvGrpSpPr>
          <p:grpSpPr>
            <a:xfrm>
              <a:off x="5447568" y="3472075"/>
              <a:ext cx="271775" cy="89925"/>
              <a:chOff x="3366038" y="2071900"/>
              <a:chExt cx="271775" cy="89925"/>
            </a:xfrm>
          </p:grpSpPr>
          <p:sp>
            <p:nvSpPr>
              <p:cNvPr id="69" name="Google Shape;91;p15">
                <a:extLst>
                  <a:ext uri="{FF2B5EF4-FFF2-40B4-BE49-F238E27FC236}">
                    <a16:creationId xmlns:a16="http://schemas.microsoft.com/office/drawing/2014/main" id="{6E61CFB3-08B8-4109-3EAF-5D0698AE5EE0}"/>
                  </a:ext>
                </a:extLst>
              </p:cNvPr>
              <p:cNvSpPr/>
              <p:nvPr/>
            </p:nvSpPr>
            <p:spPr>
              <a:xfrm>
                <a:off x="3366038" y="2109125"/>
                <a:ext cx="27177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620" extrusionOk="0">
                    <a:moveTo>
                      <a:pt x="1" y="0"/>
                    </a:moveTo>
                    <a:lnTo>
                      <a:pt x="1" y="619"/>
                    </a:lnTo>
                    <a:lnTo>
                      <a:pt x="10871" y="619"/>
                    </a:lnTo>
                    <a:lnTo>
                      <a:pt x="108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70" name="Google Shape;92;p15">
                <a:extLst>
                  <a:ext uri="{FF2B5EF4-FFF2-40B4-BE49-F238E27FC236}">
                    <a16:creationId xmlns:a16="http://schemas.microsoft.com/office/drawing/2014/main" id="{B64EC9DB-DE1F-AD95-0CAB-F673F9D5C0DB}"/>
                  </a:ext>
                </a:extLst>
              </p:cNvPr>
              <p:cNvSpPr/>
              <p:nvPr/>
            </p:nvSpPr>
            <p:spPr>
              <a:xfrm>
                <a:off x="3382413" y="2071900"/>
                <a:ext cx="32175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597" extrusionOk="0">
                    <a:moveTo>
                      <a:pt x="1" y="1"/>
                    </a:moveTo>
                    <a:lnTo>
                      <a:pt x="1" y="3597"/>
                    </a:lnTo>
                    <a:lnTo>
                      <a:pt x="1286" y="3597"/>
                    </a:lnTo>
                    <a:lnTo>
                      <a:pt x="12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71" name="Google Shape;93;p15">
                <a:extLst>
                  <a:ext uri="{FF2B5EF4-FFF2-40B4-BE49-F238E27FC236}">
                    <a16:creationId xmlns:a16="http://schemas.microsoft.com/office/drawing/2014/main" id="{038B5D11-B034-BB00-C0B3-8B6D7D8FA838}"/>
                  </a:ext>
                </a:extLst>
              </p:cNvPr>
              <p:cNvSpPr/>
              <p:nvPr/>
            </p:nvSpPr>
            <p:spPr>
              <a:xfrm>
                <a:off x="3589588" y="2071900"/>
                <a:ext cx="32175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597" extrusionOk="0">
                    <a:moveTo>
                      <a:pt x="0" y="1"/>
                    </a:moveTo>
                    <a:lnTo>
                      <a:pt x="0" y="3597"/>
                    </a:lnTo>
                    <a:lnTo>
                      <a:pt x="1286" y="3597"/>
                    </a:lnTo>
                    <a:lnTo>
                      <a:pt x="12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72" name="Google Shape;94;p15">
                <a:extLst>
                  <a:ext uri="{FF2B5EF4-FFF2-40B4-BE49-F238E27FC236}">
                    <a16:creationId xmlns:a16="http://schemas.microsoft.com/office/drawing/2014/main" id="{154F6289-11DA-85CD-F7AB-248DA2A819CE}"/>
                  </a:ext>
                </a:extLst>
              </p:cNvPr>
              <p:cNvSpPr/>
              <p:nvPr/>
            </p:nvSpPr>
            <p:spPr>
              <a:xfrm>
                <a:off x="3376163" y="2090950"/>
                <a:ext cx="2055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073" extrusionOk="0">
                    <a:moveTo>
                      <a:pt x="0" y="1"/>
                    </a:moveTo>
                    <a:lnTo>
                      <a:pt x="0" y="2073"/>
                    </a:lnTo>
                    <a:lnTo>
                      <a:pt x="822" y="2073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73" name="Google Shape;95;p15">
                <a:extLst>
                  <a:ext uri="{FF2B5EF4-FFF2-40B4-BE49-F238E27FC236}">
                    <a16:creationId xmlns:a16="http://schemas.microsoft.com/office/drawing/2014/main" id="{98046191-D5E2-2211-57B4-44599AC26427}"/>
                  </a:ext>
                </a:extLst>
              </p:cNvPr>
              <p:cNvSpPr/>
              <p:nvPr/>
            </p:nvSpPr>
            <p:spPr>
              <a:xfrm>
                <a:off x="3607138" y="2090950"/>
                <a:ext cx="2057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2073" extrusionOk="0">
                    <a:moveTo>
                      <a:pt x="1" y="1"/>
                    </a:moveTo>
                    <a:lnTo>
                      <a:pt x="1" y="2073"/>
                    </a:lnTo>
                    <a:lnTo>
                      <a:pt x="822" y="2073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  <p:grpSp>
          <p:nvGrpSpPr>
            <p:cNvPr id="62" name="Google Shape;96;p15">
              <a:extLst>
                <a:ext uri="{FF2B5EF4-FFF2-40B4-BE49-F238E27FC236}">
                  <a16:creationId xmlns:a16="http://schemas.microsoft.com/office/drawing/2014/main" id="{50C98D67-37AA-2CD3-937A-35D69F3D7FC1}"/>
                </a:ext>
              </a:extLst>
            </p:cNvPr>
            <p:cNvGrpSpPr/>
            <p:nvPr/>
          </p:nvGrpSpPr>
          <p:grpSpPr>
            <a:xfrm>
              <a:off x="7631468" y="4809750"/>
              <a:ext cx="163150" cy="233975"/>
              <a:chOff x="5549938" y="3409575"/>
              <a:chExt cx="163150" cy="233975"/>
            </a:xfrm>
          </p:grpSpPr>
          <p:sp>
            <p:nvSpPr>
              <p:cNvPr id="66" name="Google Shape;97;p15">
                <a:extLst>
                  <a:ext uri="{FF2B5EF4-FFF2-40B4-BE49-F238E27FC236}">
                    <a16:creationId xmlns:a16="http://schemas.microsoft.com/office/drawing/2014/main" id="{CF6B35E4-07ED-08C5-AC62-00E84EEEBA24}"/>
                  </a:ext>
                </a:extLst>
              </p:cNvPr>
              <p:cNvSpPr/>
              <p:nvPr/>
            </p:nvSpPr>
            <p:spPr>
              <a:xfrm>
                <a:off x="5549938" y="3480725"/>
                <a:ext cx="16315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6513" extrusionOk="0">
                    <a:moveTo>
                      <a:pt x="3263" y="0"/>
                    </a:moveTo>
                    <a:cubicBezTo>
                      <a:pt x="1465" y="0"/>
                      <a:pt x="1" y="1453"/>
                      <a:pt x="1" y="3251"/>
                    </a:cubicBezTo>
                    <a:cubicBezTo>
                      <a:pt x="1" y="5048"/>
                      <a:pt x="1465" y="6513"/>
                      <a:pt x="3263" y="6513"/>
                    </a:cubicBezTo>
                    <a:cubicBezTo>
                      <a:pt x="5061" y="6513"/>
                      <a:pt x="6525" y="5048"/>
                      <a:pt x="6525" y="3251"/>
                    </a:cubicBezTo>
                    <a:cubicBezTo>
                      <a:pt x="6525" y="1453"/>
                      <a:pt x="5061" y="0"/>
                      <a:pt x="3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67" name="Google Shape;98;p15">
                <a:extLst>
                  <a:ext uri="{FF2B5EF4-FFF2-40B4-BE49-F238E27FC236}">
                    <a16:creationId xmlns:a16="http://schemas.microsoft.com/office/drawing/2014/main" id="{DBFED8DE-D217-2DD2-DFB9-C4D2F1253F66}"/>
                  </a:ext>
                </a:extLst>
              </p:cNvPr>
              <p:cNvSpPr/>
              <p:nvPr/>
            </p:nvSpPr>
            <p:spPr>
              <a:xfrm>
                <a:off x="5603513" y="3460475"/>
                <a:ext cx="560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585" extrusionOk="0">
                    <a:moveTo>
                      <a:pt x="251" y="1"/>
                    </a:moveTo>
                    <a:cubicBezTo>
                      <a:pt x="108" y="1"/>
                      <a:pt x="1" y="120"/>
                      <a:pt x="1" y="251"/>
                    </a:cubicBezTo>
                    <a:lnTo>
                      <a:pt x="1" y="1584"/>
                    </a:lnTo>
                    <a:lnTo>
                      <a:pt x="2239" y="1584"/>
                    </a:lnTo>
                    <a:lnTo>
                      <a:pt x="2239" y="251"/>
                    </a:lnTo>
                    <a:cubicBezTo>
                      <a:pt x="2239" y="120"/>
                      <a:pt x="2132" y="1"/>
                      <a:pt x="19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68" name="Google Shape;99;p15">
                <a:extLst>
                  <a:ext uri="{FF2B5EF4-FFF2-40B4-BE49-F238E27FC236}">
                    <a16:creationId xmlns:a16="http://schemas.microsoft.com/office/drawing/2014/main" id="{755EBE54-53BE-E17C-0DDA-82D192E32420}"/>
                  </a:ext>
                </a:extLst>
              </p:cNvPr>
              <p:cNvSpPr/>
              <p:nvPr/>
            </p:nvSpPr>
            <p:spPr>
              <a:xfrm>
                <a:off x="5626738" y="3409575"/>
                <a:ext cx="741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1704" extrusionOk="0">
                    <a:moveTo>
                      <a:pt x="703" y="1"/>
                    </a:moveTo>
                    <a:cubicBezTo>
                      <a:pt x="310" y="1"/>
                      <a:pt x="1" y="310"/>
                      <a:pt x="1" y="703"/>
                    </a:cubicBezTo>
                    <a:lnTo>
                      <a:pt x="1" y="1703"/>
                    </a:lnTo>
                    <a:lnTo>
                      <a:pt x="394" y="1703"/>
                    </a:lnTo>
                    <a:lnTo>
                      <a:pt x="394" y="703"/>
                    </a:lnTo>
                    <a:cubicBezTo>
                      <a:pt x="394" y="536"/>
                      <a:pt x="536" y="393"/>
                      <a:pt x="703" y="393"/>
                    </a:cubicBezTo>
                    <a:lnTo>
                      <a:pt x="1120" y="393"/>
                    </a:lnTo>
                    <a:cubicBezTo>
                      <a:pt x="1298" y="393"/>
                      <a:pt x="1441" y="536"/>
                      <a:pt x="1441" y="703"/>
                    </a:cubicBezTo>
                    <a:cubicBezTo>
                      <a:pt x="1441" y="1096"/>
                      <a:pt x="1763" y="1417"/>
                      <a:pt x="2144" y="1417"/>
                    </a:cubicBezTo>
                    <a:lnTo>
                      <a:pt x="2775" y="1417"/>
                    </a:lnTo>
                    <a:cubicBezTo>
                      <a:pt x="2882" y="1417"/>
                      <a:pt x="2965" y="1334"/>
                      <a:pt x="2965" y="1215"/>
                    </a:cubicBezTo>
                    <a:cubicBezTo>
                      <a:pt x="2965" y="1108"/>
                      <a:pt x="2882" y="1025"/>
                      <a:pt x="2775" y="1025"/>
                    </a:cubicBezTo>
                    <a:lnTo>
                      <a:pt x="2144" y="1025"/>
                    </a:lnTo>
                    <a:cubicBezTo>
                      <a:pt x="1977" y="1025"/>
                      <a:pt x="1834" y="882"/>
                      <a:pt x="1834" y="703"/>
                    </a:cubicBezTo>
                    <a:cubicBezTo>
                      <a:pt x="1834" y="310"/>
                      <a:pt x="1513" y="1"/>
                      <a:pt x="11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  <p:sp>
          <p:nvSpPr>
            <p:cNvPr id="63" name="Google Shape;76;p15">
              <a:extLst>
                <a:ext uri="{FF2B5EF4-FFF2-40B4-BE49-F238E27FC236}">
                  <a16:creationId xmlns:a16="http://schemas.microsoft.com/office/drawing/2014/main" id="{FABC2407-49A0-E0BC-FD8D-B790A3B7B9E9}"/>
                </a:ext>
              </a:extLst>
            </p:cNvPr>
            <p:cNvSpPr txBox="1"/>
            <p:nvPr/>
          </p:nvSpPr>
          <p:spPr>
            <a:xfrm>
              <a:off x="8141068" y="4841223"/>
              <a:ext cx="1972938" cy="725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dirty="0">
                  <a:solidFill>
                    <a:srgbClr val="434343"/>
                  </a:solidFill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here.</a:t>
              </a:r>
              <a:endParaRPr sz="14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76;p15">
              <a:extLst>
                <a:ext uri="{FF2B5EF4-FFF2-40B4-BE49-F238E27FC236}">
                  <a16:creationId xmlns:a16="http://schemas.microsoft.com/office/drawing/2014/main" id="{9478DA7F-0E0E-C158-23D0-57A745B97BA1}"/>
                </a:ext>
              </a:extLst>
            </p:cNvPr>
            <p:cNvSpPr txBox="1"/>
            <p:nvPr/>
          </p:nvSpPr>
          <p:spPr>
            <a:xfrm>
              <a:off x="8163380" y="3264799"/>
              <a:ext cx="1972938" cy="725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dirty="0">
                  <a:solidFill>
                    <a:srgbClr val="434343"/>
                  </a:solidFill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here.</a:t>
              </a:r>
              <a:endParaRPr sz="14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" name="Google Shape;76;p15">
              <a:extLst>
                <a:ext uri="{FF2B5EF4-FFF2-40B4-BE49-F238E27FC236}">
                  <a16:creationId xmlns:a16="http://schemas.microsoft.com/office/drawing/2014/main" id="{D2882F35-3B1F-F242-C8A7-4529C7CBB5A1}"/>
                </a:ext>
              </a:extLst>
            </p:cNvPr>
            <p:cNvSpPr txBox="1"/>
            <p:nvPr/>
          </p:nvSpPr>
          <p:spPr>
            <a:xfrm>
              <a:off x="2900680" y="3264799"/>
              <a:ext cx="2167213" cy="735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dirty="0">
                  <a:solidFill>
                    <a:srgbClr val="434343"/>
                  </a:solidFill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here.</a:t>
              </a:r>
              <a:endParaRPr sz="14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265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C914A9-F42D-8C23-562A-521365974A6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55927-2F53-291D-4418-A6DFCD20D9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46952D-6B4C-60FA-3460-5D50A34B57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2B55BF9-99F3-4F22-9A42-341863EE3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977728"/>
              </p:ext>
            </p:extLst>
          </p:nvPr>
        </p:nvGraphicFramePr>
        <p:xfrm>
          <a:off x="1562974" y="2686050"/>
          <a:ext cx="7112794" cy="26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A9FB40D6-7F53-114C-E21A-D5C8651566C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>
          <a:xfrm>
            <a:off x="1236663" y="107950"/>
            <a:ext cx="315912" cy="531813"/>
          </a:xfrm>
        </p:spPr>
      </p:pic>
    </p:spTree>
    <p:extLst>
      <p:ext uri="{BB962C8B-B14F-4D97-AF65-F5344CB8AC3E}">
        <p14:creationId xmlns:p14="http://schemas.microsoft.com/office/powerpoint/2010/main" val="1477144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E50417-2393-4EC4-F4D1-79428F608F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96798A-54AF-632E-A38B-FA3FC05353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9A398B-13F1-6519-0AAC-2239286156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D6ED29A-BB09-4B89-B651-3105D8E97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953771"/>
              </p:ext>
            </p:extLst>
          </p:nvPr>
        </p:nvGraphicFramePr>
        <p:xfrm>
          <a:off x="1750142" y="2261417"/>
          <a:ext cx="7098892" cy="377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0AB3D5AC-7010-CCA8-1362-165A5E9310F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>
          <a:xfrm>
            <a:off x="1236663" y="107950"/>
            <a:ext cx="315912" cy="531813"/>
          </a:xfrm>
        </p:spPr>
      </p:pic>
    </p:spTree>
    <p:extLst>
      <p:ext uri="{BB962C8B-B14F-4D97-AF65-F5344CB8AC3E}">
        <p14:creationId xmlns:p14="http://schemas.microsoft.com/office/powerpoint/2010/main" val="2195055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8283-B5EE-47CA-B20B-FD5EC0F44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4F4F4F"/>
                </a:solidFill>
                <a:ea typeface="HK Grotesk Regular" pitchFamily="34" charset="-122"/>
                <a:cs typeface="HK Grotesk Regular" pitchFamily="34" charset="-120"/>
              </a:rPr>
              <a:t>Transparency in governance leads to greater responsibility towards people and a sense of accountability, which in turn bring changes in work culture and impact of (government) schemes."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CE032-48E6-4C9A-A476-B4A38E0AC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Hon'ble Prime Minister of India,
Shri Narendra Modi</a:t>
            </a:r>
            <a:endParaRPr lang="en-US" sz="1400" dirty="0"/>
          </a:p>
          <a:p>
            <a:pPr>
              <a:spcBef>
                <a:spcPts val="0"/>
              </a:spcBef>
            </a:pPr>
            <a:endParaRPr lang="en-IN" sz="1100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r="11450"/>
          <a:stretch/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  <a:endParaRPr lang="en-IN" dirty="0"/>
          </a:p>
        </p:txBody>
      </p:sp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B75CFE13-92D8-67B7-0DCE-754154B97F7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/>
        </p:blipFill>
        <p:spPr>
          <a:xfrm>
            <a:off x="446088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344704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9E3CCD-9F1D-4DB3-843C-3E7D9A029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N" dirty="0"/>
              <a:t>Title of Your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B787-AAE9-4029-8434-094563F41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IN" dirty="0"/>
              <a:t>A longer subtitle of your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4B6D7-2F42-4002-BEA1-E4C2CC745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IN" dirty="0"/>
              <a:t>Presenter Details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9884BDE-6DCB-51B1-C798-AF45536DF8C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r="1150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D9FB87-475C-97FA-9333-FD2334D2F6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/>
            <a:r>
              <a:rPr lang="hi-IN" dirty="0"/>
              <a:t>कृषि एवं किसान कल्याण मंत्रालय</a:t>
            </a:r>
          </a:p>
        </p:txBody>
      </p:sp>
    </p:spTree>
    <p:extLst>
      <p:ext uri="{BB962C8B-B14F-4D97-AF65-F5344CB8AC3E}">
        <p14:creationId xmlns:p14="http://schemas.microsoft.com/office/powerpoint/2010/main" val="407071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A043CA-7222-4DBA-89B4-75E65ED0B5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78D73F-D3EF-402D-2442-FD5F01A3DF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Your Presentation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 longer subtitle of your presentation</a:t>
            </a:r>
          </a:p>
          <a:p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dirty="0"/>
              <a:t>Presenter Details</a:t>
            </a:r>
          </a:p>
          <a:p>
            <a:endParaRPr lang="en-IN" dirty="0"/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9D5543D0-B007-89A4-F6F7-5B23F674983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/>
        </p:blipFill>
        <p:spPr/>
      </p:pic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418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B5CBD16-BF7E-D869-FBA3-D0DC975FFB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6C3A3-3D2A-AE1F-BB73-381C278B72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6" name="Text Placeholder 25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sp>
        <p:nvSpPr>
          <p:cNvPr id="6" name="Object11">
            <a:extLst>
              <a:ext uri="{FF2B5EF4-FFF2-40B4-BE49-F238E27FC236}">
                <a16:creationId xmlns:a16="http://schemas.microsoft.com/office/drawing/2014/main" id="{345447E5-F8BF-4364-83BF-20C34CC41596}"/>
              </a:ext>
            </a:extLst>
          </p:cNvPr>
          <p:cNvSpPr/>
          <p:nvPr/>
        </p:nvSpPr>
        <p:spPr>
          <a:xfrm>
            <a:off x="1900286" y="1669691"/>
            <a:ext cx="2922856" cy="298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b="1" dirty="0"/>
          </a:p>
        </p:txBody>
      </p:sp>
      <p:sp>
        <p:nvSpPr>
          <p:cNvPr id="7" name="Object12">
            <a:extLst>
              <a:ext uri="{FF2B5EF4-FFF2-40B4-BE49-F238E27FC236}">
                <a16:creationId xmlns:a16="http://schemas.microsoft.com/office/drawing/2014/main" id="{629F4B45-4BB9-4967-BEC3-788B00D2A26E}"/>
              </a:ext>
            </a:extLst>
          </p:cNvPr>
          <p:cNvSpPr/>
          <p:nvPr/>
        </p:nvSpPr>
        <p:spPr>
          <a:xfrm>
            <a:off x="4823142" y="1656992"/>
            <a:ext cx="2777193" cy="3510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b="1" dirty="0"/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110EA746-114B-47DD-8A02-500D4FB9A863}"/>
              </a:ext>
            </a:extLst>
          </p:cNvPr>
          <p:cNvSpPr/>
          <p:nvPr/>
        </p:nvSpPr>
        <p:spPr>
          <a:xfrm>
            <a:off x="1900285" y="3155953"/>
            <a:ext cx="3536951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b="1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923A7D81-F05C-401B-A5F5-7B441DE5268F}"/>
              </a:ext>
            </a:extLst>
          </p:cNvPr>
          <p:cNvSpPr/>
          <p:nvPr/>
        </p:nvSpPr>
        <p:spPr>
          <a:xfrm>
            <a:off x="4823141" y="3038115"/>
            <a:ext cx="3368675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b="1" dirty="0"/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477788A1-25F9-4C92-8C8A-53C3EF296BAF}"/>
              </a:ext>
            </a:extLst>
          </p:cNvPr>
          <p:cNvSpPr/>
          <p:nvPr/>
        </p:nvSpPr>
        <p:spPr>
          <a:xfrm>
            <a:off x="1900285" y="4579939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b="1" dirty="0"/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B1566810-9B1A-45BE-9492-B4FAE1AA51BE}"/>
              </a:ext>
            </a:extLst>
          </p:cNvPr>
          <p:cNvSpPr/>
          <p:nvPr/>
        </p:nvSpPr>
        <p:spPr>
          <a:xfrm>
            <a:off x="4823141" y="4533901"/>
            <a:ext cx="2616201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b="1" dirty="0"/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777AA9EC-96C8-4D59-AE93-E63D45023FE5}"/>
              </a:ext>
            </a:extLst>
          </p:cNvPr>
          <p:cNvSpPr/>
          <p:nvPr/>
        </p:nvSpPr>
        <p:spPr>
          <a:xfrm>
            <a:off x="2173336" y="2057402"/>
            <a:ext cx="229235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93CBD268-2807-4465-8374-5DF5519FFD24}"/>
              </a:ext>
            </a:extLst>
          </p:cNvPr>
          <p:cNvSpPr/>
          <p:nvPr/>
        </p:nvSpPr>
        <p:spPr>
          <a:xfrm>
            <a:off x="5146991" y="2061983"/>
            <a:ext cx="229235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C8111D2A-EDE6-4930-91C9-2420D08634F3}"/>
              </a:ext>
            </a:extLst>
          </p:cNvPr>
          <p:cNvSpPr/>
          <p:nvPr/>
        </p:nvSpPr>
        <p:spPr>
          <a:xfrm>
            <a:off x="2173336" y="3546476"/>
            <a:ext cx="2292351" cy="5270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97A4472C-0EC8-4DFD-B126-FDB18A106970}"/>
              </a:ext>
            </a:extLst>
          </p:cNvPr>
          <p:cNvSpPr/>
          <p:nvPr/>
        </p:nvSpPr>
        <p:spPr>
          <a:xfrm>
            <a:off x="5102542" y="3546475"/>
            <a:ext cx="229235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B1C0C4C1-E1AA-4F7B-81A4-B1923CE69DCE}"/>
              </a:ext>
            </a:extLst>
          </p:cNvPr>
          <p:cNvSpPr/>
          <p:nvPr/>
        </p:nvSpPr>
        <p:spPr>
          <a:xfrm>
            <a:off x="2173336" y="4968875"/>
            <a:ext cx="220345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C5C90F8B-8555-4149-B30F-519D3ECCA7A3}"/>
              </a:ext>
            </a:extLst>
          </p:cNvPr>
          <p:cNvSpPr/>
          <p:nvPr/>
        </p:nvSpPr>
        <p:spPr>
          <a:xfrm>
            <a:off x="5146990" y="4981575"/>
            <a:ext cx="220345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/>
          </a:p>
        </p:txBody>
      </p:sp>
      <p:sp>
        <p:nvSpPr>
          <p:cNvPr id="21" name="Object10">
            <a:extLst>
              <a:ext uri="{FF2B5EF4-FFF2-40B4-BE49-F238E27FC236}">
                <a16:creationId xmlns:a16="http://schemas.microsoft.com/office/drawing/2014/main" id="{705311EB-DBC5-434B-BAA5-279EFF1A3CB7}"/>
              </a:ext>
            </a:extLst>
          </p:cNvPr>
          <p:cNvSpPr/>
          <p:nvPr/>
        </p:nvSpPr>
        <p:spPr>
          <a:xfrm>
            <a:off x="1991547" y="821965"/>
            <a:ext cx="5490802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10546D"/>
                </a:solidFill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2800" b="1" dirty="0">
              <a:solidFill>
                <a:srgbClr val="10546D"/>
              </a:solidFill>
            </a:endParaRPr>
          </a:p>
        </p:txBody>
      </p:sp>
      <p:pic>
        <p:nvPicPr>
          <p:cNvPr id="19" name="Picture Placeholder 9">
            <a:extLst>
              <a:ext uri="{FF2B5EF4-FFF2-40B4-BE49-F238E27FC236}">
                <a16:creationId xmlns:a16="http://schemas.microsoft.com/office/drawing/2014/main" id="{66FA1831-29A8-7749-2E80-BA8C0C9068F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/>
        </p:blipFill>
        <p:spPr>
          <a:xfrm>
            <a:off x="446088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192351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469129A-E29C-3322-991B-78812D40D8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B54D8-47B8-8C54-C830-8E544BC573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sp>
        <p:nvSpPr>
          <p:cNvPr id="5" name="Object11">
            <a:extLst>
              <a:ext uri="{FF2B5EF4-FFF2-40B4-BE49-F238E27FC236}">
                <a16:creationId xmlns:a16="http://schemas.microsoft.com/office/drawing/2014/main" id="{4B0D7D59-222A-4895-8BED-6AB869906F15}"/>
              </a:ext>
            </a:extLst>
          </p:cNvPr>
          <p:cNvSpPr/>
          <p:nvPr/>
        </p:nvSpPr>
        <p:spPr>
          <a:xfrm>
            <a:off x="2026472" y="4081464"/>
            <a:ext cx="5455878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b="1" dirty="0"/>
          </a:p>
        </p:txBody>
      </p:sp>
      <p:sp>
        <p:nvSpPr>
          <p:cNvPr id="6" name="Object12">
            <a:extLst>
              <a:ext uri="{FF2B5EF4-FFF2-40B4-BE49-F238E27FC236}">
                <a16:creationId xmlns:a16="http://schemas.microsoft.com/office/drawing/2014/main" id="{74752A51-034A-4B72-8E34-5BDC22DB5443}"/>
              </a:ext>
            </a:extLst>
          </p:cNvPr>
          <p:cNvSpPr/>
          <p:nvPr/>
        </p:nvSpPr>
        <p:spPr>
          <a:xfrm>
            <a:off x="2026472" y="2594335"/>
            <a:ext cx="5455878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b="1" dirty="0"/>
          </a:p>
        </p:txBody>
      </p:sp>
      <p:sp>
        <p:nvSpPr>
          <p:cNvPr id="7" name="Object13">
            <a:extLst>
              <a:ext uri="{FF2B5EF4-FFF2-40B4-BE49-F238E27FC236}">
                <a16:creationId xmlns:a16="http://schemas.microsoft.com/office/drawing/2014/main" id="{8E13582D-4631-4C1A-B858-7CFA7DB69EB6}"/>
              </a:ext>
            </a:extLst>
          </p:cNvPr>
          <p:cNvSpPr/>
          <p:nvPr/>
        </p:nvSpPr>
        <p:spPr>
          <a:xfrm>
            <a:off x="2026471" y="1903054"/>
            <a:ext cx="5219903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b="1" dirty="0"/>
          </a:p>
        </p:txBody>
      </p:sp>
      <p:sp>
        <p:nvSpPr>
          <p:cNvPr id="8" name="Object14">
            <a:extLst>
              <a:ext uri="{FF2B5EF4-FFF2-40B4-BE49-F238E27FC236}">
                <a16:creationId xmlns:a16="http://schemas.microsoft.com/office/drawing/2014/main" id="{A8D40EED-0297-43B4-B750-FCA2BD4DB893}"/>
              </a:ext>
            </a:extLst>
          </p:cNvPr>
          <p:cNvSpPr/>
          <p:nvPr/>
        </p:nvSpPr>
        <p:spPr>
          <a:xfrm>
            <a:off x="2026472" y="4784726"/>
            <a:ext cx="5455878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b="1" dirty="0"/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B9284DFC-6E6A-49D1-9272-3A6329EF3787}"/>
              </a:ext>
            </a:extLst>
          </p:cNvPr>
          <p:cNvSpPr/>
          <p:nvPr/>
        </p:nvSpPr>
        <p:spPr>
          <a:xfrm>
            <a:off x="2026472" y="3346453"/>
            <a:ext cx="5455878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b="1" dirty="0"/>
          </a:p>
        </p:txBody>
      </p:sp>
      <p:sp>
        <p:nvSpPr>
          <p:cNvPr id="10" name="Object16">
            <a:extLst>
              <a:ext uri="{FF2B5EF4-FFF2-40B4-BE49-F238E27FC236}">
                <a16:creationId xmlns:a16="http://schemas.microsoft.com/office/drawing/2014/main" id="{78EBE21D-74A4-4CD2-BECD-F89669A61822}"/>
              </a:ext>
            </a:extLst>
          </p:cNvPr>
          <p:cNvSpPr/>
          <p:nvPr/>
        </p:nvSpPr>
        <p:spPr>
          <a:xfrm>
            <a:off x="2026472" y="5422902"/>
            <a:ext cx="5455878" cy="613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b="1" dirty="0"/>
          </a:p>
        </p:txBody>
      </p:sp>
      <p:sp>
        <p:nvSpPr>
          <p:cNvPr id="11" name="Object10">
            <a:extLst>
              <a:ext uri="{FF2B5EF4-FFF2-40B4-BE49-F238E27FC236}">
                <a16:creationId xmlns:a16="http://schemas.microsoft.com/office/drawing/2014/main" id="{705311EB-DBC5-434B-BAA5-279EFF1A3CB7}"/>
              </a:ext>
            </a:extLst>
          </p:cNvPr>
          <p:cNvSpPr/>
          <p:nvPr/>
        </p:nvSpPr>
        <p:spPr>
          <a:xfrm>
            <a:off x="1991547" y="821965"/>
            <a:ext cx="5490802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10546D"/>
                </a:solidFill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2800" b="1" dirty="0">
              <a:solidFill>
                <a:srgbClr val="10546D"/>
              </a:solidFill>
            </a:endParaRPr>
          </a:p>
        </p:txBody>
      </p:sp>
      <p:pic>
        <p:nvPicPr>
          <p:cNvPr id="13" name="Picture Placeholder 9">
            <a:extLst>
              <a:ext uri="{FF2B5EF4-FFF2-40B4-BE49-F238E27FC236}">
                <a16:creationId xmlns:a16="http://schemas.microsoft.com/office/drawing/2014/main" id="{BF5AD26C-A898-1CFD-7170-224A45041C3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/>
        </p:blipFill>
        <p:spPr>
          <a:xfrm>
            <a:off x="446088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149813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BCFFE8-0639-6C34-AAAE-692E3F3430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AD3816-B97C-8FE0-1016-0BC8109D2E7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id="{75EC0ECF-93FB-43D2-BCCE-7940256F3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6340" y="1968500"/>
            <a:ext cx="431800" cy="43180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id="{C817BF72-509B-49BD-AC9E-709561E26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96340" y="2673350"/>
            <a:ext cx="444500" cy="444500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id="{24E88C5A-86E5-4659-BB11-D674613D7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96340" y="5600701"/>
            <a:ext cx="444500" cy="444500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id="{AC4A2C69-E8F1-4382-BD7E-00AD2FAEE2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96340" y="3409949"/>
            <a:ext cx="444500" cy="43180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id="{6A0F8E5F-20BA-452B-B2E0-1913C8E11E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896340" y="4133850"/>
            <a:ext cx="444500" cy="444500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id="{FE46BB77-4963-4A5D-901A-DCA9EA0023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896340" y="4870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0AD4FDAF-0563-4A22-8A5A-2B07345E4587}"/>
              </a:ext>
            </a:extLst>
          </p:cNvPr>
          <p:cNvSpPr/>
          <p:nvPr/>
        </p:nvSpPr>
        <p:spPr>
          <a:xfrm>
            <a:off x="2575787" y="4146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b="1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FD76D832-8611-4268-98FD-E947EF35BBE4}"/>
              </a:ext>
            </a:extLst>
          </p:cNvPr>
          <p:cNvSpPr/>
          <p:nvPr/>
        </p:nvSpPr>
        <p:spPr>
          <a:xfrm>
            <a:off x="2575790" y="2667002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b="1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A5077D0B-7D58-4B06-BB0B-08A8B6B323A1}"/>
              </a:ext>
            </a:extLst>
          </p:cNvPr>
          <p:cNvSpPr/>
          <p:nvPr/>
        </p:nvSpPr>
        <p:spPr>
          <a:xfrm>
            <a:off x="2575790" y="1993901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b="1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43456D14-316B-45D2-B327-32D47CB0F443}"/>
              </a:ext>
            </a:extLst>
          </p:cNvPr>
          <p:cNvSpPr/>
          <p:nvPr/>
        </p:nvSpPr>
        <p:spPr>
          <a:xfrm>
            <a:off x="2575787" y="4892059"/>
            <a:ext cx="4418011" cy="384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b="1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441E33B4-BD33-4306-BA73-148D8050EB3F}"/>
              </a:ext>
            </a:extLst>
          </p:cNvPr>
          <p:cNvSpPr/>
          <p:nvPr/>
        </p:nvSpPr>
        <p:spPr>
          <a:xfrm>
            <a:off x="2575786" y="340994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b="1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25E8271C-55DB-47AF-8A9A-B4366E99AD29}"/>
              </a:ext>
            </a:extLst>
          </p:cNvPr>
          <p:cNvSpPr/>
          <p:nvPr/>
        </p:nvSpPr>
        <p:spPr>
          <a:xfrm>
            <a:off x="2575789" y="5605618"/>
            <a:ext cx="4418011" cy="384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b="1" dirty="0"/>
          </a:p>
        </p:txBody>
      </p:sp>
      <p:sp>
        <p:nvSpPr>
          <p:cNvPr id="20" name="Object10">
            <a:extLst>
              <a:ext uri="{FF2B5EF4-FFF2-40B4-BE49-F238E27FC236}">
                <a16:creationId xmlns:a16="http://schemas.microsoft.com/office/drawing/2014/main" id="{705311EB-DBC5-434B-BAA5-279EFF1A3CB7}"/>
              </a:ext>
            </a:extLst>
          </p:cNvPr>
          <p:cNvSpPr/>
          <p:nvPr/>
        </p:nvSpPr>
        <p:spPr>
          <a:xfrm>
            <a:off x="1991547" y="821965"/>
            <a:ext cx="5490802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10546D"/>
                </a:solidFill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2800" b="1" dirty="0">
              <a:solidFill>
                <a:srgbClr val="10546D"/>
              </a:solidFill>
            </a:endParaRPr>
          </a:p>
        </p:txBody>
      </p:sp>
      <p:pic>
        <p:nvPicPr>
          <p:cNvPr id="19" name="Picture Placeholder 9">
            <a:extLst>
              <a:ext uri="{FF2B5EF4-FFF2-40B4-BE49-F238E27FC236}">
                <a16:creationId xmlns:a16="http://schemas.microsoft.com/office/drawing/2014/main" id="{18819FAF-1E57-84AF-4EA6-97619A21461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/>
        </p:blipFill>
        <p:spPr>
          <a:xfrm>
            <a:off x="446088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181345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7EF297-85EF-F658-878C-E378A8E2AD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78C19C-F83E-3397-D896-288C566526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pic>
        <p:nvPicPr>
          <p:cNvPr id="21" name="Picture Placeholder 9">
            <a:extLst>
              <a:ext uri="{FF2B5EF4-FFF2-40B4-BE49-F238E27FC236}">
                <a16:creationId xmlns:a16="http://schemas.microsoft.com/office/drawing/2014/main" id="{A81471F0-6B42-CFA8-092B-58D69354CBB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/>
        </p:blipFill>
        <p:spPr/>
      </p:pic>
      <p:sp>
        <p:nvSpPr>
          <p:cNvPr id="22" name="Text Placeholder 2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pic>
        <p:nvPicPr>
          <p:cNvPr id="5" name="Object 8" descr="preencoded.png">
            <a:extLst>
              <a:ext uri="{FF2B5EF4-FFF2-40B4-BE49-F238E27FC236}">
                <a16:creationId xmlns:a16="http://schemas.microsoft.com/office/drawing/2014/main" id="{C18944ED-61FA-4662-8F8C-5050FCDDA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22976" y="2549010"/>
            <a:ext cx="1032270" cy="1044000"/>
          </a:xfrm>
          <a:prstGeom prst="rect">
            <a:avLst/>
          </a:prstGeom>
        </p:spPr>
      </p:pic>
      <p:pic>
        <p:nvPicPr>
          <p:cNvPr id="6" name="Object 9" descr="preencoded.png">
            <a:extLst>
              <a:ext uri="{FF2B5EF4-FFF2-40B4-BE49-F238E27FC236}">
                <a16:creationId xmlns:a16="http://schemas.microsoft.com/office/drawing/2014/main" id="{0384B4C4-E813-4DA4-9F1C-606FEF99D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008531" y="2549010"/>
            <a:ext cx="1044000" cy="1044000"/>
          </a:xfrm>
          <a:prstGeom prst="rect">
            <a:avLst/>
          </a:prstGeom>
        </p:spPr>
      </p:pic>
      <p:pic>
        <p:nvPicPr>
          <p:cNvPr id="7" name="Object 10" descr="preencoded.png">
            <a:extLst>
              <a:ext uri="{FF2B5EF4-FFF2-40B4-BE49-F238E27FC236}">
                <a16:creationId xmlns:a16="http://schemas.microsoft.com/office/drawing/2014/main" id="{EEC1B4B8-89FA-40F8-8521-CC9B389E84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104036" y="2549010"/>
            <a:ext cx="1032270" cy="1044000"/>
          </a:xfrm>
          <a:prstGeom prst="rect">
            <a:avLst/>
          </a:prstGeom>
        </p:spPr>
      </p:pic>
      <p:pic>
        <p:nvPicPr>
          <p:cNvPr id="8" name="Object 11" descr="preencoded.png">
            <a:extLst>
              <a:ext uri="{FF2B5EF4-FFF2-40B4-BE49-F238E27FC236}">
                <a16:creationId xmlns:a16="http://schemas.microsoft.com/office/drawing/2014/main" id="{3A8E0565-7F25-4778-9903-1AD53C812C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335911" y="2874160"/>
            <a:ext cx="406400" cy="393700"/>
          </a:xfrm>
          <a:prstGeom prst="rect">
            <a:avLst/>
          </a:prstGeom>
        </p:spPr>
      </p:pic>
      <p:pic>
        <p:nvPicPr>
          <p:cNvPr id="9" name="Object 12" descr="preencoded.png">
            <a:extLst>
              <a:ext uri="{FF2B5EF4-FFF2-40B4-BE49-F238E27FC236}">
                <a16:creationId xmlns:a16="http://schemas.microsoft.com/office/drawing/2014/main" id="{818CF2A9-5E7C-4763-800C-19BDDCAEA1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327331" y="2874160"/>
            <a:ext cx="406400" cy="393700"/>
          </a:xfrm>
          <a:prstGeom prst="rect">
            <a:avLst/>
          </a:prstGeom>
        </p:spPr>
      </p:pic>
      <p:pic>
        <p:nvPicPr>
          <p:cNvPr id="10" name="Object 13" descr="preencoded.png">
            <a:extLst>
              <a:ext uri="{FF2B5EF4-FFF2-40B4-BE49-F238E27FC236}">
                <a16:creationId xmlns:a16="http://schemas.microsoft.com/office/drawing/2014/main" id="{FE2D8DE0-518C-43FF-9DA2-54A71E7DE9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423321" y="2874160"/>
            <a:ext cx="393700" cy="393700"/>
          </a:xfrm>
          <a:prstGeom prst="rect">
            <a:avLst/>
          </a:prstGeom>
        </p:spPr>
      </p:pic>
      <p:sp>
        <p:nvSpPr>
          <p:cNvPr id="19" name="Object17">
            <a:extLst>
              <a:ext uri="{FF2B5EF4-FFF2-40B4-BE49-F238E27FC236}">
                <a16:creationId xmlns:a16="http://schemas.microsoft.com/office/drawing/2014/main" id="{BDC7C887-A165-4C63-A917-4A121A87B9CA}"/>
              </a:ext>
            </a:extLst>
          </p:cNvPr>
          <p:cNvSpPr/>
          <p:nvPr/>
        </p:nvSpPr>
        <p:spPr>
          <a:xfrm>
            <a:off x="1445388" y="3733802"/>
            <a:ext cx="2197100" cy="666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sz="20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20" name="Object20">
            <a:extLst>
              <a:ext uri="{FF2B5EF4-FFF2-40B4-BE49-F238E27FC236}">
                <a16:creationId xmlns:a16="http://schemas.microsoft.com/office/drawing/2014/main" id="{4FE55F85-FB1B-4AC5-A46D-4FFF8880F36E}"/>
              </a:ext>
            </a:extLst>
          </p:cNvPr>
          <p:cNvSpPr/>
          <p:nvPr/>
        </p:nvSpPr>
        <p:spPr>
          <a:xfrm>
            <a:off x="1389770" y="4467331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id="{54C3AA7E-61A4-4218-829A-AE936CD5BAD4}"/>
              </a:ext>
            </a:extLst>
          </p:cNvPr>
          <p:cNvSpPr/>
          <p:nvPr/>
        </p:nvSpPr>
        <p:spPr>
          <a:xfrm>
            <a:off x="3506882" y="3733802"/>
            <a:ext cx="2197100" cy="666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sz="20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id="{B64E3EDA-FCCA-4A60-A9C4-968187FCF2A8}"/>
              </a:ext>
            </a:extLst>
          </p:cNvPr>
          <p:cNvSpPr/>
          <p:nvPr/>
        </p:nvSpPr>
        <p:spPr>
          <a:xfrm>
            <a:off x="3451264" y="4467331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27" name="Object17">
            <a:extLst>
              <a:ext uri="{FF2B5EF4-FFF2-40B4-BE49-F238E27FC236}">
                <a16:creationId xmlns:a16="http://schemas.microsoft.com/office/drawing/2014/main" id="{C2D10C1E-F7D2-4525-A3B5-5BAF3D61D858}"/>
              </a:ext>
            </a:extLst>
          </p:cNvPr>
          <p:cNvSpPr/>
          <p:nvPr/>
        </p:nvSpPr>
        <p:spPr>
          <a:xfrm>
            <a:off x="5589686" y="3733802"/>
            <a:ext cx="2197100" cy="666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sz="20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8" name="Object20">
            <a:extLst>
              <a:ext uri="{FF2B5EF4-FFF2-40B4-BE49-F238E27FC236}">
                <a16:creationId xmlns:a16="http://schemas.microsoft.com/office/drawing/2014/main" id="{8BDC40ED-42A5-4B71-9080-C8A1052E845F}"/>
              </a:ext>
            </a:extLst>
          </p:cNvPr>
          <p:cNvSpPr/>
          <p:nvPr/>
        </p:nvSpPr>
        <p:spPr>
          <a:xfrm>
            <a:off x="5534068" y="4467331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0101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9EAA33-64B7-E23E-14B2-F3BD1B4648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9303B0A-CB5B-853A-DD23-0CDA421E53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pic>
        <p:nvPicPr>
          <p:cNvPr id="7" name="Object 6" descr="preencoded.png">
            <a:extLst>
              <a:ext uri="{FF2B5EF4-FFF2-40B4-BE49-F238E27FC236}">
                <a16:creationId xmlns:a16="http://schemas.microsoft.com/office/drawing/2014/main" id="{80AAC02A-5ACB-4C33-8B68-2D37D531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91279" y="2824317"/>
            <a:ext cx="1368000" cy="1368000"/>
          </a:xfrm>
          <a:prstGeom prst="rect">
            <a:avLst/>
          </a:prstGeom>
        </p:spPr>
      </p:pic>
      <p:pic>
        <p:nvPicPr>
          <p:cNvPr id="8" name="Object 7" descr="preencoded.png">
            <a:extLst>
              <a:ext uri="{FF2B5EF4-FFF2-40B4-BE49-F238E27FC236}">
                <a16:creationId xmlns:a16="http://schemas.microsoft.com/office/drawing/2014/main" id="{E81F8D68-C6F1-4D19-9BA8-E7C287945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65038" y="2794821"/>
            <a:ext cx="1392944" cy="1404000"/>
          </a:xfrm>
          <a:prstGeom prst="rect">
            <a:avLst/>
          </a:prstGeom>
        </p:spPr>
      </p:pic>
      <p:pic>
        <p:nvPicPr>
          <p:cNvPr id="9" name="Object 8" descr="preencoded.png">
            <a:extLst>
              <a:ext uri="{FF2B5EF4-FFF2-40B4-BE49-F238E27FC236}">
                <a16:creationId xmlns:a16="http://schemas.microsoft.com/office/drawing/2014/main" id="{9FE16B36-685F-4603-9A21-72107C178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70221" y="4005829"/>
            <a:ext cx="1368000" cy="1368000"/>
          </a:xfrm>
          <a:prstGeom prst="rect">
            <a:avLst/>
          </a:prstGeom>
        </p:spPr>
      </p:pic>
      <p:pic>
        <p:nvPicPr>
          <p:cNvPr id="10" name="Object 9" descr="preencoded.png">
            <a:extLst>
              <a:ext uri="{FF2B5EF4-FFF2-40B4-BE49-F238E27FC236}">
                <a16:creationId xmlns:a16="http://schemas.microsoft.com/office/drawing/2014/main" id="{D10B249C-223F-4A2C-A4AC-1BDAB866F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589529" y="3222567"/>
            <a:ext cx="571500" cy="571500"/>
          </a:xfrm>
          <a:prstGeom prst="rect">
            <a:avLst/>
          </a:prstGeom>
        </p:spPr>
      </p:pic>
      <p:pic>
        <p:nvPicPr>
          <p:cNvPr id="11" name="Object 10" descr="preencoded.png">
            <a:extLst>
              <a:ext uri="{FF2B5EF4-FFF2-40B4-BE49-F238E27FC236}">
                <a16:creationId xmlns:a16="http://schemas.microsoft.com/office/drawing/2014/main" id="{6A43788B-D774-4C8F-9823-AD2FFA607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969410" y="3211071"/>
            <a:ext cx="584200" cy="571500"/>
          </a:xfrm>
          <a:prstGeom prst="rect">
            <a:avLst/>
          </a:prstGeom>
        </p:spPr>
      </p:pic>
      <p:pic>
        <p:nvPicPr>
          <p:cNvPr id="12" name="Object 11" descr="preencoded.png">
            <a:extLst>
              <a:ext uri="{FF2B5EF4-FFF2-40B4-BE49-F238E27FC236}">
                <a16:creationId xmlns:a16="http://schemas.microsoft.com/office/drawing/2014/main" id="{8EEF57CB-7BAD-4CE7-8E96-795142FCC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268471" y="4404079"/>
            <a:ext cx="571500" cy="571500"/>
          </a:xfrm>
          <a:prstGeom prst="rect">
            <a:avLst/>
          </a:prstGeom>
        </p:spPr>
      </p:pic>
      <p:sp>
        <p:nvSpPr>
          <p:cNvPr id="15" name="Object17">
            <a:extLst>
              <a:ext uri="{FF2B5EF4-FFF2-40B4-BE49-F238E27FC236}">
                <a16:creationId xmlns:a16="http://schemas.microsoft.com/office/drawing/2014/main" id="{57E915E7-E107-404D-BD8E-1D9FCD535118}"/>
              </a:ext>
            </a:extLst>
          </p:cNvPr>
          <p:cNvSpPr/>
          <p:nvPr/>
        </p:nvSpPr>
        <p:spPr>
          <a:xfrm>
            <a:off x="-115021" y="3108834"/>
            <a:ext cx="3179764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051"/>
              </a:lnSpc>
            </a:pPr>
            <a:r>
              <a:rPr lang="en-US" sz="20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18" name="Object20">
            <a:extLst>
              <a:ext uri="{FF2B5EF4-FFF2-40B4-BE49-F238E27FC236}">
                <a16:creationId xmlns:a16="http://schemas.microsoft.com/office/drawing/2014/main" id="{5716DB4F-6106-42A3-B442-0CDBEC1F7F10}"/>
              </a:ext>
            </a:extLst>
          </p:cNvPr>
          <p:cNvSpPr/>
          <p:nvPr/>
        </p:nvSpPr>
        <p:spPr>
          <a:xfrm>
            <a:off x="1543665" y="3527934"/>
            <a:ext cx="1521078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id="{75CB9880-C993-4FD7-A124-65E307A1E79C}"/>
              </a:ext>
            </a:extLst>
          </p:cNvPr>
          <p:cNvSpPr/>
          <p:nvPr/>
        </p:nvSpPr>
        <p:spPr>
          <a:xfrm>
            <a:off x="6069402" y="3108834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93316CE6-5204-4CD7-9DBC-575664B77E26}"/>
              </a:ext>
            </a:extLst>
          </p:cNvPr>
          <p:cNvSpPr/>
          <p:nvPr/>
        </p:nvSpPr>
        <p:spPr>
          <a:xfrm>
            <a:off x="6069402" y="3527934"/>
            <a:ext cx="158992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6B0B2447-CACE-4C5E-A27D-A427EFD1DD21}"/>
              </a:ext>
            </a:extLst>
          </p:cNvPr>
          <p:cNvSpPr/>
          <p:nvPr/>
        </p:nvSpPr>
        <p:spPr>
          <a:xfrm>
            <a:off x="2930526" y="5448301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51"/>
              </a:lnSpc>
            </a:pPr>
            <a:r>
              <a:rPr lang="en-US" sz="20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6D766DC8-EFF0-447B-94EC-FDCD3EA7709C}"/>
              </a:ext>
            </a:extLst>
          </p:cNvPr>
          <p:cNvSpPr/>
          <p:nvPr/>
        </p:nvSpPr>
        <p:spPr>
          <a:xfrm>
            <a:off x="2930526" y="5867401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600" dirty="0">
              <a:latin typeface="Calibre Medium" panose="020B0603030202060203"/>
            </a:endParaRPr>
          </a:p>
        </p:txBody>
      </p:sp>
      <p:pic>
        <p:nvPicPr>
          <p:cNvPr id="25" name="Picture Placeholder 9">
            <a:extLst>
              <a:ext uri="{FF2B5EF4-FFF2-40B4-BE49-F238E27FC236}">
                <a16:creationId xmlns:a16="http://schemas.microsoft.com/office/drawing/2014/main" id="{03711A9F-82AB-5684-8024-D79BFA8051C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/>
        </p:blipFill>
        <p:spPr>
          <a:xfrm>
            <a:off x="446088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118685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1153</TotalTime>
  <Words>1303</Words>
  <Application>Microsoft Office PowerPoint</Application>
  <PresentationFormat>On-screen Show (4:3)</PresentationFormat>
  <Paragraphs>313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Light</vt:lpstr>
      <vt:lpstr>Calibre Medium</vt:lpstr>
      <vt:lpstr>Calibri</vt:lpstr>
      <vt:lpstr>Calibri bold</vt:lpstr>
      <vt:lpstr>Calibri Light</vt:lpstr>
      <vt:lpstr>HK Grotesk SemiBold Italic</vt:lpstr>
      <vt:lpstr>Lato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Sunsunwal</dc:creator>
  <cp:lastModifiedBy>rohit maurya</cp:lastModifiedBy>
  <cp:revision>375</cp:revision>
  <dcterms:created xsi:type="dcterms:W3CDTF">2021-07-09T05:55:08Z</dcterms:created>
  <dcterms:modified xsi:type="dcterms:W3CDTF">2022-08-02T06:14:55Z</dcterms:modified>
</cp:coreProperties>
</file>