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8" r:id="rId2"/>
    <p:sldId id="281" r:id="rId3"/>
    <p:sldId id="284" r:id="rId4"/>
    <p:sldId id="285" r:id="rId5"/>
    <p:sldId id="286" r:id="rId6"/>
    <p:sldId id="287" r:id="rId7"/>
    <p:sldId id="288" r:id="rId8"/>
    <p:sldId id="291" r:id="rId9"/>
    <p:sldId id="292" r:id="rId10"/>
    <p:sldId id="307" r:id="rId11"/>
    <p:sldId id="293" r:id="rId12"/>
    <p:sldId id="297" r:id="rId13"/>
    <p:sldId id="304" r:id="rId14"/>
    <p:sldId id="300" r:id="rId15"/>
    <p:sldId id="301" r:id="rId16"/>
    <p:sldId id="303" r:id="rId17"/>
    <p:sldId id="302" r:id="rId18"/>
    <p:sldId id="308" r:id="rId19"/>
    <p:sldId id="309" r:id="rId20"/>
    <p:sldId id="310" r:id="rId21"/>
    <p:sldId id="316" r:id="rId22"/>
    <p:sldId id="314" r:id="rId23"/>
    <p:sldId id="318" r:id="rId24"/>
    <p:sldId id="315" r:id="rId25"/>
    <p:sldId id="319" r:id="rId26"/>
    <p:sldId id="317" r:id="rId27"/>
    <p:sldId id="311" r:id="rId28"/>
    <p:sldId id="31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4DC58D"/>
    <a:srgbClr val="70AD47"/>
    <a:srgbClr val="54CCCD"/>
    <a:srgbClr val="5B9BD5"/>
    <a:srgbClr val="48BB4F"/>
    <a:srgbClr val="49BF64"/>
    <a:srgbClr val="52CAB8"/>
    <a:srgbClr val="65BD8B"/>
    <a:srgbClr val="0F5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3" autoAdjust="0"/>
    <p:restoredTop sz="95788"/>
  </p:normalViewPr>
  <p:slideViewPr>
    <p:cSldViewPr snapToGrid="0">
      <p:cViewPr varScale="1">
        <p:scale>
          <a:sx n="96" d="100"/>
          <a:sy n="96" d="100"/>
        </p:scale>
        <p:origin x="1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308957078462562E-2"/>
          <c:y val="0.16458612075741028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B-4EA2-87D0-5E8804A14E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5"/>
                </a:gs>
                <a:gs pos="75000">
                  <a:schemeClr val="accent5">
                    <a:lumMod val="60000"/>
                    <a:lumOff val="40000"/>
                  </a:schemeClr>
                </a:gs>
                <a:gs pos="51000">
                  <a:schemeClr val="accent5">
                    <a:alpha val="75000"/>
                  </a:schemeClr>
                </a:gs>
                <a:gs pos="100000">
                  <a:schemeClr val="accent5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2B-4EA2-87D0-5E8804A14E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B-4EA2-87D0-5E8804A14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93013279782388714"/>
          <c:y val="0.45955738311147143"/>
          <c:w val="6.6369720363018414E-2"/>
          <c:h val="0.16811894830242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1A-4933-9A8C-F68F380B412F}"/>
              </c:ext>
            </c:extLst>
          </c:dPt>
          <c:dPt>
            <c:idx val="1"/>
            <c:bubble3D val="0"/>
            <c:spPr>
              <a:solidFill>
                <a:srgbClr val="54CC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1A-4933-9A8C-F68F380B412F}"/>
              </c:ext>
            </c:extLst>
          </c:dPt>
          <c:dPt>
            <c:idx val="2"/>
            <c:bubble3D val="0"/>
            <c:spPr>
              <a:solidFill>
                <a:srgbClr val="4DC5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1A-4933-9A8C-F68F380B412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1A-4933-9A8C-F68F380B412F}"/>
              </c:ext>
            </c:extLst>
          </c:dPt>
          <c:dPt>
            <c:idx val="4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1A-4933-9A8C-F68F380B412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1A-4933-9A8C-F68F380B412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1197" b="0" i="0" u="none" strike="noStrike" baseline="0">
            <a:solidFill>
              <a:prstClr val="black">
                <a:lumMod val="65000"/>
                <a:lumOff val="3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20AFB9-A3B3-4994-8015-E842FD5158D7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9A9AC2F-3EEA-43FB-A607-B82B72530971}">
      <dgm:prSet phldrT="[Text]"/>
      <dgm:spPr>
        <a:solidFill>
          <a:srgbClr val="5B9BD5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 one</a:t>
          </a:r>
        </a:p>
      </dgm:t>
    </dgm:pt>
    <dgm:pt modelId="{745C8265-E76D-4E9B-9847-53818044CEEB}" type="parTrans" cxnId="{6A435846-2F1C-429B-A5DF-7AA5BC81DDC9}">
      <dgm:prSet/>
      <dgm:spPr/>
      <dgm:t>
        <a:bodyPr/>
        <a:lstStyle/>
        <a:p>
          <a:endParaRPr lang="en-IN"/>
        </a:p>
      </dgm:t>
    </dgm:pt>
    <dgm:pt modelId="{C71C4DB6-2A94-41F1-A3EE-69186781B1CD}" type="sibTrans" cxnId="{6A435846-2F1C-429B-A5DF-7AA5BC81DDC9}">
      <dgm:prSet/>
      <dgm:spPr/>
      <dgm:t>
        <a:bodyPr/>
        <a:lstStyle/>
        <a:p>
          <a:endParaRPr lang="en-IN"/>
        </a:p>
      </dgm:t>
    </dgm:pt>
    <dgm:pt modelId="{04DD8BFE-6A43-4E2E-AEFB-563B0247AAE4}">
      <dgm:prSet phldrT="[Text]"/>
      <dgm:spPr>
        <a:solidFill>
          <a:srgbClr val="5B9BD5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0DA55510-D57A-44ED-BFA1-6FCB208E0C9B}" type="parTrans" cxnId="{93649F8C-DF0E-4B12-9706-73E0B427EB15}">
      <dgm:prSet/>
      <dgm:spPr/>
      <dgm:t>
        <a:bodyPr/>
        <a:lstStyle/>
        <a:p>
          <a:endParaRPr lang="en-IN"/>
        </a:p>
      </dgm:t>
    </dgm:pt>
    <dgm:pt modelId="{DDEF9BF1-5CB4-4643-BBCE-B9B2167F4556}" type="sibTrans" cxnId="{93649F8C-DF0E-4B12-9706-73E0B427EB15}">
      <dgm:prSet/>
      <dgm:spPr/>
      <dgm:t>
        <a:bodyPr/>
        <a:lstStyle/>
        <a:p>
          <a:endParaRPr lang="en-IN"/>
        </a:p>
      </dgm:t>
    </dgm:pt>
    <dgm:pt modelId="{84106010-0149-4B0F-BAD3-CAC437C09DE7}">
      <dgm:prSet phldrT="[Text]"/>
      <dgm:spPr>
        <a:solidFill>
          <a:srgbClr val="5B9BD5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220B9A7A-AD72-4A90-8C13-CA8CED812891}" type="parTrans" cxnId="{938016BB-18AF-4E12-8DA1-C920E5286084}">
      <dgm:prSet/>
      <dgm:spPr/>
      <dgm:t>
        <a:bodyPr/>
        <a:lstStyle/>
        <a:p>
          <a:endParaRPr lang="en-IN"/>
        </a:p>
      </dgm:t>
    </dgm:pt>
    <dgm:pt modelId="{8B12730A-57D1-4FF6-AFD6-92D5265EFED6}" type="sibTrans" cxnId="{938016BB-18AF-4E12-8DA1-C920E5286084}">
      <dgm:prSet/>
      <dgm:spPr/>
      <dgm:t>
        <a:bodyPr/>
        <a:lstStyle/>
        <a:p>
          <a:endParaRPr lang="en-IN"/>
        </a:p>
      </dgm:t>
    </dgm:pt>
    <dgm:pt modelId="{33D22B5D-7BC7-48B9-AE61-586697076061}">
      <dgm:prSet phldrT="[Text]"/>
      <dgm:spPr>
        <a:solidFill>
          <a:srgbClr val="54CCCD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 two</a:t>
          </a:r>
        </a:p>
      </dgm:t>
    </dgm:pt>
    <dgm:pt modelId="{69AFEE51-46FE-4705-AE58-882E18D4318A}" type="parTrans" cxnId="{1371412F-9DE1-40D0-A5FD-8A2D7E4854D5}">
      <dgm:prSet/>
      <dgm:spPr/>
      <dgm:t>
        <a:bodyPr/>
        <a:lstStyle/>
        <a:p>
          <a:endParaRPr lang="en-IN"/>
        </a:p>
      </dgm:t>
    </dgm:pt>
    <dgm:pt modelId="{B8B098E4-BE35-4EFF-B828-DB010215AEFF}" type="sibTrans" cxnId="{1371412F-9DE1-40D0-A5FD-8A2D7E4854D5}">
      <dgm:prSet/>
      <dgm:spPr/>
      <dgm:t>
        <a:bodyPr/>
        <a:lstStyle/>
        <a:p>
          <a:endParaRPr lang="en-IN"/>
        </a:p>
      </dgm:t>
    </dgm:pt>
    <dgm:pt modelId="{569CECDC-8D62-4720-A9C8-3E92B55B0031}">
      <dgm:prSet phldrT="[Text]"/>
      <dgm:spPr>
        <a:solidFill>
          <a:srgbClr val="54CCCD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DE52FB6E-D225-4BEA-B59D-E8CEA919CD0B}" type="parTrans" cxnId="{6FBC1672-ADF1-4F9E-9E59-E4F29752D579}">
      <dgm:prSet/>
      <dgm:spPr/>
      <dgm:t>
        <a:bodyPr/>
        <a:lstStyle/>
        <a:p>
          <a:endParaRPr lang="en-IN"/>
        </a:p>
      </dgm:t>
    </dgm:pt>
    <dgm:pt modelId="{AC6C1D5F-BCE6-4185-88FD-754A9F775F1F}" type="sibTrans" cxnId="{6FBC1672-ADF1-4F9E-9E59-E4F29752D579}">
      <dgm:prSet/>
      <dgm:spPr/>
      <dgm:t>
        <a:bodyPr/>
        <a:lstStyle/>
        <a:p>
          <a:endParaRPr lang="en-IN"/>
        </a:p>
      </dgm:t>
    </dgm:pt>
    <dgm:pt modelId="{9276474B-0A31-4E38-B485-28079DD84751}">
      <dgm:prSet phldrT="[Text]"/>
      <dgm:spPr>
        <a:solidFill>
          <a:srgbClr val="54CCCD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30FEA3E5-1098-464A-AB2C-F83A5E7824CB}" type="parTrans" cxnId="{A151312A-48A3-4B9F-8A49-822455E063CB}">
      <dgm:prSet/>
      <dgm:spPr/>
      <dgm:t>
        <a:bodyPr/>
        <a:lstStyle/>
        <a:p>
          <a:endParaRPr lang="en-IN"/>
        </a:p>
      </dgm:t>
    </dgm:pt>
    <dgm:pt modelId="{EE1FC118-9BE3-4FC2-A75F-2134B81FDFF7}" type="sibTrans" cxnId="{A151312A-48A3-4B9F-8A49-822455E063CB}">
      <dgm:prSet/>
      <dgm:spPr/>
      <dgm:t>
        <a:bodyPr/>
        <a:lstStyle/>
        <a:p>
          <a:endParaRPr lang="en-IN"/>
        </a:p>
      </dgm:t>
    </dgm:pt>
    <dgm:pt modelId="{5E8E2E94-362B-4120-8668-85114AC3AD15}">
      <dgm:prSet phldrT="[Text]"/>
      <dgm:spPr>
        <a:solidFill>
          <a:srgbClr val="4DC58D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 three</a:t>
          </a:r>
        </a:p>
      </dgm:t>
    </dgm:pt>
    <dgm:pt modelId="{676DE4B2-05E6-4E3E-9BEF-E48B48B336A2}" type="parTrans" cxnId="{31284090-1BE3-4CED-B09A-BED5F06C93C2}">
      <dgm:prSet/>
      <dgm:spPr/>
      <dgm:t>
        <a:bodyPr/>
        <a:lstStyle/>
        <a:p>
          <a:endParaRPr lang="en-IN"/>
        </a:p>
      </dgm:t>
    </dgm:pt>
    <dgm:pt modelId="{C0084685-E69C-4583-B104-F9B8ED42F032}" type="sibTrans" cxnId="{31284090-1BE3-4CED-B09A-BED5F06C93C2}">
      <dgm:prSet/>
      <dgm:spPr/>
      <dgm:t>
        <a:bodyPr/>
        <a:lstStyle/>
        <a:p>
          <a:endParaRPr lang="en-IN"/>
        </a:p>
      </dgm:t>
    </dgm:pt>
    <dgm:pt modelId="{F628564A-8A02-4C10-8E29-D611FFE5EB19}">
      <dgm:prSet phldrT="[Text]"/>
      <dgm:spPr>
        <a:solidFill>
          <a:srgbClr val="4DC58D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1D0ABDA4-FF8F-4DE5-A8AB-1869B6CE2F6F}" type="parTrans" cxnId="{AB29F58E-19D5-433D-9261-4E9C82C434D5}">
      <dgm:prSet/>
      <dgm:spPr/>
      <dgm:t>
        <a:bodyPr/>
        <a:lstStyle/>
        <a:p>
          <a:endParaRPr lang="en-IN"/>
        </a:p>
      </dgm:t>
    </dgm:pt>
    <dgm:pt modelId="{821BCA40-2758-49F6-8DD7-2D695487D2D2}" type="sibTrans" cxnId="{AB29F58E-19D5-433D-9261-4E9C82C434D5}">
      <dgm:prSet/>
      <dgm:spPr/>
      <dgm:t>
        <a:bodyPr/>
        <a:lstStyle/>
        <a:p>
          <a:endParaRPr lang="en-IN"/>
        </a:p>
      </dgm:t>
    </dgm:pt>
    <dgm:pt modelId="{330B9A0C-43F7-49FE-8DFA-515EE419866F}">
      <dgm:prSet phldrT="[Text]"/>
      <dgm:spPr>
        <a:solidFill>
          <a:srgbClr val="4DC58D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2941DFD1-E650-4E4E-887C-A8319773FCBB}" type="parTrans" cxnId="{0A81FFCB-373F-458C-8B13-CD326EEFC0D7}">
      <dgm:prSet/>
      <dgm:spPr/>
      <dgm:t>
        <a:bodyPr/>
        <a:lstStyle/>
        <a:p>
          <a:endParaRPr lang="en-IN"/>
        </a:p>
      </dgm:t>
    </dgm:pt>
    <dgm:pt modelId="{3877D793-3970-49AC-B999-E1A161C9B888}" type="sibTrans" cxnId="{0A81FFCB-373F-458C-8B13-CD326EEFC0D7}">
      <dgm:prSet/>
      <dgm:spPr/>
      <dgm:t>
        <a:bodyPr/>
        <a:lstStyle/>
        <a:p>
          <a:endParaRPr lang="en-IN"/>
        </a:p>
      </dgm:t>
    </dgm:pt>
    <dgm:pt modelId="{195ADCA7-AFEB-4DFF-A264-086F3E279D0F}">
      <dgm:prSet phldrT="[Text]"/>
      <dgm:spPr>
        <a:solidFill>
          <a:srgbClr val="70AD47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 five</a:t>
          </a:r>
        </a:p>
      </dgm:t>
    </dgm:pt>
    <dgm:pt modelId="{A32F6854-BF7A-4C54-ADBB-0185DD6990DA}" type="parTrans" cxnId="{98BC1E61-E6F9-4CF0-B699-585D35ACBC70}">
      <dgm:prSet/>
      <dgm:spPr/>
      <dgm:t>
        <a:bodyPr/>
        <a:lstStyle/>
        <a:p>
          <a:endParaRPr lang="en-IN"/>
        </a:p>
      </dgm:t>
    </dgm:pt>
    <dgm:pt modelId="{42CB8DF1-3B2B-4B26-A0F5-0A4092D469E5}" type="sibTrans" cxnId="{98BC1E61-E6F9-4CF0-B699-585D35ACBC70}">
      <dgm:prSet/>
      <dgm:spPr/>
      <dgm:t>
        <a:bodyPr/>
        <a:lstStyle/>
        <a:p>
          <a:endParaRPr lang="en-IN"/>
        </a:p>
      </dgm:t>
    </dgm:pt>
    <dgm:pt modelId="{C897567D-4F1F-4E3E-94D3-88D030119136}">
      <dgm:prSet phldrT="[Text]"/>
      <dgm:spPr>
        <a:solidFill>
          <a:srgbClr val="48BB4F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Sub heading four</a:t>
          </a:r>
        </a:p>
      </dgm:t>
    </dgm:pt>
    <dgm:pt modelId="{8A82C755-AB7F-4EC7-AB63-5DB025ADD4B4}" type="parTrans" cxnId="{A8A6CC22-6709-47D0-8BBA-358B9CCD3C83}">
      <dgm:prSet/>
      <dgm:spPr/>
      <dgm:t>
        <a:bodyPr/>
        <a:lstStyle/>
        <a:p>
          <a:endParaRPr lang="en-IN"/>
        </a:p>
      </dgm:t>
    </dgm:pt>
    <dgm:pt modelId="{598E0687-E3DF-48D1-A832-B16114839F9C}" type="sibTrans" cxnId="{A8A6CC22-6709-47D0-8BBA-358B9CCD3C83}">
      <dgm:prSet/>
      <dgm:spPr/>
      <dgm:t>
        <a:bodyPr/>
        <a:lstStyle/>
        <a:p>
          <a:endParaRPr lang="en-IN"/>
        </a:p>
      </dgm:t>
    </dgm:pt>
    <dgm:pt modelId="{EE750675-1F5D-4183-8805-F1D5E244D157}">
      <dgm:prSet phldrT="[Text]"/>
      <dgm:spPr>
        <a:solidFill>
          <a:srgbClr val="48BB4F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A018808B-D2BE-4E0E-AE5C-CF630A5BBEBA}" type="parTrans" cxnId="{11F5292F-40BC-40A2-BE92-ACF95EF18214}">
      <dgm:prSet/>
      <dgm:spPr/>
      <dgm:t>
        <a:bodyPr/>
        <a:lstStyle/>
        <a:p>
          <a:endParaRPr lang="en-IN"/>
        </a:p>
      </dgm:t>
    </dgm:pt>
    <dgm:pt modelId="{53F6168D-4473-4B44-9C0B-37A4982EF845}" type="sibTrans" cxnId="{11F5292F-40BC-40A2-BE92-ACF95EF18214}">
      <dgm:prSet/>
      <dgm:spPr/>
      <dgm:t>
        <a:bodyPr/>
        <a:lstStyle/>
        <a:p>
          <a:endParaRPr lang="en-IN"/>
        </a:p>
      </dgm:t>
    </dgm:pt>
    <dgm:pt modelId="{70E1AEC6-1241-4F8B-84E8-D064F5F19BD7}">
      <dgm:prSet phldrT="[Text]"/>
      <dgm:spPr>
        <a:solidFill>
          <a:srgbClr val="48BB4F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6995802E-AD7F-4EF7-8422-92758D19FCD1}" type="parTrans" cxnId="{24DB5714-411D-489D-AE31-4FFB8555B139}">
      <dgm:prSet/>
      <dgm:spPr/>
      <dgm:t>
        <a:bodyPr/>
        <a:lstStyle/>
        <a:p>
          <a:endParaRPr lang="en-IN"/>
        </a:p>
      </dgm:t>
    </dgm:pt>
    <dgm:pt modelId="{38E796A0-EAE3-4919-9E1E-69D1937FF01B}" type="sibTrans" cxnId="{24DB5714-411D-489D-AE31-4FFB8555B139}">
      <dgm:prSet/>
      <dgm:spPr/>
      <dgm:t>
        <a:bodyPr/>
        <a:lstStyle/>
        <a:p>
          <a:endParaRPr lang="en-IN"/>
        </a:p>
      </dgm:t>
    </dgm:pt>
    <dgm:pt modelId="{975B110A-0D2D-479B-A8EF-45D563FF643C}">
      <dgm:prSet phldrT="[Text]"/>
      <dgm:spPr>
        <a:solidFill>
          <a:srgbClr val="70AD47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A970E652-FE04-4789-846E-C981BFDE30E9}" type="parTrans" cxnId="{762019F8-22C7-4981-B80B-F8CA901B514D}">
      <dgm:prSet/>
      <dgm:spPr/>
      <dgm:t>
        <a:bodyPr/>
        <a:lstStyle/>
        <a:p>
          <a:endParaRPr lang="en-IN"/>
        </a:p>
      </dgm:t>
    </dgm:pt>
    <dgm:pt modelId="{C84AD504-B062-4A87-86C2-02262B91C2D8}" type="sibTrans" cxnId="{762019F8-22C7-4981-B80B-F8CA901B514D}">
      <dgm:prSet/>
      <dgm:spPr/>
      <dgm:t>
        <a:bodyPr/>
        <a:lstStyle/>
        <a:p>
          <a:endParaRPr lang="en-IN"/>
        </a:p>
      </dgm:t>
    </dgm:pt>
    <dgm:pt modelId="{E333C0FF-AD0B-4E03-970F-B639DF2611C7}">
      <dgm:prSet phldrT="[Text]"/>
      <dgm:spPr>
        <a:solidFill>
          <a:srgbClr val="70AD47"/>
        </a:solidFill>
      </dgm:spPr>
      <dgm:t>
        <a:bodyPr/>
        <a:lstStyle/>
        <a:p>
          <a:r>
            <a:rPr lang="en-IN" dirty="0">
              <a:latin typeface="Calibre Medium" panose="020B0603030202060203"/>
            </a:rPr>
            <a:t>Place sub heading description here</a:t>
          </a:r>
        </a:p>
      </dgm:t>
    </dgm:pt>
    <dgm:pt modelId="{86C246A1-E504-4C42-891A-5B5D8FF3C089}" type="parTrans" cxnId="{9C363725-6835-474F-A58A-A782168B83B4}">
      <dgm:prSet/>
      <dgm:spPr/>
      <dgm:t>
        <a:bodyPr/>
        <a:lstStyle/>
        <a:p>
          <a:endParaRPr lang="en-IN"/>
        </a:p>
      </dgm:t>
    </dgm:pt>
    <dgm:pt modelId="{B3A4AEA1-10E5-46C0-8A97-1D2EAA1C8736}" type="sibTrans" cxnId="{9C363725-6835-474F-A58A-A782168B83B4}">
      <dgm:prSet/>
      <dgm:spPr/>
      <dgm:t>
        <a:bodyPr/>
        <a:lstStyle/>
        <a:p>
          <a:endParaRPr lang="en-IN"/>
        </a:p>
      </dgm:t>
    </dgm:pt>
    <dgm:pt modelId="{AF3BE502-2A7F-4996-B404-7C82DAB85689}" type="pres">
      <dgm:prSet presAssocID="{EE20AFB9-A3B3-4994-8015-E842FD5158D7}" presName="Name0" presStyleCnt="0">
        <dgm:presLayoutVars>
          <dgm:dir/>
          <dgm:resizeHandles val="exact"/>
        </dgm:presLayoutVars>
      </dgm:prSet>
      <dgm:spPr/>
    </dgm:pt>
    <dgm:pt modelId="{D989E5AD-ABD4-4564-BCE4-77FF19E0DD46}" type="pres">
      <dgm:prSet presAssocID="{89A9AC2F-3EEA-43FB-A607-B82B72530971}" presName="node" presStyleLbl="node1" presStyleIdx="0" presStyleCnt="5">
        <dgm:presLayoutVars>
          <dgm:bulletEnabled val="1"/>
        </dgm:presLayoutVars>
      </dgm:prSet>
      <dgm:spPr/>
    </dgm:pt>
    <dgm:pt modelId="{495D79DB-8532-4CC9-9A84-85C1556F959B}" type="pres">
      <dgm:prSet presAssocID="{C71C4DB6-2A94-41F1-A3EE-69186781B1CD}" presName="sibTrans" presStyleCnt="0"/>
      <dgm:spPr/>
    </dgm:pt>
    <dgm:pt modelId="{B0A809FB-7DDD-4836-BB9A-A71DE5EC9E3F}" type="pres">
      <dgm:prSet presAssocID="{33D22B5D-7BC7-48B9-AE61-586697076061}" presName="node" presStyleLbl="node1" presStyleIdx="1" presStyleCnt="5">
        <dgm:presLayoutVars>
          <dgm:bulletEnabled val="1"/>
        </dgm:presLayoutVars>
      </dgm:prSet>
      <dgm:spPr/>
    </dgm:pt>
    <dgm:pt modelId="{EF6C7602-427A-4971-8951-33A2FEF09E49}" type="pres">
      <dgm:prSet presAssocID="{B8B098E4-BE35-4EFF-B828-DB010215AEFF}" presName="sibTrans" presStyleCnt="0"/>
      <dgm:spPr/>
    </dgm:pt>
    <dgm:pt modelId="{60E59C88-C028-4A5F-9C3C-60DEAF3D8073}" type="pres">
      <dgm:prSet presAssocID="{5E8E2E94-362B-4120-8668-85114AC3AD15}" presName="node" presStyleLbl="node1" presStyleIdx="2" presStyleCnt="5">
        <dgm:presLayoutVars>
          <dgm:bulletEnabled val="1"/>
        </dgm:presLayoutVars>
      </dgm:prSet>
      <dgm:spPr/>
    </dgm:pt>
    <dgm:pt modelId="{989DFC83-5E90-43EC-87AF-500A09C18381}" type="pres">
      <dgm:prSet presAssocID="{C0084685-E69C-4583-B104-F9B8ED42F032}" presName="sibTrans" presStyleCnt="0"/>
      <dgm:spPr/>
    </dgm:pt>
    <dgm:pt modelId="{F4F422F9-B2B7-4028-B7EC-2E9885176823}" type="pres">
      <dgm:prSet presAssocID="{C897567D-4F1F-4E3E-94D3-88D030119136}" presName="node" presStyleLbl="node1" presStyleIdx="3" presStyleCnt="5">
        <dgm:presLayoutVars>
          <dgm:bulletEnabled val="1"/>
        </dgm:presLayoutVars>
      </dgm:prSet>
      <dgm:spPr/>
    </dgm:pt>
    <dgm:pt modelId="{7D7E6F29-0E90-4E54-AAE9-2319060CD2FF}" type="pres">
      <dgm:prSet presAssocID="{598E0687-E3DF-48D1-A832-B16114839F9C}" presName="sibTrans" presStyleCnt="0"/>
      <dgm:spPr/>
    </dgm:pt>
    <dgm:pt modelId="{AD35FFAE-3518-4FBD-8932-E3232BABDEE2}" type="pres">
      <dgm:prSet presAssocID="{195ADCA7-AFEB-4DFF-A264-086F3E279D0F}" presName="node" presStyleLbl="node1" presStyleIdx="4" presStyleCnt="5">
        <dgm:presLayoutVars>
          <dgm:bulletEnabled val="1"/>
        </dgm:presLayoutVars>
      </dgm:prSet>
      <dgm:spPr/>
    </dgm:pt>
  </dgm:ptLst>
  <dgm:cxnLst>
    <dgm:cxn modelId="{45D46D12-1A3E-416F-9319-9C7B60EE3E6E}" type="presOf" srcId="{9276474B-0A31-4E38-B485-28079DD84751}" destId="{B0A809FB-7DDD-4836-BB9A-A71DE5EC9E3F}" srcOrd="0" destOrd="2" presId="urn:microsoft.com/office/officeart/2005/8/layout/hList6"/>
    <dgm:cxn modelId="{F84B3414-0872-4490-8433-C20031D7CE1E}" type="presOf" srcId="{70E1AEC6-1241-4F8B-84E8-D064F5F19BD7}" destId="{F4F422F9-B2B7-4028-B7EC-2E9885176823}" srcOrd="0" destOrd="2" presId="urn:microsoft.com/office/officeart/2005/8/layout/hList6"/>
    <dgm:cxn modelId="{24DB5714-411D-489D-AE31-4FFB8555B139}" srcId="{C897567D-4F1F-4E3E-94D3-88D030119136}" destId="{70E1AEC6-1241-4F8B-84E8-D064F5F19BD7}" srcOrd="1" destOrd="0" parTransId="{6995802E-AD7F-4EF7-8422-92758D19FCD1}" sibTransId="{38E796A0-EAE3-4919-9E1E-69D1937FF01B}"/>
    <dgm:cxn modelId="{0683CE1D-AE4B-49EA-B5B5-4713933D06BC}" type="presOf" srcId="{C897567D-4F1F-4E3E-94D3-88D030119136}" destId="{F4F422F9-B2B7-4028-B7EC-2E9885176823}" srcOrd="0" destOrd="0" presId="urn:microsoft.com/office/officeart/2005/8/layout/hList6"/>
    <dgm:cxn modelId="{A8A6CC22-6709-47D0-8BBA-358B9CCD3C83}" srcId="{EE20AFB9-A3B3-4994-8015-E842FD5158D7}" destId="{C897567D-4F1F-4E3E-94D3-88D030119136}" srcOrd="3" destOrd="0" parTransId="{8A82C755-AB7F-4EC7-AB63-5DB025ADD4B4}" sibTransId="{598E0687-E3DF-48D1-A832-B16114839F9C}"/>
    <dgm:cxn modelId="{9C363725-6835-474F-A58A-A782168B83B4}" srcId="{195ADCA7-AFEB-4DFF-A264-086F3E279D0F}" destId="{E333C0FF-AD0B-4E03-970F-B639DF2611C7}" srcOrd="1" destOrd="0" parTransId="{86C246A1-E504-4C42-891A-5B5D8FF3C089}" sibTransId="{B3A4AEA1-10E5-46C0-8A97-1D2EAA1C8736}"/>
    <dgm:cxn modelId="{A151312A-48A3-4B9F-8A49-822455E063CB}" srcId="{33D22B5D-7BC7-48B9-AE61-586697076061}" destId="{9276474B-0A31-4E38-B485-28079DD84751}" srcOrd="1" destOrd="0" parTransId="{30FEA3E5-1098-464A-AB2C-F83A5E7824CB}" sibTransId="{EE1FC118-9BE3-4FC2-A75F-2134B81FDFF7}"/>
    <dgm:cxn modelId="{11F5292F-40BC-40A2-BE92-ACF95EF18214}" srcId="{C897567D-4F1F-4E3E-94D3-88D030119136}" destId="{EE750675-1F5D-4183-8805-F1D5E244D157}" srcOrd="0" destOrd="0" parTransId="{A018808B-D2BE-4E0E-AE5C-CF630A5BBEBA}" sibTransId="{53F6168D-4473-4B44-9C0B-37A4982EF845}"/>
    <dgm:cxn modelId="{1371412F-9DE1-40D0-A5FD-8A2D7E4854D5}" srcId="{EE20AFB9-A3B3-4994-8015-E842FD5158D7}" destId="{33D22B5D-7BC7-48B9-AE61-586697076061}" srcOrd="1" destOrd="0" parTransId="{69AFEE51-46FE-4705-AE58-882E18D4318A}" sibTransId="{B8B098E4-BE35-4EFF-B828-DB010215AEFF}"/>
    <dgm:cxn modelId="{F94FBF39-C327-44FA-8EE0-25E427C369CC}" type="presOf" srcId="{E333C0FF-AD0B-4E03-970F-B639DF2611C7}" destId="{AD35FFAE-3518-4FBD-8932-E3232BABDEE2}" srcOrd="0" destOrd="2" presId="urn:microsoft.com/office/officeart/2005/8/layout/hList6"/>
    <dgm:cxn modelId="{F10D013B-0452-4582-8F15-8E51ED9E148E}" type="presOf" srcId="{04DD8BFE-6A43-4E2E-AEFB-563B0247AAE4}" destId="{D989E5AD-ABD4-4564-BCE4-77FF19E0DD46}" srcOrd="0" destOrd="1" presId="urn:microsoft.com/office/officeart/2005/8/layout/hList6"/>
    <dgm:cxn modelId="{E92B4D5F-767A-42E7-B688-67EDF055BBC8}" type="presOf" srcId="{EE20AFB9-A3B3-4994-8015-E842FD5158D7}" destId="{AF3BE502-2A7F-4996-B404-7C82DAB85689}" srcOrd="0" destOrd="0" presId="urn:microsoft.com/office/officeart/2005/8/layout/hList6"/>
    <dgm:cxn modelId="{98BC1E61-E6F9-4CF0-B699-585D35ACBC70}" srcId="{EE20AFB9-A3B3-4994-8015-E842FD5158D7}" destId="{195ADCA7-AFEB-4DFF-A264-086F3E279D0F}" srcOrd="4" destOrd="0" parTransId="{A32F6854-BF7A-4C54-ADBB-0185DD6990DA}" sibTransId="{42CB8DF1-3B2B-4B26-A0F5-0A4092D469E5}"/>
    <dgm:cxn modelId="{6A435846-2F1C-429B-A5DF-7AA5BC81DDC9}" srcId="{EE20AFB9-A3B3-4994-8015-E842FD5158D7}" destId="{89A9AC2F-3EEA-43FB-A607-B82B72530971}" srcOrd="0" destOrd="0" parTransId="{745C8265-E76D-4E9B-9847-53818044CEEB}" sibTransId="{C71C4DB6-2A94-41F1-A3EE-69186781B1CD}"/>
    <dgm:cxn modelId="{CC1F956B-9E8B-4CEE-B6B1-9FEFA4E73DAF}" type="presOf" srcId="{F628564A-8A02-4C10-8E29-D611FFE5EB19}" destId="{60E59C88-C028-4A5F-9C3C-60DEAF3D8073}" srcOrd="0" destOrd="1" presId="urn:microsoft.com/office/officeart/2005/8/layout/hList6"/>
    <dgm:cxn modelId="{6FBC1672-ADF1-4F9E-9E59-E4F29752D579}" srcId="{33D22B5D-7BC7-48B9-AE61-586697076061}" destId="{569CECDC-8D62-4720-A9C8-3E92B55B0031}" srcOrd="0" destOrd="0" parTransId="{DE52FB6E-D225-4BEA-B59D-E8CEA919CD0B}" sibTransId="{AC6C1D5F-BCE6-4185-88FD-754A9F775F1F}"/>
    <dgm:cxn modelId="{D7674E59-3B98-477D-85EF-A94E4DBDC9DA}" type="presOf" srcId="{89A9AC2F-3EEA-43FB-A607-B82B72530971}" destId="{D989E5AD-ABD4-4564-BCE4-77FF19E0DD46}" srcOrd="0" destOrd="0" presId="urn:microsoft.com/office/officeart/2005/8/layout/hList6"/>
    <dgm:cxn modelId="{3868EF7D-06F5-4DC6-AFA1-EA3E69CF2D01}" type="presOf" srcId="{5E8E2E94-362B-4120-8668-85114AC3AD15}" destId="{60E59C88-C028-4A5F-9C3C-60DEAF3D8073}" srcOrd="0" destOrd="0" presId="urn:microsoft.com/office/officeart/2005/8/layout/hList6"/>
    <dgm:cxn modelId="{8F0F837F-6343-4415-B3BD-2A72046553AA}" type="presOf" srcId="{195ADCA7-AFEB-4DFF-A264-086F3E279D0F}" destId="{AD35FFAE-3518-4FBD-8932-E3232BABDEE2}" srcOrd="0" destOrd="0" presId="urn:microsoft.com/office/officeart/2005/8/layout/hList6"/>
    <dgm:cxn modelId="{EF91F87F-7E5B-40A5-BD12-E2EA74E514D8}" type="presOf" srcId="{EE750675-1F5D-4183-8805-F1D5E244D157}" destId="{F4F422F9-B2B7-4028-B7EC-2E9885176823}" srcOrd="0" destOrd="1" presId="urn:microsoft.com/office/officeart/2005/8/layout/hList6"/>
    <dgm:cxn modelId="{06937B81-88DD-4F22-88A8-73636F467E0C}" type="presOf" srcId="{330B9A0C-43F7-49FE-8DFA-515EE419866F}" destId="{60E59C88-C028-4A5F-9C3C-60DEAF3D8073}" srcOrd="0" destOrd="2" presId="urn:microsoft.com/office/officeart/2005/8/layout/hList6"/>
    <dgm:cxn modelId="{93649F8C-DF0E-4B12-9706-73E0B427EB15}" srcId="{89A9AC2F-3EEA-43FB-A607-B82B72530971}" destId="{04DD8BFE-6A43-4E2E-AEFB-563B0247AAE4}" srcOrd="0" destOrd="0" parTransId="{0DA55510-D57A-44ED-BFA1-6FCB208E0C9B}" sibTransId="{DDEF9BF1-5CB4-4643-BBCE-B9B2167F4556}"/>
    <dgm:cxn modelId="{AB29F58E-19D5-433D-9261-4E9C82C434D5}" srcId="{5E8E2E94-362B-4120-8668-85114AC3AD15}" destId="{F628564A-8A02-4C10-8E29-D611FFE5EB19}" srcOrd="0" destOrd="0" parTransId="{1D0ABDA4-FF8F-4DE5-A8AB-1869B6CE2F6F}" sibTransId="{821BCA40-2758-49F6-8DD7-2D695487D2D2}"/>
    <dgm:cxn modelId="{31284090-1BE3-4CED-B09A-BED5F06C93C2}" srcId="{EE20AFB9-A3B3-4994-8015-E842FD5158D7}" destId="{5E8E2E94-362B-4120-8668-85114AC3AD15}" srcOrd="2" destOrd="0" parTransId="{676DE4B2-05E6-4E3E-9BEF-E48B48B336A2}" sibTransId="{C0084685-E69C-4583-B104-F9B8ED42F032}"/>
    <dgm:cxn modelId="{1465FD92-278F-401A-A358-8CE8024571F6}" type="presOf" srcId="{975B110A-0D2D-479B-A8EF-45D563FF643C}" destId="{AD35FFAE-3518-4FBD-8932-E3232BABDEE2}" srcOrd="0" destOrd="1" presId="urn:microsoft.com/office/officeart/2005/8/layout/hList6"/>
    <dgm:cxn modelId="{91C77198-E26A-4B7B-85E7-6E3261770F7C}" type="presOf" srcId="{569CECDC-8D62-4720-A9C8-3E92B55B0031}" destId="{B0A809FB-7DDD-4836-BB9A-A71DE5EC9E3F}" srcOrd="0" destOrd="1" presId="urn:microsoft.com/office/officeart/2005/8/layout/hList6"/>
    <dgm:cxn modelId="{82A9BDA9-7D69-4E46-9004-AF6915E06423}" type="presOf" srcId="{84106010-0149-4B0F-BAD3-CAC437C09DE7}" destId="{D989E5AD-ABD4-4564-BCE4-77FF19E0DD46}" srcOrd="0" destOrd="2" presId="urn:microsoft.com/office/officeart/2005/8/layout/hList6"/>
    <dgm:cxn modelId="{938016BB-18AF-4E12-8DA1-C920E5286084}" srcId="{89A9AC2F-3EEA-43FB-A607-B82B72530971}" destId="{84106010-0149-4B0F-BAD3-CAC437C09DE7}" srcOrd="1" destOrd="0" parTransId="{220B9A7A-AD72-4A90-8C13-CA8CED812891}" sibTransId="{8B12730A-57D1-4FF6-AFD6-92D5265EFED6}"/>
    <dgm:cxn modelId="{0A81FFCB-373F-458C-8B13-CD326EEFC0D7}" srcId="{5E8E2E94-362B-4120-8668-85114AC3AD15}" destId="{330B9A0C-43F7-49FE-8DFA-515EE419866F}" srcOrd="1" destOrd="0" parTransId="{2941DFD1-E650-4E4E-887C-A8319773FCBB}" sibTransId="{3877D793-3970-49AC-B999-E1A161C9B888}"/>
    <dgm:cxn modelId="{AFD0D1D5-346F-4ADD-BB47-816E9C1A5DAC}" type="presOf" srcId="{33D22B5D-7BC7-48B9-AE61-586697076061}" destId="{B0A809FB-7DDD-4836-BB9A-A71DE5EC9E3F}" srcOrd="0" destOrd="0" presId="urn:microsoft.com/office/officeart/2005/8/layout/hList6"/>
    <dgm:cxn modelId="{762019F8-22C7-4981-B80B-F8CA901B514D}" srcId="{195ADCA7-AFEB-4DFF-A264-086F3E279D0F}" destId="{975B110A-0D2D-479B-A8EF-45D563FF643C}" srcOrd="0" destOrd="0" parTransId="{A970E652-FE04-4789-846E-C981BFDE30E9}" sibTransId="{C84AD504-B062-4A87-86C2-02262B91C2D8}"/>
    <dgm:cxn modelId="{29FD3AF9-38B7-4658-8F64-0B04E0211664}" type="presParOf" srcId="{AF3BE502-2A7F-4996-B404-7C82DAB85689}" destId="{D989E5AD-ABD4-4564-BCE4-77FF19E0DD46}" srcOrd="0" destOrd="0" presId="urn:microsoft.com/office/officeart/2005/8/layout/hList6"/>
    <dgm:cxn modelId="{9D73FCA7-32A0-40E0-B825-700AE32292FC}" type="presParOf" srcId="{AF3BE502-2A7F-4996-B404-7C82DAB85689}" destId="{495D79DB-8532-4CC9-9A84-85C1556F959B}" srcOrd="1" destOrd="0" presId="urn:microsoft.com/office/officeart/2005/8/layout/hList6"/>
    <dgm:cxn modelId="{7D9A809C-980D-4A0D-9996-2044FD2F27B9}" type="presParOf" srcId="{AF3BE502-2A7F-4996-B404-7C82DAB85689}" destId="{B0A809FB-7DDD-4836-BB9A-A71DE5EC9E3F}" srcOrd="2" destOrd="0" presId="urn:microsoft.com/office/officeart/2005/8/layout/hList6"/>
    <dgm:cxn modelId="{0248AE22-7D98-4611-A416-DE612A282467}" type="presParOf" srcId="{AF3BE502-2A7F-4996-B404-7C82DAB85689}" destId="{EF6C7602-427A-4971-8951-33A2FEF09E49}" srcOrd="3" destOrd="0" presId="urn:microsoft.com/office/officeart/2005/8/layout/hList6"/>
    <dgm:cxn modelId="{DA523F2E-8EAB-4275-BAD5-A1DE054759B4}" type="presParOf" srcId="{AF3BE502-2A7F-4996-B404-7C82DAB85689}" destId="{60E59C88-C028-4A5F-9C3C-60DEAF3D8073}" srcOrd="4" destOrd="0" presId="urn:microsoft.com/office/officeart/2005/8/layout/hList6"/>
    <dgm:cxn modelId="{E8571EB8-C61D-4BF5-B191-1ED0F5E2C459}" type="presParOf" srcId="{AF3BE502-2A7F-4996-B404-7C82DAB85689}" destId="{989DFC83-5E90-43EC-87AF-500A09C18381}" srcOrd="5" destOrd="0" presId="urn:microsoft.com/office/officeart/2005/8/layout/hList6"/>
    <dgm:cxn modelId="{3E5CB842-985A-4001-95CF-238382EBAED0}" type="presParOf" srcId="{AF3BE502-2A7F-4996-B404-7C82DAB85689}" destId="{F4F422F9-B2B7-4028-B7EC-2E9885176823}" srcOrd="6" destOrd="0" presId="urn:microsoft.com/office/officeart/2005/8/layout/hList6"/>
    <dgm:cxn modelId="{8FE882F8-4D06-45BC-8BCA-93DE9E81C38E}" type="presParOf" srcId="{AF3BE502-2A7F-4996-B404-7C82DAB85689}" destId="{7D7E6F29-0E90-4E54-AAE9-2319060CD2FF}" srcOrd="7" destOrd="0" presId="urn:microsoft.com/office/officeart/2005/8/layout/hList6"/>
    <dgm:cxn modelId="{C2E7A2DC-A316-4BB6-ADE1-B608C0ACC63C}" type="presParOf" srcId="{AF3BE502-2A7F-4996-B404-7C82DAB85689}" destId="{AD35FFAE-3518-4FBD-8932-E3232BABDEE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/>
      <dgm:t>
        <a:bodyPr/>
        <a:lstStyle/>
        <a:p>
          <a:r>
            <a:rPr lang="en-IN" sz="2200" dirty="0"/>
            <a:t>Sub heading one</a:t>
          </a:r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/>
      <dgm:t>
        <a:bodyPr/>
        <a:lstStyle/>
        <a:p>
          <a:r>
            <a:rPr lang="en-IN" sz="2200" dirty="0"/>
            <a:t>Sub heading two</a:t>
          </a:r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/>
      <dgm:t>
        <a:bodyPr/>
        <a:lstStyle/>
        <a:p>
          <a:r>
            <a:rPr lang="en-IN" sz="2200" dirty="0"/>
            <a:t>Sub heading three</a:t>
          </a:r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en-IN" sz="1600" dirty="0"/>
            <a:t>Place sub heading description here</a:t>
          </a:r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</dgm:pt>
    <dgm:pt modelId="{2EE94470-00C5-4249-A88F-06D067339240}" type="pres">
      <dgm:prSet presAssocID="{5C7F0ADE-07DB-4BAA-B2D2-CE2D9C4D333C}" presName="childTextHidden" presStyleLbl="bgAccFollowNode1" presStyleIdx="0" presStyleCnt="3"/>
      <dgm:spPr/>
    </dgm:pt>
    <dgm:pt modelId="{F7B9E2F1-1E1E-4942-B725-B96CA83072F9}" type="pres">
      <dgm:prSet presAssocID="{5C7F0ADE-07DB-4BAA-B2D2-CE2D9C4D333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</dgm:pt>
    <dgm:pt modelId="{A43818B7-DC64-40D2-A1FA-32E4E27BCF27}" type="pres">
      <dgm:prSet presAssocID="{1109B508-F6BA-4383-B70F-7F2A8CB3C682}" presName="childTextHidden" presStyleLbl="bgAccFollowNode1" presStyleIdx="1" presStyleCnt="3"/>
      <dgm:spPr/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</dgm:pt>
    <dgm:pt modelId="{5F1A81CF-FC65-429A-BAE0-C68DE3BE3FE2}" type="pres">
      <dgm:prSet presAssocID="{3D9726A9-466A-469F-AFCE-E6D18795D745}" presName="childTextHidden" presStyleLbl="bgAccFollowNode1" presStyleIdx="2" presStyleCnt="3"/>
      <dgm:spPr/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>
        <a:solidFill>
          <a:srgbClr val="54CCCD"/>
        </a:solidFill>
      </dgm:spPr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8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8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8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8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8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</a:rPr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</a:rPr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</a:rPr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5B9BD5"/>
        </a:solidFill>
      </dgm:spPr>
      <dgm:t>
        <a:bodyPr/>
        <a:lstStyle/>
        <a:p>
          <a:r>
            <a:rPr lang="en-IN" dirty="0"/>
            <a:t>Sub Heading One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52CAB8"/>
        </a:solidFill>
      </dgm:spPr>
      <dgm:t>
        <a:bodyPr/>
        <a:lstStyle/>
        <a:p>
          <a:r>
            <a:rPr lang="en-IN" dirty="0"/>
            <a:t>Sub Heading Two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49BF64"/>
        </a:solidFill>
      </dgm:spPr>
      <dgm:t>
        <a:bodyPr/>
        <a:lstStyle/>
        <a:p>
          <a:r>
            <a:rPr lang="en-IN" dirty="0"/>
            <a:t>Sub Heading three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70AD47"/>
        </a:solidFill>
      </dgm:spPr>
      <dgm:t>
        <a:bodyPr/>
        <a:lstStyle/>
        <a:p>
          <a:r>
            <a:rPr lang="en-IN" dirty="0"/>
            <a:t>Sub Heading Four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238609" y="238609"/>
          <a:ext cx="1590729" cy="11135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chemeClr val="bg1"/>
              </a:solidFill>
            </a:rPr>
            <a:t>Sub Heading</a:t>
          </a:r>
        </a:p>
      </dsp:txBody>
      <dsp:txXfrm rot="-5400000">
        <a:off x="1" y="556754"/>
        <a:ext cx="1113510" cy="477219"/>
      </dsp:txXfrm>
    </dsp:sp>
    <dsp:sp modelId="{731D5D6D-878D-4D1C-9011-948821DA935C}">
      <dsp:nvSpPr>
        <dsp:cNvPr id="0" name=""/>
        <dsp:cNvSpPr/>
      </dsp:nvSpPr>
      <dsp:spPr>
        <a:xfrm rot="5400000">
          <a:off x="3502422" y="-2387541"/>
          <a:ext cx="1033974" cy="5811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51845"/>
        <a:ext cx="5761324" cy="933026"/>
      </dsp:txXfrm>
    </dsp:sp>
    <dsp:sp modelId="{5CD05B77-AEFD-46A7-B62C-26F633D25DFB}">
      <dsp:nvSpPr>
        <dsp:cNvPr id="0" name=""/>
        <dsp:cNvSpPr/>
      </dsp:nvSpPr>
      <dsp:spPr>
        <a:xfrm rot="5400000">
          <a:off x="-238609" y="1635582"/>
          <a:ext cx="1590729" cy="111351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Sub Heading</a:t>
          </a:r>
        </a:p>
      </dsp:txBody>
      <dsp:txXfrm rot="-5400000">
        <a:off x="1" y="1953727"/>
        <a:ext cx="1113510" cy="477219"/>
      </dsp:txXfrm>
    </dsp:sp>
    <dsp:sp modelId="{4FAA980D-5EDF-401F-84C5-5CF9D3F6A57E}">
      <dsp:nvSpPr>
        <dsp:cNvPr id="0" name=""/>
        <dsp:cNvSpPr/>
      </dsp:nvSpPr>
      <dsp:spPr>
        <a:xfrm rot="5400000">
          <a:off x="3502422" y="-991939"/>
          <a:ext cx="1033974" cy="5811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1447447"/>
        <a:ext cx="5761324" cy="933026"/>
      </dsp:txXfrm>
    </dsp:sp>
    <dsp:sp modelId="{313E32C9-A8BA-42C7-BBBC-0BE2CC40B017}">
      <dsp:nvSpPr>
        <dsp:cNvPr id="0" name=""/>
        <dsp:cNvSpPr/>
      </dsp:nvSpPr>
      <dsp:spPr>
        <a:xfrm rot="5400000">
          <a:off x="-238609" y="3031970"/>
          <a:ext cx="1590729" cy="111351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Sub Heading</a:t>
          </a:r>
        </a:p>
      </dsp:txBody>
      <dsp:txXfrm rot="-5400000">
        <a:off x="1" y="3350115"/>
        <a:ext cx="1113510" cy="477219"/>
      </dsp:txXfrm>
    </dsp:sp>
    <dsp:sp modelId="{FE01367D-82EA-4EE6-88E3-09A514F610B2}">
      <dsp:nvSpPr>
        <dsp:cNvPr id="0" name=""/>
        <dsp:cNvSpPr/>
      </dsp:nvSpPr>
      <dsp:spPr>
        <a:xfrm rot="5400000">
          <a:off x="3502422" y="404448"/>
          <a:ext cx="1033974" cy="58117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text here.</a:t>
          </a:r>
        </a:p>
      </dsp:txBody>
      <dsp:txXfrm rot="-5400000">
        <a:off x="1113510" y="2843834"/>
        <a:ext cx="5761324" cy="9330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9E5AD-ABD4-4564-BCE4-77FF19E0DD46}">
      <dsp:nvSpPr>
        <dsp:cNvPr id="0" name=""/>
        <dsp:cNvSpPr/>
      </dsp:nvSpPr>
      <dsp:spPr>
        <a:xfrm rot="16200000">
          <a:off x="-1139201" y="1144390"/>
          <a:ext cx="4109444" cy="1820663"/>
        </a:xfrm>
        <a:prstGeom prst="flowChartManualOperation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one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5189" y="821889"/>
        <a:ext cx="1820663" cy="2465666"/>
      </dsp:txXfrm>
    </dsp:sp>
    <dsp:sp modelId="{B0A809FB-7DDD-4836-BB9A-A71DE5EC9E3F}">
      <dsp:nvSpPr>
        <dsp:cNvPr id="0" name=""/>
        <dsp:cNvSpPr/>
      </dsp:nvSpPr>
      <dsp:spPr>
        <a:xfrm rot="16200000">
          <a:off x="818011" y="1144390"/>
          <a:ext cx="4109444" cy="1820663"/>
        </a:xfrm>
        <a:prstGeom prst="flowChartManualOperation">
          <a:avLst/>
        </a:prstGeom>
        <a:solidFill>
          <a:srgbClr val="54CC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two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1962401" y="821889"/>
        <a:ext cx="1820663" cy="2465666"/>
      </dsp:txXfrm>
    </dsp:sp>
    <dsp:sp modelId="{60E59C88-C028-4A5F-9C3C-60DEAF3D8073}">
      <dsp:nvSpPr>
        <dsp:cNvPr id="0" name=""/>
        <dsp:cNvSpPr/>
      </dsp:nvSpPr>
      <dsp:spPr>
        <a:xfrm rot="16200000">
          <a:off x="2775225" y="1144390"/>
          <a:ext cx="4109444" cy="1820663"/>
        </a:xfrm>
        <a:prstGeom prst="flowChartManualOperation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three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3919615" y="821889"/>
        <a:ext cx="1820663" cy="2465666"/>
      </dsp:txXfrm>
    </dsp:sp>
    <dsp:sp modelId="{F4F422F9-B2B7-4028-B7EC-2E9885176823}">
      <dsp:nvSpPr>
        <dsp:cNvPr id="0" name=""/>
        <dsp:cNvSpPr/>
      </dsp:nvSpPr>
      <dsp:spPr>
        <a:xfrm rot="16200000">
          <a:off x="4732439" y="1144390"/>
          <a:ext cx="4109444" cy="1820663"/>
        </a:xfrm>
        <a:prstGeom prst="flowChartManualOperation">
          <a:avLst/>
        </a:prstGeom>
        <a:solidFill>
          <a:srgbClr val="48BB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four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5876829" y="821889"/>
        <a:ext cx="1820663" cy="2465666"/>
      </dsp:txXfrm>
    </dsp:sp>
    <dsp:sp modelId="{AD35FFAE-3518-4FBD-8932-E3232BABDEE2}">
      <dsp:nvSpPr>
        <dsp:cNvPr id="0" name=""/>
        <dsp:cNvSpPr/>
      </dsp:nvSpPr>
      <dsp:spPr>
        <a:xfrm rot="16200000">
          <a:off x="6689652" y="1144390"/>
          <a:ext cx="4109444" cy="1820663"/>
        </a:xfrm>
        <a:prstGeom prst="flowChartManualOperation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069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Calibre Medium" panose="020B0603030202060203"/>
            </a:rPr>
            <a:t>Sub heading five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kern="1200" dirty="0">
              <a:latin typeface="Calibre Medium" panose="020B0603030202060203"/>
            </a:rPr>
            <a:t>Place sub heading description here</a:t>
          </a:r>
        </a:p>
      </dsp:txBody>
      <dsp:txXfrm rot="5400000">
        <a:off x="7834042" y="821889"/>
        <a:ext cx="1820663" cy="24656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672444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1339832" y="1476076"/>
        <a:ext cx="1301407" cy="1633467"/>
      </dsp:txXfrm>
    </dsp:sp>
    <dsp:sp modelId="{F7B9E2F1-1E1E-4942-B725-B96CA83072F9}">
      <dsp:nvSpPr>
        <dsp:cNvPr id="0" name=""/>
        <dsp:cNvSpPr/>
      </dsp:nvSpPr>
      <dsp:spPr>
        <a:xfrm>
          <a:off x="5055" y="1625422"/>
          <a:ext cx="1334776" cy="13347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200528" y="1820895"/>
        <a:ext cx="943830" cy="943830"/>
      </dsp:txXfrm>
    </dsp:sp>
    <dsp:sp modelId="{F914C60D-A800-46AB-852E-E4C23E721D68}">
      <dsp:nvSpPr>
        <dsp:cNvPr id="0" name=""/>
        <dsp:cNvSpPr/>
      </dsp:nvSpPr>
      <dsp:spPr>
        <a:xfrm>
          <a:off x="4244199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4911588" y="1476076"/>
        <a:ext cx="1301407" cy="1633467"/>
      </dsp:txXfrm>
    </dsp:sp>
    <dsp:sp modelId="{A415053E-736A-43CC-8221-4A06959786B1}">
      <dsp:nvSpPr>
        <dsp:cNvPr id="0" name=""/>
        <dsp:cNvSpPr/>
      </dsp:nvSpPr>
      <dsp:spPr>
        <a:xfrm>
          <a:off x="3508844" y="1625422"/>
          <a:ext cx="1334776" cy="1334776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>
        <a:off x="3704317" y="1820895"/>
        <a:ext cx="943830" cy="943830"/>
      </dsp:txXfrm>
    </dsp:sp>
    <dsp:sp modelId="{A4065A83-CBF5-4C3E-9B65-748E4915E2FE}">
      <dsp:nvSpPr>
        <dsp:cNvPr id="0" name=""/>
        <dsp:cNvSpPr/>
      </dsp:nvSpPr>
      <dsp:spPr>
        <a:xfrm>
          <a:off x="7680021" y="1126047"/>
          <a:ext cx="2669553" cy="23335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Place sub heading description here</a:t>
          </a:r>
        </a:p>
      </dsp:txBody>
      <dsp:txXfrm>
        <a:off x="8347410" y="1476076"/>
        <a:ext cx="1301407" cy="1633467"/>
      </dsp:txXfrm>
    </dsp:sp>
    <dsp:sp modelId="{2DD153A4-811C-4C70-ACAD-C42831F8184E}">
      <dsp:nvSpPr>
        <dsp:cNvPr id="0" name=""/>
        <dsp:cNvSpPr/>
      </dsp:nvSpPr>
      <dsp:spPr>
        <a:xfrm>
          <a:off x="7012633" y="1625422"/>
          <a:ext cx="1334776" cy="1334776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>
        <a:off x="7208106" y="1820895"/>
        <a:ext cx="943830" cy="9438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rgbClr val="54CC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five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339" y="962516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85288" y="2009069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3</a:t>
          </a:r>
        </a:p>
      </dsp:txBody>
      <dsp:txXfrm>
        <a:off x="336375" y="2060156"/>
        <a:ext cx="1642080" cy="1642080"/>
      </dsp:txXfrm>
    </dsp:sp>
    <dsp:sp modelId="{3841BEC8-0353-4296-A0DE-9FC27B1A8DAD}">
      <dsp:nvSpPr>
        <dsp:cNvPr id="0" name=""/>
        <dsp:cNvSpPr/>
      </dsp:nvSpPr>
      <dsp:spPr>
        <a:xfrm>
          <a:off x="2081576" y="1625083"/>
          <a:ext cx="335981" cy="41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081576" y="1708907"/>
        <a:ext cx="235187" cy="251472"/>
      </dsp:txXfrm>
    </dsp:sp>
    <dsp:sp modelId="{23EE8B3A-21AA-4DB8-8F95-5ADAE249ADAD}">
      <dsp:nvSpPr>
        <dsp:cNvPr id="0" name=""/>
        <dsp:cNvSpPr/>
      </dsp:nvSpPr>
      <dsp:spPr>
        <a:xfrm>
          <a:off x="2705542" y="962516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989490" y="2009069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3</a:t>
          </a:r>
        </a:p>
      </dsp:txBody>
      <dsp:txXfrm>
        <a:off x="3040577" y="2060156"/>
        <a:ext cx="1642080" cy="1642080"/>
      </dsp:txXfrm>
    </dsp:sp>
    <dsp:sp modelId="{10A94801-0FF1-4DFC-851E-230C3BC62214}">
      <dsp:nvSpPr>
        <dsp:cNvPr id="0" name=""/>
        <dsp:cNvSpPr/>
      </dsp:nvSpPr>
      <dsp:spPr>
        <a:xfrm>
          <a:off x="4785779" y="1625083"/>
          <a:ext cx="335981" cy="41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785779" y="1708907"/>
        <a:ext cx="235187" cy="251472"/>
      </dsp:txXfrm>
    </dsp:sp>
    <dsp:sp modelId="{4E91418C-4F30-4E60-BCB2-3587FA02E99B}">
      <dsp:nvSpPr>
        <dsp:cNvPr id="0" name=""/>
        <dsp:cNvSpPr/>
      </dsp:nvSpPr>
      <dsp:spPr>
        <a:xfrm>
          <a:off x="5409745" y="962516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693693" y="2009069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3</a:t>
          </a:r>
        </a:p>
      </dsp:txBody>
      <dsp:txXfrm>
        <a:off x="5744780" y="2060156"/>
        <a:ext cx="1642080" cy="1642080"/>
      </dsp:txXfrm>
    </dsp:sp>
    <dsp:sp modelId="{93A7CE7D-08A1-4F7C-B0F9-BA5FAA3440A2}">
      <dsp:nvSpPr>
        <dsp:cNvPr id="0" name=""/>
        <dsp:cNvSpPr/>
      </dsp:nvSpPr>
      <dsp:spPr>
        <a:xfrm>
          <a:off x="7489981" y="1625083"/>
          <a:ext cx="335981" cy="419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489981" y="1708907"/>
        <a:ext cx="235187" cy="251472"/>
      </dsp:txXfrm>
    </dsp:sp>
    <dsp:sp modelId="{E095A5DF-820C-4578-AEE5-E7A6ECCB1B76}">
      <dsp:nvSpPr>
        <dsp:cNvPr id="0" name=""/>
        <dsp:cNvSpPr/>
      </dsp:nvSpPr>
      <dsp:spPr>
        <a:xfrm>
          <a:off x="8113948" y="962516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397896" y="2009069"/>
          <a:ext cx="1744254" cy="174425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1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700" kern="1200" dirty="0"/>
            <a:t>Item 3</a:t>
          </a:r>
        </a:p>
      </dsp:txBody>
      <dsp:txXfrm>
        <a:off x="8448983" y="2060156"/>
        <a:ext cx="1642080" cy="164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One</a:t>
          </a: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429829" y="3352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429829" y="33527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429829" y="3171827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429829" y="3171827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3" cy="411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6930495" cy="411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sp:txBody>
      <dsp:txXfrm>
        <a:off x="2059516" y="0"/>
        <a:ext cx="3465247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6930495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800" kern="1200" dirty="0">
            <a:solidFill>
              <a:srgbClr val="4DC58D"/>
            </a:solidFill>
          </a:endParaRPr>
        </a:p>
      </dsp:txBody>
      <dsp:txXfrm>
        <a:off x="2059516" y="1235712"/>
        <a:ext cx="3465247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6930495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800" kern="1200" dirty="0">
            <a:solidFill>
              <a:srgbClr val="70AD47"/>
            </a:solidFill>
          </a:endParaRPr>
        </a:p>
      </dsp:txBody>
      <dsp:txXfrm>
        <a:off x="2059516" y="2471421"/>
        <a:ext cx="3465247" cy="1235708"/>
      </dsp:txXfrm>
    </dsp:sp>
    <dsp:sp modelId="{790CCD6C-E472-45BF-873D-CC7592617ABD}">
      <dsp:nvSpPr>
        <dsp:cNvPr id="0" name=""/>
        <dsp:cNvSpPr/>
      </dsp:nvSpPr>
      <dsp:spPr>
        <a:xfrm>
          <a:off x="5524764" y="0"/>
          <a:ext cx="3465247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0"/>
        <a:ext cx="3465247" cy="1235712"/>
      </dsp:txXfrm>
    </dsp:sp>
    <dsp:sp modelId="{E4A2CD1B-0491-4420-A78C-F237452EA418}">
      <dsp:nvSpPr>
        <dsp:cNvPr id="0" name=""/>
        <dsp:cNvSpPr/>
      </dsp:nvSpPr>
      <dsp:spPr>
        <a:xfrm>
          <a:off x="5524764" y="1235712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4DC58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1235712"/>
        <a:ext cx="3465247" cy="1235708"/>
      </dsp:txXfrm>
    </dsp:sp>
    <dsp:sp modelId="{21E9002D-89D5-4B51-8F31-35D43D10B2F9}">
      <dsp:nvSpPr>
        <dsp:cNvPr id="0" name=""/>
        <dsp:cNvSpPr/>
      </dsp:nvSpPr>
      <dsp:spPr>
        <a:xfrm>
          <a:off x="5524764" y="2471421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70AD4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2471421"/>
        <a:ext cx="3465247" cy="12357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8"/>
          <a:ext cx="8505250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Three</a:t>
          </a:r>
        </a:p>
      </dsp:txBody>
      <dsp:txXfrm>
        <a:off x="0" y="2834528"/>
        <a:ext cx="8505250" cy="502392"/>
      </dsp:txXfrm>
    </dsp:sp>
    <dsp:sp modelId="{06F6C6C0-5F6A-4B6A-9495-362B3135F3EE}">
      <dsp:nvSpPr>
        <dsp:cNvPr id="0" name=""/>
        <dsp:cNvSpPr/>
      </dsp:nvSpPr>
      <dsp:spPr>
        <a:xfrm>
          <a:off x="0" y="3318313"/>
          <a:ext cx="4252625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3318313"/>
        <a:ext cx="4252625" cy="427963"/>
      </dsp:txXfrm>
    </dsp:sp>
    <dsp:sp modelId="{C823887D-2F91-4D44-8FD4-8CF03AF80C05}">
      <dsp:nvSpPr>
        <dsp:cNvPr id="0" name=""/>
        <dsp:cNvSpPr/>
      </dsp:nvSpPr>
      <dsp:spPr>
        <a:xfrm>
          <a:off x="4252625" y="3318313"/>
          <a:ext cx="4252625" cy="427963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52625" y="3318313"/>
        <a:ext cx="4252625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8505250" cy="143088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417597"/>
        <a:ext cx="8505250" cy="502241"/>
      </dsp:txXfrm>
    </dsp:sp>
    <dsp:sp modelId="{FA182C64-9D7A-48AE-B01F-56B44A9AFB62}">
      <dsp:nvSpPr>
        <dsp:cNvPr id="0" name=""/>
        <dsp:cNvSpPr/>
      </dsp:nvSpPr>
      <dsp:spPr>
        <a:xfrm>
          <a:off x="0" y="1919838"/>
          <a:ext cx="4252625" cy="4278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1919838"/>
        <a:ext cx="4252625" cy="427835"/>
      </dsp:txXfrm>
    </dsp:sp>
    <dsp:sp modelId="{C93986F0-460D-4BE0-AB5B-8F1F0079C7C8}">
      <dsp:nvSpPr>
        <dsp:cNvPr id="0" name=""/>
        <dsp:cNvSpPr/>
      </dsp:nvSpPr>
      <dsp:spPr>
        <a:xfrm>
          <a:off x="4252625" y="1919838"/>
          <a:ext cx="4252625" cy="42783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52625" y="1919838"/>
        <a:ext cx="4252625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8505250" cy="14308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One</a:t>
          </a:r>
        </a:p>
      </dsp:txBody>
      <dsp:txXfrm rot="-10800000">
        <a:off x="0" y="665"/>
        <a:ext cx="8505250" cy="502241"/>
      </dsp:txXfrm>
    </dsp:sp>
    <dsp:sp modelId="{71475D43-68A2-4358-ADE3-7E5B053FE8CE}">
      <dsp:nvSpPr>
        <dsp:cNvPr id="0" name=""/>
        <dsp:cNvSpPr/>
      </dsp:nvSpPr>
      <dsp:spPr>
        <a:xfrm>
          <a:off x="0" y="502906"/>
          <a:ext cx="4252625" cy="42783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0" y="502906"/>
        <a:ext cx="4252625" cy="427835"/>
      </dsp:txXfrm>
    </dsp:sp>
    <dsp:sp modelId="{CC625C77-5BF3-427A-B168-480D45171C77}">
      <dsp:nvSpPr>
        <dsp:cNvPr id="0" name=""/>
        <dsp:cNvSpPr/>
      </dsp:nvSpPr>
      <dsp:spPr>
        <a:xfrm>
          <a:off x="4252625" y="502906"/>
          <a:ext cx="4252625" cy="4278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900" kern="1200" dirty="0"/>
        </a:p>
      </dsp:txBody>
      <dsp:txXfrm>
        <a:off x="4252625" y="502906"/>
        <a:ext cx="4252625" cy="427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</a:t>
          </a:r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5</a:t>
          </a:r>
        </a:p>
      </dsp:txBody>
      <dsp:txXfrm>
        <a:off x="1126603" y="1287676"/>
        <a:ext cx="761923" cy="7619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6360" y="0"/>
          <a:ext cx="4134286" cy="4134286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893503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70AD47"/>
              </a:solidFill>
            </a:rPr>
            <a:t>Sub Heading One</a:t>
          </a:r>
        </a:p>
      </dsp:txBody>
      <dsp:txXfrm>
        <a:off x="2941277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893503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5B9BD5"/>
              </a:solidFill>
            </a:rPr>
            <a:t>Sub Heading Two</a:t>
          </a:r>
        </a:p>
      </dsp:txBody>
      <dsp:txXfrm>
        <a:off x="2941277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893503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4DC58D"/>
              </a:solidFill>
            </a:rPr>
            <a:t>Sub Heading Three</a:t>
          </a:r>
        </a:p>
      </dsp:txBody>
      <dsp:txXfrm>
        <a:off x="2941277" y="2665414"/>
        <a:ext cx="2591737" cy="883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rgbClr val="52CA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rgbClr val="49BF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rgbClr val="70A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Four</a:t>
          </a:r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3316560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one</a:t>
          </a: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two</a:t>
          </a: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three</a:t>
          </a: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four</a:t>
          </a: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five</a:t>
          </a: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02-08-2022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3FAD0B-18EB-3741-AF8D-47268DA375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260600" y="5416550"/>
            <a:ext cx="76708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418902D-FC4D-8630-F081-91A14F5E7C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1051" y="4444840"/>
            <a:ext cx="9089898" cy="4937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691323-956F-15DE-5761-E265059B8F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1051" y="3743950"/>
            <a:ext cx="9089898" cy="60859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37EE5C1-8E65-9F9B-9C38-4DA509A903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88400" y="1878330"/>
            <a:ext cx="1015200" cy="1652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201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22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211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5455" y="67739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5189F0D-06E6-4F85-8A56-4DD2F9A1E8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659A62-0AAA-CA49-8002-8A62272BE9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762" r="83499"/>
          <a:stretch/>
        </p:blipFill>
        <p:spPr>
          <a:xfrm>
            <a:off x="11063498" y="0"/>
            <a:ext cx="118800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5EDD5B-11E3-4ABC-A48A-40111E1B3548}"/>
              </a:ext>
            </a:extLst>
          </p:cNvPr>
          <p:cNvSpPr txBox="1"/>
          <p:nvPr userDrawn="1"/>
        </p:nvSpPr>
        <p:spPr>
          <a:xfrm>
            <a:off x="11409575" y="6444072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3EF9C667-B78D-9C7D-240E-F85F38BDE82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00000F5-9CA4-F5F2-2988-5BA8FC3650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F649A-FD7C-403E-BC6A-4640EF2B2A82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536C34-2235-904F-88A1-E00CD44605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4C4D9CE-B617-6E85-A8CC-42E95E1A348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59068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35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7F028D-6D3F-4CBE-922E-269B45A47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335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EFD445-196C-46F5-B39A-FAA9FEE7D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6762" r="83499"/>
          <a:stretch/>
        </p:blipFill>
        <p:spPr>
          <a:xfrm>
            <a:off x="0" y="0"/>
            <a:ext cx="1188000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E3844D-63D4-4D46-8B98-2CE080DD5141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218AD0E-0A8C-2E53-DAE4-5319F97BF2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809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AE7F5014-7D21-525B-B8DF-9E1A3BEE0B9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4495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D33BA59-A1D3-AA48-8F1A-0A107282A6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9435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55DA3C-C19F-4009-95F1-3A7031847A11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8A64BBE-36C8-0B0A-D348-C2BC4227348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9419816-680E-7EA2-94DD-ABC49EAE16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134302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124D-0500-481F-AC90-8DD3C8A20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B0FB1-DB5A-4F69-BB63-043541C54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824B6-BD5C-4B5D-A7AF-356CF3E3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E728EF-B56D-4A2C-B83F-00AF6630B312}" type="datetime1">
              <a:rPr lang="en-IN" smtClean="0"/>
              <a:t>02-08-2022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34F20-5D4C-474D-B91C-4EBC53B0D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7736-FE84-4FB1-831E-2299D5EE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2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1C0E-32DA-4F68-84BC-D319DEE7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A0C74-9E01-4602-A421-510BA792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C17E0-D211-4250-A638-7397291A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392A37-8E88-447F-90FD-A35733E74331}" type="datetime1">
              <a:rPr lang="en-IN" smtClean="0"/>
              <a:t>02-08-2022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85E96-4A75-4D5F-9AEF-4F5F6A22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71141-B615-436F-B269-3927618C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2757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CF67-A5E0-4391-8CAA-28571E84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E109-483A-4DC7-8A17-177ADB9A4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987C-39A9-4834-8BB6-A2E56E9F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9DBD31-59AE-41F8-BC5F-8ADFA8B58024}" type="datetime1">
              <a:rPr lang="en-IN" smtClean="0"/>
              <a:t>02-08-2022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63C06-B580-4BE8-953B-EABCEA79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B3949-C092-4D85-8945-1C4EE40A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5131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E1C7-B3C1-489A-B622-9C42A2AC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82FE9-83EC-4E9E-8B3E-7EB3959AF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32D94-D533-4824-86BC-DDCABF505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C2F0D-C9DC-4DCF-9C25-65E729E2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A2599A-BA7F-48DE-87C7-C9E139E7CB53}" type="datetime1">
              <a:rPr lang="en-IN" smtClean="0"/>
              <a:t>02-08-2022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954C9-5390-45D6-9C78-80335743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C985-501D-4C72-8B80-CBA477F2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220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E212E-B7B5-4AAC-96A9-50CC96F7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A773E-80C1-4296-A750-9AF07845C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8AD6-55AB-4EF3-A82B-ED981AA1C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9A29B-8CF9-4757-A334-9F301000A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CB2CE3-7F4D-49EA-AB7C-312DA5661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19BF0-A4C5-49C6-8941-875BF22B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61BC9-5AED-4100-9F11-3AB2212A2943}" type="datetime1">
              <a:rPr lang="en-IN" smtClean="0"/>
              <a:t>02-08-2022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315D93-7EFF-4E54-BCA9-13B76184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ED097-A91F-4BE4-9E57-96B96D3B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61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90F6A0-8A2E-5249-92E6-B5D129A22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64AC5C0-1704-12FB-F760-EA40E5EDD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083B946-EFBE-7A2F-492D-8E6C674346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6750" y="2415134"/>
            <a:ext cx="8318500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316504F-809C-91BE-2665-36C592111D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36750" y="2044701"/>
            <a:ext cx="8318500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87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9C177-323E-45B2-B1DF-E741D64B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590541-49EF-4DE3-8F56-6C6BFE7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4F09E9-DEE9-4E18-B74F-48B9FF5DDF89}" type="datetime1">
              <a:rPr lang="en-IN" smtClean="0"/>
              <a:t>02-08-2022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D60CA-615B-4C34-90EC-08245860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0A17B-B418-4FB3-B7F7-912CB20B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874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31F8A-C207-466E-B736-FF284CC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B3DA0-A85D-4E03-9FE3-CE84F3BCE639}" type="datetime1">
              <a:rPr lang="en-IN" smtClean="0"/>
              <a:t>02-08-2022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8F95B-427F-4F56-B55C-AF615507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6BF1A-131F-4C3C-8F11-84549A91B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35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ADC1-A2A9-48FC-AD87-E1351F26D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CAF74-89A6-424D-B16D-6F5C9A83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CF0C-4B56-4EDF-90EA-8EA62440D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6190F-A9FD-4739-9D9C-046EB920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E1ACE-16AB-47C4-BD7E-293A8196D43F}" type="datetime1">
              <a:rPr lang="en-IN" smtClean="0"/>
              <a:t>02-08-2022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30FED-59C8-4AFC-89C9-16A67B5F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68E22-36D6-4AB4-9BD1-720F09DB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68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FF1F-A0E2-479F-83AD-81AA037F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B900B-D0B7-4FBD-A60A-4FB8562A1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6912A-C5BE-4FA2-9B66-1111CDC2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55AF-4B03-4B0B-850B-840310A5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16C83-A880-423F-8553-577DC0CF9BAB}" type="datetime1">
              <a:rPr lang="en-IN" smtClean="0"/>
              <a:t>02-08-2022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7990-BB40-4776-B89D-9887BEF6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529DB-BEEE-4D1B-832D-31F5B2E0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110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6992A-A4A4-4C0C-BFE0-D892962B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86F6C3-D146-4A29-862E-3B5328F30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805B-F422-4D75-9AEA-00211C8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B5524D-BE9A-40BC-8B55-0EAA72BC16BE}" type="datetime1">
              <a:rPr lang="en-IN" smtClean="0"/>
              <a:t>02-08-2022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DAE5-31DD-4A5E-A85C-845C1EAD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C09FE-CCEF-441C-814F-564C6F11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453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B7379-6464-4D6D-9D06-5C4DD6032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F297E-E368-4F41-90FB-C4DBE21F0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113BA-427E-4D3F-8AA4-BA4EC77B6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EFEA59-6042-40FF-948A-90974FC8BDCC}" type="datetime1">
              <a:rPr lang="en-IN" smtClean="0"/>
              <a:t>02-08-2022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C187-1A36-4E87-8C74-AF1390CB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4EBBA-A5B5-437A-84CF-528980C8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282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6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4C9B54-3EE5-DF4C-AE29-3B35E1FDF8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27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18D9A-C1B8-489F-BC1A-8DDE03EABB12}"/>
              </a:ext>
            </a:extLst>
          </p:cNvPr>
          <p:cNvSpPr txBox="1"/>
          <p:nvPr userDrawn="1"/>
        </p:nvSpPr>
        <p:spPr>
          <a:xfrm>
            <a:off x="11409575" y="6444072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E863E73-4F6C-AEFB-A99E-B6511D69C3D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94782A-1609-6438-4ACE-BB66C014CB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942" y="2415134"/>
            <a:ext cx="7758113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B7B318C-0D02-2401-6C0D-4815A2B26A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D82C0E-5813-234E-A1FC-32B195305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4CFDDB-5114-457F-92F7-F3F1AB0AAB12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42" name="Picture Placeholder 13">
            <a:extLst>
              <a:ext uri="{FF2B5EF4-FFF2-40B4-BE49-F238E27FC236}">
                <a16:creationId xmlns:a16="http://schemas.microsoft.com/office/drawing/2014/main" id="{02F52E94-7776-C1C1-74CD-B56E359354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60E266C4-6EDF-84BA-D46F-ECA9DE44EB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942" y="2415134"/>
            <a:ext cx="7758113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Agriculture &amp; Farmers Welfare</a:t>
            </a:r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EFFB2F37-6447-6D5F-468C-70F5432747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385723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BFFF6C-0696-2B48-9FCC-B60D2DAF2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0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60007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0"/>
            <a:ext cx="560596" cy="5782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A725C-47C3-4BC7-921F-AE403D372C50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4AA2033-572B-8C7C-7987-8360E5F56AB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0A5B182-8815-0517-FB41-DDE96C098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616565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16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869907" y="-12700"/>
            <a:ext cx="9457318" cy="6870700"/>
          </a:xfrm>
          <a:prstGeom prst="rect">
            <a:avLst/>
          </a:prstGeom>
        </p:spPr>
      </p:pic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80B755E7-7CF2-4F39-8B99-5CBFF8EE2B5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0604" y="5687453"/>
            <a:ext cx="560596" cy="557262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B28E7D49-9752-44D5-BC73-839A2BCBE73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5071" y="5687453"/>
            <a:ext cx="560596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BC3D50-DD8C-4CDE-9D45-4EBB95DEEBCB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11AE2EA6-02C9-1975-02AD-37C9C5FD082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AD779D-31A9-5A0D-EE2D-83ED93AD47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67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FE2043-54A5-A54F-A704-CE3C4BE90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68500" y="0"/>
            <a:ext cx="1022350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A2C0F3EE-B66D-5140-AF93-EC46AFF56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0902" y="730778"/>
            <a:ext cx="8390458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26434F7B-575A-364B-A747-7AD1ABD6AE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90902" y="1393718"/>
            <a:ext cx="8390458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7A638-8377-4DF4-87D9-3C3448A1F1E3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6B40589C-48AA-7867-7A6C-AE19A44D65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0BB7A95-F234-FF8F-AD94-1BC65258E7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9095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61CC67-35AE-B542-BDF2-7E517134DD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chemeClr val="accent6">
                    <a:lumMod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E0001D-4B0C-4893-981F-4082029A681F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7A5D1A2E-605F-61F2-9DA4-5D60389282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377B8C9-C7F4-5A07-DD59-5E36B72E86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444" y="1374431"/>
            <a:ext cx="1471612" cy="1323439"/>
          </a:xfrm>
        </p:spPr>
        <p:txBody>
          <a:bodyPr>
            <a:norm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07047F-13F7-49FC-948B-9AAE3B9E3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762" r="83499"/>
          <a:stretch/>
        </p:blipFill>
        <p:spPr>
          <a:xfrm>
            <a:off x="10223500" y="0"/>
            <a:ext cx="2027998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71448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0722A-937C-459E-B6A6-1DF1DC0BC37A}"/>
              </a:ext>
            </a:extLst>
          </p:cNvPr>
          <p:cNvSpPr txBox="1"/>
          <p:nvPr userDrawn="1"/>
        </p:nvSpPr>
        <p:spPr>
          <a:xfrm>
            <a:off x="11409575" y="6434645"/>
            <a:ext cx="782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EBF54D-6642-45A6-9756-8345EE567207}" type="slidenum">
              <a:rPr lang="en-IN" sz="1600" smtClean="0">
                <a:latin typeface="Calibre Medium" panose="020B0603030202060203"/>
              </a:rPr>
              <a:t>‹#›</a:t>
            </a:fld>
            <a:r>
              <a:rPr lang="en-IN" sz="1600" dirty="0"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2BC8D2E-A1B0-17D7-3FB3-8786F9F9E4A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0F38C59-F23F-25C6-AC93-F9246D52FF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385723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pPr lvl="0"/>
            <a:r>
              <a:rPr lang="en-US" dirty="0"/>
              <a:t>Ministry of Agriculture &amp; Farmers Welfare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445D2-8CE6-4942-80DC-70134A9A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E53E-823D-48C2-8E29-23D1E1FB8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D66F-3E61-42FB-AF50-6024C8F38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773FC-51E2-482C-BEB3-E15C86FB0051}" type="datetime1">
              <a:rPr lang="en-IN" smtClean="0"/>
              <a:t>02-08-2022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FE44-66D6-4160-B35F-6936EF96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D0343-D012-40BD-AE63-06CEC0368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7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62" r:id="rId3"/>
    <p:sldLayoutId id="2147483670" r:id="rId4"/>
    <p:sldLayoutId id="2147483664" r:id="rId5"/>
    <p:sldLayoutId id="2147483672" r:id="rId6"/>
    <p:sldLayoutId id="2147483679" r:id="rId7"/>
    <p:sldLayoutId id="2147483663" r:id="rId8"/>
    <p:sldLayoutId id="2147483677" r:id="rId9"/>
    <p:sldLayoutId id="2147483678" r:id="rId10"/>
    <p:sldLayoutId id="2147483673" r:id="rId11"/>
    <p:sldLayoutId id="2147483674" r:id="rId12"/>
    <p:sldLayoutId id="2147483675" r:id="rId13"/>
    <p:sldLayoutId id="2147483649" r:id="rId14"/>
    <p:sldLayoutId id="2147483650" r:id="rId15"/>
    <p:sldLayoutId id="2147483676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665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18" Type="http://schemas.openxmlformats.org/officeDocument/2006/relationships/image" Target="../media/image44.svg"/><Relationship Id="rId3" Type="http://schemas.openxmlformats.org/officeDocument/2006/relationships/image" Target="../media/image41.png"/><Relationship Id="rId21" Type="http://schemas.openxmlformats.org/officeDocument/2006/relationships/image" Target="../media/image47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17" Type="http://schemas.openxmlformats.org/officeDocument/2006/relationships/image" Target="../media/image43.png"/><Relationship Id="rId2" Type="http://schemas.openxmlformats.org/officeDocument/2006/relationships/image" Target="../media/image16.png"/><Relationship Id="rId16" Type="http://schemas.openxmlformats.org/officeDocument/2006/relationships/image" Target="../media/image61.sv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19" Type="http://schemas.openxmlformats.org/officeDocument/2006/relationships/image" Target="../media/image45.png"/><Relationship Id="rId4" Type="http://schemas.openxmlformats.org/officeDocument/2006/relationships/image" Target="../media/image42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Relationship Id="rId22" Type="http://schemas.openxmlformats.org/officeDocument/2006/relationships/image" Target="../media/image6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18" Type="http://schemas.openxmlformats.org/officeDocument/2006/relationships/image" Target="../media/image7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svg"/><Relationship Id="rId17" Type="http://schemas.openxmlformats.org/officeDocument/2006/relationships/image" Target="../media/image77.png"/><Relationship Id="rId2" Type="http://schemas.openxmlformats.org/officeDocument/2006/relationships/image" Target="../media/image16.png"/><Relationship Id="rId16" Type="http://schemas.openxmlformats.org/officeDocument/2006/relationships/image" Target="../media/image76.svg"/><Relationship Id="rId20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svg"/><Relationship Id="rId19" Type="http://schemas.openxmlformats.org/officeDocument/2006/relationships/image" Target="../media/image79.png"/><Relationship Id="rId4" Type="http://schemas.openxmlformats.org/officeDocument/2006/relationships/image" Target="../media/image64.svg"/><Relationship Id="rId9" Type="http://schemas.openxmlformats.org/officeDocument/2006/relationships/image" Target="../media/image69.png"/><Relationship Id="rId14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11" Type="http://schemas.openxmlformats.org/officeDocument/2006/relationships/image" Target="../media/image16.png"/><Relationship Id="rId5" Type="http://schemas.openxmlformats.org/officeDocument/2006/relationships/image" Target="../media/image44.svg"/><Relationship Id="rId10" Type="http://schemas.openxmlformats.org/officeDocument/2006/relationships/image" Target="../media/image49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B9DA8D-99E5-E657-28BD-89D9FE2484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A5D9A1-3CD0-784F-EC8C-D9AAA94307E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D693372-5059-FA78-5A3D-4518E6D114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671B78-7C02-96E7-6490-75B3DA7DD8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IN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B8B3183-5FE9-C8B0-42C8-38A8E1D3339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1" t="-462" r="-1912" b="377"/>
          <a:stretch/>
        </p:blipFill>
        <p:spPr>
          <a:xfrm>
            <a:off x="5588400" y="1878330"/>
            <a:ext cx="1015200" cy="1652400"/>
          </a:xfrm>
        </p:spPr>
      </p:pic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9D0751B-368C-20F7-3B52-AD3A43AB5C6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D67FDF-7C44-13BA-1968-D06BA5AFF4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2349FE-0440-374E-87CE-A75CDFA2E7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5D441C-03E7-AF4D-9EF8-5D6D1436F9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/>
          </a:p>
        </p:txBody>
      </p:sp>
      <p:pic>
        <p:nvPicPr>
          <p:cNvPr id="49" name="Picture Placeholder 29">
            <a:extLst>
              <a:ext uri="{FF2B5EF4-FFF2-40B4-BE49-F238E27FC236}">
                <a16:creationId xmlns:a16="http://schemas.microsoft.com/office/drawing/2014/main" id="{10E2D96B-6404-0F52-778F-22E82DF9A84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A299C93E-34F8-B0D6-18D0-84D46B61C2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2E48501D-E3FC-F741-A180-B4358D465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53465" y="2838224"/>
            <a:ext cx="1612900" cy="1600200"/>
          </a:xfrm>
          <a:prstGeom prst="rect">
            <a:avLst/>
          </a:prstGeom>
        </p:spPr>
      </p:pic>
      <p:pic>
        <p:nvPicPr>
          <p:cNvPr id="27" name="Object 6" descr="preencoded.png">
            <a:extLst>
              <a:ext uri="{FF2B5EF4-FFF2-40B4-BE49-F238E27FC236}">
                <a16:creationId xmlns:a16="http://schemas.microsoft.com/office/drawing/2014/main" id="{08333487-74A6-5F48-ADB2-812EAA845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666265" y="1542824"/>
            <a:ext cx="1600200" cy="1612900"/>
          </a:xfrm>
          <a:prstGeom prst="rect">
            <a:avLst/>
          </a:prstGeom>
        </p:spPr>
      </p:pic>
      <p:pic>
        <p:nvPicPr>
          <p:cNvPr id="28" name="Object 7" descr="preencoded.png">
            <a:extLst>
              <a:ext uri="{FF2B5EF4-FFF2-40B4-BE49-F238E27FC236}">
                <a16:creationId xmlns:a16="http://schemas.microsoft.com/office/drawing/2014/main" id="{0462762D-AA2F-2744-9DC5-B5270772DC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116865" y="1517424"/>
            <a:ext cx="1612900" cy="1612900"/>
          </a:xfrm>
          <a:prstGeom prst="rect">
            <a:avLst/>
          </a:prstGeom>
        </p:spPr>
      </p:pic>
      <p:pic>
        <p:nvPicPr>
          <p:cNvPr id="29" name="Object 8" descr="preencoded.png">
            <a:extLst>
              <a:ext uri="{FF2B5EF4-FFF2-40B4-BE49-F238E27FC236}">
                <a16:creationId xmlns:a16="http://schemas.microsoft.com/office/drawing/2014/main" id="{CECFF841-0C3A-1543-B057-91ABD765FF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834165" y="4755924"/>
            <a:ext cx="1257300" cy="1257300"/>
          </a:xfrm>
          <a:prstGeom prst="rect">
            <a:avLst/>
          </a:prstGeom>
        </p:spPr>
      </p:pic>
      <p:pic>
        <p:nvPicPr>
          <p:cNvPr id="30" name="Object 11" descr="preencoded.png">
            <a:extLst>
              <a:ext uri="{FF2B5EF4-FFF2-40B4-BE49-F238E27FC236}">
                <a16:creationId xmlns:a16="http://schemas.microsoft.com/office/drawing/2014/main" id="{1C789D6C-08DF-9C49-B565-4465DEAC80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116865" y="4184424"/>
            <a:ext cx="1600200" cy="1600200"/>
          </a:xfrm>
          <a:prstGeom prst="rect">
            <a:avLst/>
          </a:prstGeom>
        </p:spPr>
      </p:pic>
      <p:pic>
        <p:nvPicPr>
          <p:cNvPr id="31" name="Object 12" descr="preencoded.png">
            <a:extLst>
              <a:ext uri="{FF2B5EF4-FFF2-40B4-BE49-F238E27FC236}">
                <a16:creationId xmlns:a16="http://schemas.microsoft.com/office/drawing/2014/main" id="{9FE2FE10-6A09-8E47-A46F-E5148DC09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1215665" y="1517424"/>
            <a:ext cx="1600200" cy="1612900"/>
          </a:xfrm>
          <a:prstGeom prst="rect">
            <a:avLst/>
          </a:prstGeom>
        </p:spPr>
      </p:pic>
      <p:pic>
        <p:nvPicPr>
          <p:cNvPr id="32" name="Object 13" descr="preencoded.png">
            <a:extLst>
              <a:ext uri="{FF2B5EF4-FFF2-40B4-BE49-F238E27FC236}">
                <a16:creationId xmlns:a16="http://schemas.microsoft.com/office/drawing/2014/main" id="{36E5E402-B662-4245-9221-1463F7767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1215665" y="1517424"/>
            <a:ext cx="1600200" cy="1612900"/>
          </a:xfrm>
          <a:prstGeom prst="rect">
            <a:avLst/>
          </a:prstGeom>
        </p:spPr>
      </p:pic>
      <p:pic>
        <p:nvPicPr>
          <p:cNvPr id="33" name="Object 14" descr="preencoded.png">
            <a:extLst>
              <a:ext uri="{FF2B5EF4-FFF2-40B4-BE49-F238E27FC236}">
                <a16:creationId xmlns:a16="http://schemas.microsoft.com/office/drawing/2014/main" id="{E889AD7B-5F95-3B45-81E4-16EBACE7F9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1164865" y="4184424"/>
            <a:ext cx="1600200" cy="1600200"/>
          </a:xfrm>
          <a:prstGeom prst="rect">
            <a:avLst/>
          </a:prstGeom>
        </p:spPr>
      </p:pic>
      <p:pic>
        <p:nvPicPr>
          <p:cNvPr id="34" name="Object 15" descr="preencoded.png">
            <a:extLst>
              <a:ext uri="{FF2B5EF4-FFF2-40B4-BE49-F238E27FC236}">
                <a16:creationId xmlns:a16="http://schemas.microsoft.com/office/drawing/2014/main" id="{D33849C1-C052-A140-AB99-61EE006D28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0453665" y="2838224"/>
            <a:ext cx="1600200" cy="1600200"/>
          </a:xfrm>
          <a:prstGeom prst="rect">
            <a:avLst/>
          </a:prstGeom>
        </p:spPr>
      </p:pic>
      <p:pic>
        <p:nvPicPr>
          <p:cNvPr id="35" name="Object 16" descr="preencoded.png">
            <a:extLst>
              <a:ext uri="{FF2B5EF4-FFF2-40B4-BE49-F238E27FC236}">
                <a16:creationId xmlns:a16="http://schemas.microsoft.com/office/drawing/2014/main" id="{FC73E262-BD52-6444-9F99-EF32704675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640865" y="4120924"/>
            <a:ext cx="1612900" cy="1600200"/>
          </a:xfrm>
          <a:prstGeom prst="rect">
            <a:avLst/>
          </a:prstGeom>
        </p:spPr>
      </p:pic>
      <p:pic>
        <p:nvPicPr>
          <p:cNvPr id="36" name="Object 17" descr="preencoded.png">
            <a:extLst>
              <a:ext uri="{FF2B5EF4-FFF2-40B4-BE49-F238E27FC236}">
                <a16:creationId xmlns:a16="http://schemas.microsoft.com/office/drawing/2014/main" id="{ACA84A95-8045-4A4F-87C4-FB50270B4E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9367815" y="3352574"/>
            <a:ext cx="571500" cy="571500"/>
          </a:xfrm>
          <a:prstGeom prst="rect">
            <a:avLst/>
          </a:prstGeom>
        </p:spPr>
      </p:pic>
      <p:pic>
        <p:nvPicPr>
          <p:cNvPr id="37" name="Object 18" descr="preencoded.png">
            <a:extLst>
              <a:ext uri="{FF2B5EF4-FFF2-40B4-BE49-F238E27FC236}">
                <a16:creationId xmlns:a16="http://schemas.microsoft.com/office/drawing/2014/main" id="{A75A3E9A-5172-7E42-8EDB-BB24DC7E883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0167915" y="2063524"/>
            <a:ext cx="584200" cy="571500"/>
          </a:xfrm>
          <a:prstGeom prst="rect">
            <a:avLst/>
          </a:prstGeom>
        </p:spPr>
      </p:pic>
      <p:pic>
        <p:nvPicPr>
          <p:cNvPr id="38" name="Object 19" descr="preencoded.png">
            <a:extLst>
              <a:ext uri="{FF2B5EF4-FFF2-40B4-BE49-F238E27FC236}">
                <a16:creationId xmlns:a16="http://schemas.microsoft.com/office/drawing/2014/main" id="{6041DC5F-8270-8241-897E-2D2EB12CC9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0955315" y="3352574"/>
            <a:ext cx="584200" cy="571500"/>
          </a:xfrm>
          <a:prstGeom prst="rect">
            <a:avLst/>
          </a:prstGeom>
        </p:spPr>
      </p:pic>
      <p:pic>
        <p:nvPicPr>
          <p:cNvPr id="39" name="Object 20" descr="preencoded.png">
            <a:extLst>
              <a:ext uri="{FF2B5EF4-FFF2-40B4-BE49-F238E27FC236}">
                <a16:creationId xmlns:a16="http://schemas.microsoft.com/office/drawing/2014/main" id="{41E0FB19-F0FD-F44F-9DF7-1ADF583C80E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0155215" y="4635274"/>
            <a:ext cx="571500" cy="571500"/>
          </a:xfrm>
          <a:prstGeom prst="rect">
            <a:avLst/>
          </a:prstGeom>
        </p:spPr>
      </p:pic>
      <p:sp>
        <p:nvSpPr>
          <p:cNvPr id="40" name="Object26">
            <a:extLst>
              <a:ext uri="{FF2B5EF4-FFF2-40B4-BE49-F238E27FC236}">
                <a16:creationId xmlns:a16="http://schemas.microsoft.com/office/drawing/2014/main" id="{F2FE32DC-C38A-874B-A906-BFB70E97600D}"/>
              </a:ext>
            </a:extLst>
          </p:cNvPr>
          <p:cNvSpPr/>
          <p:nvPr/>
        </p:nvSpPr>
        <p:spPr>
          <a:xfrm>
            <a:off x="2643815" y="263480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1" name="Object27">
            <a:extLst>
              <a:ext uri="{FF2B5EF4-FFF2-40B4-BE49-F238E27FC236}">
                <a16:creationId xmlns:a16="http://schemas.microsoft.com/office/drawing/2014/main" id="{A25230B5-4667-C54B-81BB-AFC06A78F333}"/>
              </a:ext>
            </a:extLst>
          </p:cNvPr>
          <p:cNvSpPr/>
          <p:nvPr/>
        </p:nvSpPr>
        <p:spPr>
          <a:xfrm>
            <a:off x="2643815" y="3733355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2" name="Object28">
            <a:extLst>
              <a:ext uri="{FF2B5EF4-FFF2-40B4-BE49-F238E27FC236}">
                <a16:creationId xmlns:a16="http://schemas.microsoft.com/office/drawing/2014/main" id="{DDD15910-374E-014F-9984-9B2FB0B33EFB}"/>
              </a:ext>
            </a:extLst>
          </p:cNvPr>
          <p:cNvSpPr/>
          <p:nvPr/>
        </p:nvSpPr>
        <p:spPr>
          <a:xfrm>
            <a:off x="2643815" y="4838254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3" name="Object29">
            <a:extLst>
              <a:ext uri="{FF2B5EF4-FFF2-40B4-BE49-F238E27FC236}">
                <a16:creationId xmlns:a16="http://schemas.microsoft.com/office/drawing/2014/main" id="{A811B0AE-B19B-DE44-A162-01A1B467AF52}"/>
              </a:ext>
            </a:extLst>
          </p:cNvPr>
          <p:cNvSpPr/>
          <p:nvPr/>
        </p:nvSpPr>
        <p:spPr>
          <a:xfrm>
            <a:off x="2643815" y="5930454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4" name="Object30">
            <a:extLst>
              <a:ext uri="{FF2B5EF4-FFF2-40B4-BE49-F238E27FC236}">
                <a16:creationId xmlns:a16="http://schemas.microsoft.com/office/drawing/2014/main" id="{7376D89D-5C84-944F-B126-0972546D7355}"/>
              </a:ext>
            </a:extLst>
          </p:cNvPr>
          <p:cNvSpPr/>
          <p:nvPr/>
        </p:nvSpPr>
        <p:spPr>
          <a:xfrm>
            <a:off x="2643815" y="2152205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45" name="Object31">
            <a:extLst>
              <a:ext uri="{FF2B5EF4-FFF2-40B4-BE49-F238E27FC236}">
                <a16:creationId xmlns:a16="http://schemas.microsoft.com/office/drawing/2014/main" id="{2702D774-26F0-9F46-90AD-908D327DB546}"/>
              </a:ext>
            </a:extLst>
          </p:cNvPr>
          <p:cNvSpPr/>
          <p:nvPr/>
        </p:nvSpPr>
        <p:spPr>
          <a:xfrm>
            <a:off x="2643814" y="3257105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6" name="Object32">
            <a:extLst>
              <a:ext uri="{FF2B5EF4-FFF2-40B4-BE49-F238E27FC236}">
                <a16:creationId xmlns:a16="http://schemas.microsoft.com/office/drawing/2014/main" id="{CB5835B4-CE36-BB4C-A64D-2E10F2C648F2}"/>
              </a:ext>
            </a:extLst>
          </p:cNvPr>
          <p:cNvSpPr/>
          <p:nvPr/>
        </p:nvSpPr>
        <p:spPr>
          <a:xfrm>
            <a:off x="2643815" y="4362004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47" name="Object33">
            <a:extLst>
              <a:ext uri="{FF2B5EF4-FFF2-40B4-BE49-F238E27FC236}">
                <a16:creationId xmlns:a16="http://schemas.microsoft.com/office/drawing/2014/main" id="{D30B2FA4-4ADB-7E4B-9458-77191BE67157}"/>
              </a:ext>
            </a:extLst>
          </p:cNvPr>
          <p:cNvSpPr/>
          <p:nvPr/>
        </p:nvSpPr>
        <p:spPr>
          <a:xfrm>
            <a:off x="2643815" y="5454204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3052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202A08-6523-A634-4C71-70E5B8C4FB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AD6440-E064-0F61-CC95-9A41EDA566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EAD6C78-2933-AB4F-AB00-542EE3BBC9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25DA9486-C0B2-8942-9C33-E11DC2563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</a:t>
            </a:r>
            <a:endParaRPr lang="en-US" dirty="0"/>
          </a:p>
        </p:txBody>
      </p:sp>
      <p:pic>
        <p:nvPicPr>
          <p:cNvPr id="31" name="Picture Placeholder 29">
            <a:extLst>
              <a:ext uri="{FF2B5EF4-FFF2-40B4-BE49-F238E27FC236}">
                <a16:creationId xmlns:a16="http://schemas.microsoft.com/office/drawing/2014/main" id="{18B34016-852C-3772-B36E-CABE9E4AE36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24ADDC9F-3030-ADB6-3B7B-25B6792347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pic>
        <p:nvPicPr>
          <p:cNvPr id="33" name="Object 5" descr="preencoded.png">
            <a:extLst>
              <a:ext uri="{FF2B5EF4-FFF2-40B4-BE49-F238E27FC236}">
                <a16:creationId xmlns:a16="http://schemas.microsoft.com/office/drawing/2014/main" id="{50193C3A-1697-254B-BFF2-26C9F0986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0320" y="4832350"/>
            <a:ext cx="1651000" cy="1651000"/>
          </a:xfrm>
          <a:prstGeom prst="rect">
            <a:avLst/>
          </a:prstGeom>
        </p:spPr>
      </p:pic>
      <p:pic>
        <p:nvPicPr>
          <p:cNvPr id="34" name="Object 6" descr="preencoded.png">
            <a:extLst>
              <a:ext uri="{FF2B5EF4-FFF2-40B4-BE49-F238E27FC236}">
                <a16:creationId xmlns:a16="http://schemas.microsoft.com/office/drawing/2014/main" id="{3BCACF0D-8D87-3A4D-827C-908647E09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82120" y="3448050"/>
            <a:ext cx="1663700" cy="1663700"/>
          </a:xfrm>
          <a:prstGeom prst="rect">
            <a:avLst/>
          </a:prstGeom>
        </p:spPr>
      </p:pic>
      <p:pic>
        <p:nvPicPr>
          <p:cNvPr id="35" name="Object 8" descr="preencoded.png">
            <a:extLst>
              <a:ext uri="{FF2B5EF4-FFF2-40B4-BE49-F238E27FC236}">
                <a16:creationId xmlns:a16="http://schemas.microsoft.com/office/drawing/2014/main" id="{86B9E2A9-E3EF-4249-9396-8C8A2ED5F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07420" y="2127250"/>
            <a:ext cx="1651000" cy="1663700"/>
          </a:xfrm>
          <a:prstGeom prst="rect">
            <a:avLst/>
          </a:prstGeom>
        </p:spPr>
      </p:pic>
      <p:pic>
        <p:nvPicPr>
          <p:cNvPr id="36" name="Object 9" descr="preencoded.png">
            <a:extLst>
              <a:ext uri="{FF2B5EF4-FFF2-40B4-BE49-F238E27FC236}">
                <a16:creationId xmlns:a16="http://schemas.microsoft.com/office/drawing/2014/main" id="{F1805C3E-0AA0-624F-92A2-08F4B92132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94620" y="755650"/>
            <a:ext cx="1651000" cy="1651000"/>
          </a:xfrm>
          <a:prstGeom prst="rect">
            <a:avLst/>
          </a:prstGeom>
        </p:spPr>
      </p:pic>
      <p:pic>
        <p:nvPicPr>
          <p:cNvPr id="37" name="Object 10" descr="preencoded.png">
            <a:extLst>
              <a:ext uri="{FF2B5EF4-FFF2-40B4-BE49-F238E27FC236}">
                <a16:creationId xmlns:a16="http://schemas.microsoft.com/office/drawing/2014/main" id="{26196E61-A49D-584A-8D88-180F262E8A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244220" y="819150"/>
            <a:ext cx="1663700" cy="1663700"/>
          </a:xfrm>
          <a:prstGeom prst="rect">
            <a:avLst/>
          </a:prstGeom>
        </p:spPr>
      </p:pic>
      <p:pic>
        <p:nvPicPr>
          <p:cNvPr id="38" name="Object 11" descr="preencoded.png">
            <a:extLst>
              <a:ext uri="{FF2B5EF4-FFF2-40B4-BE49-F238E27FC236}">
                <a16:creationId xmlns:a16="http://schemas.microsoft.com/office/drawing/2014/main" id="{94B430AA-F81C-034D-B53D-4EF81910A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269620" y="3448050"/>
            <a:ext cx="1663700" cy="1651000"/>
          </a:xfrm>
          <a:prstGeom prst="rect">
            <a:avLst/>
          </a:prstGeom>
        </p:spPr>
      </p:pic>
      <p:pic>
        <p:nvPicPr>
          <p:cNvPr id="39" name="Object 12" descr="preencoded.png">
            <a:extLst>
              <a:ext uri="{FF2B5EF4-FFF2-40B4-BE49-F238E27FC236}">
                <a16:creationId xmlns:a16="http://schemas.microsoft.com/office/drawing/2014/main" id="{67D4243F-D69B-DC45-A6E2-BF3E0A942A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20120" y="4870450"/>
            <a:ext cx="1651000" cy="1663700"/>
          </a:xfrm>
          <a:prstGeom prst="rect">
            <a:avLst/>
          </a:prstGeom>
        </p:spPr>
      </p:pic>
      <p:pic>
        <p:nvPicPr>
          <p:cNvPr id="40" name="Object 13" descr="preencoded.png">
            <a:extLst>
              <a:ext uri="{FF2B5EF4-FFF2-40B4-BE49-F238E27FC236}">
                <a16:creationId xmlns:a16="http://schemas.microsoft.com/office/drawing/2014/main" id="{29A4BE97-BC01-DD44-BC06-AF2B5BAABD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469520" y="2127250"/>
            <a:ext cx="1663700" cy="1663700"/>
          </a:xfrm>
          <a:prstGeom prst="rect">
            <a:avLst/>
          </a:prstGeom>
        </p:spPr>
      </p:pic>
      <p:pic>
        <p:nvPicPr>
          <p:cNvPr id="41" name="Object 14" descr="preencoded.png">
            <a:extLst>
              <a:ext uri="{FF2B5EF4-FFF2-40B4-BE49-F238E27FC236}">
                <a16:creationId xmlns:a16="http://schemas.microsoft.com/office/drawing/2014/main" id="{5A96C548-43FF-534D-9280-227A8E966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0015620" y="5302250"/>
            <a:ext cx="660400" cy="660400"/>
          </a:xfrm>
          <a:prstGeom prst="rect">
            <a:avLst/>
          </a:prstGeom>
        </p:spPr>
      </p:pic>
      <p:pic>
        <p:nvPicPr>
          <p:cNvPr id="42" name="Object 15" descr="preencoded.png">
            <a:extLst>
              <a:ext uri="{FF2B5EF4-FFF2-40B4-BE49-F238E27FC236}">
                <a16:creationId xmlns:a16="http://schemas.microsoft.com/office/drawing/2014/main" id="{2D99008C-FFBE-1740-A949-3F614039B7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9177420" y="3892550"/>
            <a:ext cx="660400" cy="660400"/>
          </a:xfrm>
          <a:prstGeom prst="rect">
            <a:avLst/>
          </a:prstGeom>
        </p:spPr>
      </p:pic>
      <p:pic>
        <p:nvPicPr>
          <p:cNvPr id="43" name="Object 16" descr="preencoded.png">
            <a:extLst>
              <a:ext uri="{FF2B5EF4-FFF2-40B4-BE49-F238E27FC236}">
                <a16:creationId xmlns:a16="http://schemas.microsoft.com/office/drawing/2014/main" id="{33796A5B-C46E-0A4B-9E92-9D93559BB0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9190120" y="1250950"/>
            <a:ext cx="647700" cy="660400"/>
          </a:xfrm>
          <a:prstGeom prst="rect">
            <a:avLst/>
          </a:prstGeom>
        </p:spPr>
      </p:pic>
      <p:pic>
        <p:nvPicPr>
          <p:cNvPr id="44" name="Object 17" descr="preencoded.png">
            <a:extLst>
              <a:ext uri="{FF2B5EF4-FFF2-40B4-BE49-F238E27FC236}">
                <a16:creationId xmlns:a16="http://schemas.microsoft.com/office/drawing/2014/main" id="{C985CEEB-D947-ED40-9A13-A851AD6E07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9964820" y="2571750"/>
            <a:ext cx="660400" cy="660400"/>
          </a:xfrm>
          <a:prstGeom prst="rect">
            <a:avLst/>
          </a:prstGeom>
        </p:spPr>
      </p:pic>
      <p:sp>
        <p:nvSpPr>
          <p:cNvPr id="45" name="Object27">
            <a:extLst>
              <a:ext uri="{FF2B5EF4-FFF2-40B4-BE49-F238E27FC236}">
                <a16:creationId xmlns:a16="http://schemas.microsoft.com/office/drawing/2014/main" id="{36B9F0CD-03A5-0141-AD27-9C409D2CE262}"/>
              </a:ext>
            </a:extLst>
          </p:cNvPr>
          <p:cNvSpPr/>
          <p:nvPr/>
        </p:nvSpPr>
        <p:spPr>
          <a:xfrm>
            <a:off x="2627396" y="28511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6" name="Object28">
            <a:extLst>
              <a:ext uri="{FF2B5EF4-FFF2-40B4-BE49-F238E27FC236}">
                <a16:creationId xmlns:a16="http://schemas.microsoft.com/office/drawing/2014/main" id="{D9C016A6-7423-744D-B3F7-34E3B1A811CD}"/>
              </a:ext>
            </a:extLst>
          </p:cNvPr>
          <p:cNvSpPr/>
          <p:nvPr/>
        </p:nvSpPr>
        <p:spPr>
          <a:xfrm>
            <a:off x="2627396" y="395604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7" name="Object29">
            <a:extLst>
              <a:ext uri="{FF2B5EF4-FFF2-40B4-BE49-F238E27FC236}">
                <a16:creationId xmlns:a16="http://schemas.microsoft.com/office/drawing/2014/main" id="{584A5500-906A-B145-A0A8-D45835F428A2}"/>
              </a:ext>
            </a:extLst>
          </p:cNvPr>
          <p:cNvSpPr/>
          <p:nvPr/>
        </p:nvSpPr>
        <p:spPr>
          <a:xfrm>
            <a:off x="2627396" y="504824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48" name="Object31">
            <a:extLst>
              <a:ext uri="{FF2B5EF4-FFF2-40B4-BE49-F238E27FC236}">
                <a16:creationId xmlns:a16="http://schemas.microsoft.com/office/drawing/2014/main" id="{1A26CA90-93E1-A449-883F-63C7A2E63E29}"/>
              </a:ext>
            </a:extLst>
          </p:cNvPr>
          <p:cNvSpPr/>
          <p:nvPr/>
        </p:nvSpPr>
        <p:spPr>
          <a:xfrm>
            <a:off x="2627395" y="237490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49" name="Object32">
            <a:extLst>
              <a:ext uri="{FF2B5EF4-FFF2-40B4-BE49-F238E27FC236}">
                <a16:creationId xmlns:a16="http://schemas.microsoft.com/office/drawing/2014/main" id="{B8E7B166-8820-574C-A4F0-531B5B3D3430}"/>
              </a:ext>
            </a:extLst>
          </p:cNvPr>
          <p:cNvSpPr/>
          <p:nvPr/>
        </p:nvSpPr>
        <p:spPr>
          <a:xfrm>
            <a:off x="2627396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50" name="Object33">
            <a:extLst>
              <a:ext uri="{FF2B5EF4-FFF2-40B4-BE49-F238E27FC236}">
                <a16:creationId xmlns:a16="http://schemas.microsoft.com/office/drawing/2014/main" id="{C5DF0A00-5E16-D04D-A1E6-B912A9314367}"/>
              </a:ext>
            </a:extLst>
          </p:cNvPr>
          <p:cNvSpPr/>
          <p:nvPr/>
        </p:nvSpPr>
        <p:spPr>
          <a:xfrm>
            <a:off x="2627396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1AC6EF8-6E3A-73BF-769A-9BA10DB242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C8621B6-983D-123A-DF63-B15722F492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F91340-98A9-F240-9072-855A3D345A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385723"/>
                </a:solidFill>
              </a:rPr>
              <a:t>Title of the Slide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21EFDB-E857-A54C-8BB2-07AB810227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dirty="0"/>
          </a:p>
        </p:txBody>
      </p:sp>
      <p:pic>
        <p:nvPicPr>
          <p:cNvPr id="13" name="Picture Placeholder 29">
            <a:extLst>
              <a:ext uri="{FF2B5EF4-FFF2-40B4-BE49-F238E27FC236}">
                <a16:creationId xmlns:a16="http://schemas.microsoft.com/office/drawing/2014/main" id="{3CBDEC21-7555-BD59-DB63-C10C048783A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A78032D-6486-DE80-6343-DC8A84D099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81751"/>
              </p:ext>
            </p:extLst>
          </p:nvPr>
        </p:nvGraphicFramePr>
        <p:xfrm>
          <a:off x="2563898" y="2209800"/>
          <a:ext cx="692530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BE30A55-A1D5-0BCF-6206-3539D9AD5F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CCDFEFD-DFAF-5EEF-9591-49548C5952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9144CE-EB43-FD47-BE4A-25E0DC040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170EE-040A-584C-BAB6-07F53D0CF1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</a:t>
            </a:r>
            <a:endParaRPr lang="en-US" dirty="0"/>
          </a:p>
        </p:txBody>
      </p:sp>
      <p:pic>
        <p:nvPicPr>
          <p:cNvPr id="13" name="Picture Placeholder 29">
            <a:extLst>
              <a:ext uri="{FF2B5EF4-FFF2-40B4-BE49-F238E27FC236}">
                <a16:creationId xmlns:a16="http://schemas.microsoft.com/office/drawing/2014/main" id="{C0907F0F-D734-80FB-BE16-D0ECC5178DE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BD2DD3E-87AA-0030-05BD-9AD893146E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527403"/>
              </p:ext>
            </p:extLst>
          </p:nvPr>
        </p:nvGraphicFramePr>
        <p:xfrm>
          <a:off x="3046162" y="1949617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9A891D-E6A3-0A3F-D8F3-52C6FF4883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C24CE85-6381-83CD-AC05-1730E98608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5939F-0ED0-214D-B12A-1167F7A50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31B397-7B29-0344-92AF-EFE3F19961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pic>
        <p:nvPicPr>
          <p:cNvPr id="13" name="Picture Placeholder 29">
            <a:extLst>
              <a:ext uri="{FF2B5EF4-FFF2-40B4-BE49-F238E27FC236}">
                <a16:creationId xmlns:a16="http://schemas.microsoft.com/office/drawing/2014/main" id="{01F050F8-2933-3DC8-4A9C-E0025CAAFD1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6CF81C3A-9B39-7302-AD19-C289CBF366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687420"/>
              </p:ext>
            </p:extLst>
          </p:nvPr>
        </p:nvGraphicFramePr>
        <p:xfrm>
          <a:off x="2433974" y="2233362"/>
          <a:ext cx="8990012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A95908-42EC-418F-C0A0-391DCAE0F4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B5D28C4-A70B-3BEF-6115-15EA527C2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7FB463-FFDA-5A44-8A3C-084737933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8D352AE-631B-4A41-88F0-B98F37BB5E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pic>
        <p:nvPicPr>
          <p:cNvPr id="13" name="Picture Placeholder 29">
            <a:extLst>
              <a:ext uri="{FF2B5EF4-FFF2-40B4-BE49-F238E27FC236}">
                <a16:creationId xmlns:a16="http://schemas.microsoft.com/office/drawing/2014/main" id="{031E33DD-E01B-0D9A-5B34-852143D7251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D072434F-23D2-7ECF-D3E6-645CE768B2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13406"/>
              </p:ext>
            </p:extLst>
          </p:nvPr>
        </p:nvGraphicFramePr>
        <p:xfrm>
          <a:off x="2520950" y="2482850"/>
          <a:ext cx="8505250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5672EF7-F969-AE66-8BF7-FE52496F45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1080C29-552D-988C-6C10-15D3CA3D5B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EFD7E-3074-0E43-B83E-1A46BA2D9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0968E6-A1A2-4C44-831B-F177E62D5C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E9729FA5-0081-2F63-0CAB-F941560E0E5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9D5C5FF1-881E-E218-0A26-EE3390AC43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96569"/>
              </p:ext>
            </p:extLst>
          </p:nvPr>
        </p:nvGraphicFramePr>
        <p:xfrm>
          <a:off x="1549234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0652"/>
              </p:ext>
            </p:extLst>
          </p:nvPr>
        </p:nvGraphicFramePr>
        <p:xfrm>
          <a:off x="5634246" y="1961848"/>
          <a:ext cx="6407150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DCC5B8-AE13-3FFD-B7EC-211F815D5E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D285D9-5ADF-9617-02E6-AA78B6EFA0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E57F3-3516-2244-B64A-447646F509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Title of the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9EA412-CEE4-994F-A03D-496A1E2B67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Place Title description here.</a:t>
            </a:r>
            <a:endParaRPr lang="en-US" dirty="0"/>
          </a:p>
        </p:txBody>
      </p:sp>
      <p:pic>
        <p:nvPicPr>
          <p:cNvPr id="13" name="Picture Placeholder 29">
            <a:extLst>
              <a:ext uri="{FF2B5EF4-FFF2-40B4-BE49-F238E27FC236}">
                <a16:creationId xmlns:a16="http://schemas.microsoft.com/office/drawing/2014/main" id="{46D25339-5E4F-2357-AB5C-96DA7274E55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5454A1A-7617-9D3D-4F3A-FCC2972631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718243"/>
              </p:ext>
            </p:extLst>
          </p:nvPr>
        </p:nvGraphicFramePr>
        <p:xfrm>
          <a:off x="3577751" y="2260077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8E24B47-6741-2004-78CA-9943D96150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0C31252-57C9-B655-77CC-D7837A25CC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92F2E-407E-4C6D-911F-6E51BB32F0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B8AF6-4688-479D-A6AF-22E98E995A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E260466C-47A6-B151-C881-FF2AA7DF3B4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72D60A-4587-0B50-2F0D-F421DD7D0F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A538A2-E1C3-4198-BC3C-E93EDEE55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22498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569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728BB5C-806B-1E71-D438-EBC1C5C38EE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BABB1A5-166E-E8B1-746F-8400BDBD7F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DDF1C-C546-4E26-BE11-D83C688528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7F961-560D-465E-A8F6-E089E6F5BEA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pic>
        <p:nvPicPr>
          <p:cNvPr id="15" name="Picture Placeholder 25">
            <a:extLst>
              <a:ext uri="{FF2B5EF4-FFF2-40B4-BE49-F238E27FC236}">
                <a16:creationId xmlns:a16="http://schemas.microsoft.com/office/drawing/2014/main" id="{B35BB8B9-7854-4ABB-F368-1F7E59D621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CBA3328-E423-E757-56ED-9A68844335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BC5F518-5498-4190-90FE-5526827F3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853040"/>
              </p:ext>
            </p:extLst>
          </p:nvPr>
        </p:nvGraphicFramePr>
        <p:xfrm>
          <a:off x="1547455" y="242189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258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5">
            <a:extLst>
              <a:ext uri="{FF2B5EF4-FFF2-40B4-BE49-F238E27FC236}">
                <a16:creationId xmlns:a16="http://schemas.microsoft.com/office/drawing/2014/main" id="{2D2D3687-B802-46C4-8D62-3B216D7F70A1}"/>
              </a:ext>
            </a:extLst>
          </p:cNvPr>
          <p:cNvSpPr/>
          <p:nvPr/>
        </p:nvSpPr>
        <p:spPr>
          <a:xfrm>
            <a:off x="2578100" y="3054350"/>
            <a:ext cx="7343665" cy="7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750"/>
              </a:lnSpc>
            </a:pPr>
            <a:r>
              <a:rPr lang="en-US" sz="5000" b="1" dirty="0">
                <a:solidFill>
                  <a:schemeClr val="bg1"/>
                </a:solidFill>
                <a:latin typeface="Calibre Medium" panose="020B0603030202060203" pitchFamily="34" charset="77"/>
                <a:ea typeface="HK Grotesk Bold" pitchFamily="34" charset="-122"/>
                <a:cs typeface="HK Grotesk Bold" pitchFamily="34" charset="-120"/>
              </a:rPr>
              <a:t>Title of Your Presentation</a:t>
            </a:r>
            <a:endParaRPr lang="en-US" sz="50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4" name="Object6">
            <a:extLst>
              <a:ext uri="{FF2B5EF4-FFF2-40B4-BE49-F238E27FC236}">
                <a16:creationId xmlns:a16="http://schemas.microsoft.com/office/drawing/2014/main" id="{7745B2F9-CF92-4BBC-B8E4-ED4DD8A1777A}"/>
              </a:ext>
            </a:extLst>
          </p:cNvPr>
          <p:cNvSpPr/>
          <p:nvPr/>
        </p:nvSpPr>
        <p:spPr>
          <a:xfrm>
            <a:off x="2936875" y="3917950"/>
            <a:ext cx="6318250" cy="4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400"/>
              </a:lnSpc>
            </a:pPr>
            <a:r>
              <a:rPr lang="en-US" sz="29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A </a:t>
            </a:r>
            <a:r>
              <a:rPr lang="en-US" sz="30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longer</a:t>
            </a:r>
            <a:r>
              <a:rPr lang="en-US" sz="29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 subtitle of your presentation</a:t>
            </a:r>
            <a:endParaRPr lang="en-US" sz="29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sp>
        <p:nvSpPr>
          <p:cNvPr id="5" name="Object7">
            <a:extLst>
              <a:ext uri="{FF2B5EF4-FFF2-40B4-BE49-F238E27FC236}">
                <a16:creationId xmlns:a16="http://schemas.microsoft.com/office/drawing/2014/main" id="{9E390492-A800-440D-BC21-9D6ABC926970}"/>
              </a:ext>
            </a:extLst>
          </p:cNvPr>
          <p:cNvSpPr/>
          <p:nvPr/>
        </p:nvSpPr>
        <p:spPr>
          <a:xfrm>
            <a:off x="4889500" y="5570958"/>
            <a:ext cx="2336800" cy="3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chemeClr val="bg1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Presenter Details</a:t>
            </a:r>
            <a:endParaRPr lang="en-US" sz="2400" dirty="0">
              <a:solidFill>
                <a:schemeClr val="bg1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EC62268-3086-67E7-1CCC-036BEE90435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7" t="-19" r="-1217" b="-19"/>
          <a:stretch/>
        </p:blipFill>
        <p:spPr>
          <a:xfrm>
            <a:off x="5708249" y="673100"/>
            <a:ext cx="774410" cy="126047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F33905-E4AF-16DA-C81B-35E50B35073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36750" y="2044701"/>
            <a:ext cx="8318500" cy="431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2200" dirty="0">
                <a:solidFill>
                  <a:schemeClr val="bg1"/>
                </a:solidFill>
                <a:latin typeface="Calibre Medium" panose="020B0603030202060203"/>
              </a:rPr>
              <a:t>कृषि एवं किसान कल्याण मंत्रालय</a:t>
            </a:r>
            <a:endParaRPr lang="en-IN" sz="22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701DB7-D849-280E-5BB8-8A1D05D09A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164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202FA4C-54C3-0CD4-2A60-A5768EEC2D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AD320B-FA9F-47DE-DF56-3C447FBC2B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8721E-4861-48D9-A77D-0FD8583E17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919C90-4505-4220-B547-F92D1FA02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>
                <a:latin typeface="Calibre Medium" panose="020B0603030202060203"/>
              </a:rPr>
              <a:t>Place Title description here.</a:t>
            </a:r>
          </a:p>
        </p:txBody>
      </p:sp>
      <p:pic>
        <p:nvPicPr>
          <p:cNvPr id="15" name="Picture Placeholder 25">
            <a:extLst>
              <a:ext uri="{FF2B5EF4-FFF2-40B4-BE49-F238E27FC236}">
                <a16:creationId xmlns:a16="http://schemas.microsoft.com/office/drawing/2014/main" id="{D0D47AE2-F3EB-F6E4-AA79-1F32847389F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3F9050-0A56-BF86-3614-5EF55284A9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8C559DD-179C-44F7-837E-6A9DD225F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081205"/>
              </p:ext>
            </p:extLst>
          </p:nvPr>
        </p:nvGraphicFramePr>
        <p:xfrm>
          <a:off x="751840" y="2564238"/>
          <a:ext cx="9659895" cy="410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495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ED778DA-6D43-09F0-25E3-343DE93F2D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3BF418B-2310-1FC8-A7B5-8182D57308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A705-99B8-4F98-9087-9F54EF7A3C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25A33-365B-4E25-8511-CF6F586E09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pic>
        <p:nvPicPr>
          <p:cNvPr id="15" name="Picture Placeholder 25">
            <a:extLst>
              <a:ext uri="{FF2B5EF4-FFF2-40B4-BE49-F238E27FC236}">
                <a16:creationId xmlns:a16="http://schemas.microsoft.com/office/drawing/2014/main" id="{B2A72DC4-76A3-CDF6-21C2-AF4E7EC0C02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652B1F-4523-18C0-9326-6B94A15730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3B5306-FE1E-457E-A5A5-D4F6377F7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714236"/>
              </p:ext>
            </p:extLst>
          </p:nvPr>
        </p:nvGraphicFramePr>
        <p:xfrm>
          <a:off x="397452" y="2130489"/>
          <a:ext cx="10354631" cy="458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0870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F75ADC7-A613-B8E7-8546-307727E925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0F3D463-85C5-7D30-B933-0E935DEC4F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01047-DC27-460F-8C59-E5837C5F6C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EBFE4-71C8-4CCF-99F0-1D375F43EA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D58D38-4158-3527-DDB0-F86F9770B7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64000802-FECE-72BC-EA47-5C61A2AA9C5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/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43496261"/>
                  </p:ext>
                </p:extLst>
              </p:nvPr>
            </p:nvGraphicFramePr>
            <p:xfrm>
              <a:off x="1021696" y="2162176"/>
              <a:ext cx="9505705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985364D8-E332-4E2F-A9FA-F05535ADA2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1696" y="2162176"/>
                <a:ext cx="9505705" cy="399520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039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CD4B65-E18F-C025-914A-993E1ED441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B8CF89-221A-F2EC-E186-58A15ADCF6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3A489-C46B-4744-B262-7FE1B2684B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6BD75-E989-4DAF-A442-FB0549C76A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14B7DCE-E436-B456-64D6-90B40A36E9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7EA153C-299B-48F4-8810-E7E5A011E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223625"/>
              </p:ext>
            </p:extLst>
          </p:nvPr>
        </p:nvGraphicFramePr>
        <p:xfrm>
          <a:off x="762000" y="2130489"/>
          <a:ext cx="10893552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9B7113C5-4214-6EF6-E894-19562BAA8ED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24094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E79A49-445D-6FB8-17EF-368D5B85BA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84D2B66-E70C-2649-B4F9-1809A19D71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EEB79-86F3-4A83-A1C0-5BD9788A7E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2ADF41-60E6-460A-B237-140E77BFA3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1DA59B-DB7F-16CC-9700-E68712A5EC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6D1231-E0A9-5F46-AD25-D08C1C896E62}"/>
              </a:ext>
            </a:extLst>
          </p:cNvPr>
          <p:cNvGrpSpPr/>
          <p:nvPr/>
        </p:nvGrpSpPr>
        <p:grpSpPr>
          <a:xfrm>
            <a:off x="1878017" y="2666339"/>
            <a:ext cx="8235006" cy="3248480"/>
            <a:chOff x="1878017" y="2666339"/>
            <a:chExt cx="8235006" cy="3248480"/>
          </a:xfrm>
        </p:grpSpPr>
        <p:sp>
          <p:nvSpPr>
            <p:cNvPr id="48" name="Google Shape;628;p29">
              <a:extLst>
                <a:ext uri="{FF2B5EF4-FFF2-40B4-BE49-F238E27FC236}">
                  <a16:creationId xmlns:a16="http://schemas.microsoft.com/office/drawing/2014/main" id="{C2D9A02F-39E7-417A-BC51-A4CBEF80F584}"/>
                </a:ext>
              </a:extLst>
            </p:cNvPr>
            <p:cNvSpPr/>
            <p:nvPr/>
          </p:nvSpPr>
          <p:spPr>
            <a:xfrm>
              <a:off x="1882286" y="3009336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629;p29">
              <a:extLst>
                <a:ext uri="{FF2B5EF4-FFF2-40B4-BE49-F238E27FC236}">
                  <a16:creationId xmlns:a16="http://schemas.microsoft.com/office/drawing/2014/main" id="{495117DD-4D16-4D6C-849B-3533E4C6F67D}"/>
                </a:ext>
              </a:extLst>
            </p:cNvPr>
            <p:cNvSpPr/>
            <p:nvPr/>
          </p:nvSpPr>
          <p:spPr>
            <a:xfrm>
              <a:off x="1881086" y="4541589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630;p29">
              <a:extLst>
                <a:ext uri="{FF2B5EF4-FFF2-40B4-BE49-F238E27FC236}">
                  <a16:creationId xmlns:a16="http://schemas.microsoft.com/office/drawing/2014/main" id="{AE813832-805D-4DA6-B4E1-1CEB5FB7A633}"/>
                </a:ext>
              </a:extLst>
            </p:cNvPr>
            <p:cNvSpPr/>
            <p:nvPr/>
          </p:nvSpPr>
          <p:spPr>
            <a:xfrm>
              <a:off x="2315736" y="2666339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631;p29">
              <a:extLst>
                <a:ext uri="{FF2B5EF4-FFF2-40B4-BE49-F238E27FC236}">
                  <a16:creationId xmlns:a16="http://schemas.microsoft.com/office/drawing/2014/main" id="{E4575B38-3E0E-4991-8CC9-8F0B0D370815}"/>
                </a:ext>
              </a:extLst>
            </p:cNvPr>
            <p:cNvSpPr txBox="1"/>
            <p:nvPr/>
          </p:nvSpPr>
          <p:spPr>
            <a:xfrm flipH="1">
              <a:off x="1879532" y="3584923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000" b="1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52" name="Google Shape;632;p29">
              <a:extLst>
                <a:ext uri="{FF2B5EF4-FFF2-40B4-BE49-F238E27FC236}">
                  <a16:creationId xmlns:a16="http://schemas.microsoft.com/office/drawing/2014/main" id="{4CCBFDCA-7B28-4227-BC78-E08985AE0C70}"/>
                </a:ext>
              </a:extLst>
            </p:cNvPr>
            <p:cNvSpPr txBox="1"/>
            <p:nvPr/>
          </p:nvSpPr>
          <p:spPr>
            <a:xfrm>
              <a:off x="2445182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" name="Google Shape;633;p29">
              <a:extLst>
                <a:ext uri="{FF2B5EF4-FFF2-40B4-BE49-F238E27FC236}">
                  <a16:creationId xmlns:a16="http://schemas.microsoft.com/office/drawing/2014/main" id="{D61B26E1-FEDC-4B21-9C7D-72C7F04E61F9}"/>
                </a:ext>
              </a:extLst>
            </p:cNvPr>
            <p:cNvSpPr txBox="1"/>
            <p:nvPr/>
          </p:nvSpPr>
          <p:spPr>
            <a:xfrm>
              <a:off x="1878017" y="3878644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634;p29">
              <a:extLst>
                <a:ext uri="{FF2B5EF4-FFF2-40B4-BE49-F238E27FC236}">
                  <a16:creationId xmlns:a16="http://schemas.microsoft.com/office/drawing/2014/main" id="{6EE42E46-3375-4B75-9125-688FD01682BF}"/>
                </a:ext>
              </a:extLst>
            </p:cNvPr>
            <p:cNvSpPr/>
            <p:nvPr/>
          </p:nvSpPr>
          <p:spPr>
            <a:xfrm>
              <a:off x="2470807" y="4801800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6" name="Google Shape;636;p29">
              <a:extLst>
                <a:ext uri="{FF2B5EF4-FFF2-40B4-BE49-F238E27FC236}">
                  <a16:creationId xmlns:a16="http://schemas.microsoft.com/office/drawing/2014/main" id="{A7F6BA89-2C1F-495A-BB15-19A8168BED65}"/>
                </a:ext>
              </a:extLst>
            </p:cNvPr>
            <p:cNvSpPr/>
            <p:nvPr/>
          </p:nvSpPr>
          <p:spPr>
            <a:xfrm>
              <a:off x="8564958" y="3009342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637;p29">
              <a:extLst>
                <a:ext uri="{FF2B5EF4-FFF2-40B4-BE49-F238E27FC236}">
                  <a16:creationId xmlns:a16="http://schemas.microsoft.com/office/drawing/2014/main" id="{770CAEDA-D1B2-4550-A6DC-04D0EA090278}"/>
                </a:ext>
              </a:extLst>
            </p:cNvPr>
            <p:cNvSpPr/>
            <p:nvPr/>
          </p:nvSpPr>
          <p:spPr>
            <a:xfrm>
              <a:off x="8999629" y="2666339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638;p29">
              <a:extLst>
                <a:ext uri="{FF2B5EF4-FFF2-40B4-BE49-F238E27FC236}">
                  <a16:creationId xmlns:a16="http://schemas.microsoft.com/office/drawing/2014/main" id="{94003C0D-48B1-49A3-B850-0C5857EC05A1}"/>
                </a:ext>
              </a:extLst>
            </p:cNvPr>
            <p:cNvSpPr txBox="1"/>
            <p:nvPr/>
          </p:nvSpPr>
          <p:spPr>
            <a:xfrm>
              <a:off x="9133658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639;p29">
              <a:extLst>
                <a:ext uri="{FF2B5EF4-FFF2-40B4-BE49-F238E27FC236}">
                  <a16:creationId xmlns:a16="http://schemas.microsoft.com/office/drawing/2014/main" id="{77E3B378-743F-434F-B5A2-183B41C73A32}"/>
                </a:ext>
              </a:extLst>
            </p:cNvPr>
            <p:cNvSpPr txBox="1"/>
            <p:nvPr/>
          </p:nvSpPr>
          <p:spPr>
            <a:xfrm flipH="1">
              <a:off x="8568008" y="357469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b="1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0" name="Google Shape;641;p29">
              <a:extLst>
                <a:ext uri="{FF2B5EF4-FFF2-40B4-BE49-F238E27FC236}">
                  <a16:creationId xmlns:a16="http://schemas.microsoft.com/office/drawing/2014/main" id="{E6346515-9A8F-412E-A413-CD28E424C76D}"/>
                </a:ext>
              </a:extLst>
            </p:cNvPr>
            <p:cNvSpPr/>
            <p:nvPr/>
          </p:nvSpPr>
          <p:spPr>
            <a:xfrm>
              <a:off x="8564935" y="4541589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42;p29">
              <a:extLst>
                <a:ext uri="{FF2B5EF4-FFF2-40B4-BE49-F238E27FC236}">
                  <a16:creationId xmlns:a16="http://schemas.microsoft.com/office/drawing/2014/main" id="{8BFE35BB-867A-49F4-8424-1C895F51BEC5}"/>
                </a:ext>
              </a:extLst>
            </p:cNvPr>
            <p:cNvSpPr/>
            <p:nvPr/>
          </p:nvSpPr>
          <p:spPr>
            <a:xfrm>
              <a:off x="9103570" y="4803180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63" name="Google Shape;644;p29">
              <a:extLst>
                <a:ext uri="{FF2B5EF4-FFF2-40B4-BE49-F238E27FC236}">
                  <a16:creationId xmlns:a16="http://schemas.microsoft.com/office/drawing/2014/main" id="{AEA14A9B-D427-4FCB-9D75-3FED50AC4067}"/>
                </a:ext>
              </a:extLst>
            </p:cNvPr>
            <p:cNvSpPr/>
            <p:nvPr/>
          </p:nvSpPr>
          <p:spPr>
            <a:xfrm>
              <a:off x="3551417" y="3009342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5;p29">
              <a:extLst>
                <a:ext uri="{FF2B5EF4-FFF2-40B4-BE49-F238E27FC236}">
                  <a16:creationId xmlns:a16="http://schemas.microsoft.com/office/drawing/2014/main" id="{89D89C50-826B-4013-B2DF-C55FE546C058}"/>
                </a:ext>
              </a:extLst>
            </p:cNvPr>
            <p:cNvSpPr/>
            <p:nvPr/>
          </p:nvSpPr>
          <p:spPr>
            <a:xfrm>
              <a:off x="3551421" y="4541592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54C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46;p29">
              <a:extLst>
                <a:ext uri="{FF2B5EF4-FFF2-40B4-BE49-F238E27FC236}">
                  <a16:creationId xmlns:a16="http://schemas.microsoft.com/office/drawing/2014/main" id="{26A32D75-E7C5-42BA-BB2E-6BE0A34668A4}"/>
                </a:ext>
              </a:extLst>
            </p:cNvPr>
            <p:cNvSpPr/>
            <p:nvPr/>
          </p:nvSpPr>
          <p:spPr>
            <a:xfrm>
              <a:off x="3990334" y="2666339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54CCC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47;p29">
              <a:extLst>
                <a:ext uri="{FF2B5EF4-FFF2-40B4-BE49-F238E27FC236}">
                  <a16:creationId xmlns:a16="http://schemas.microsoft.com/office/drawing/2014/main" id="{372BD6CD-E919-4ED9-9019-568B7B42C6BA}"/>
                </a:ext>
              </a:extLst>
            </p:cNvPr>
            <p:cNvSpPr txBox="1"/>
            <p:nvPr/>
          </p:nvSpPr>
          <p:spPr>
            <a:xfrm>
              <a:off x="4120096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7" name="Google Shape;648;p29">
              <a:extLst>
                <a:ext uri="{FF2B5EF4-FFF2-40B4-BE49-F238E27FC236}">
                  <a16:creationId xmlns:a16="http://schemas.microsoft.com/office/drawing/2014/main" id="{28B1B0F4-5011-4F5D-AA0A-76777C0B6613}"/>
                </a:ext>
              </a:extLst>
            </p:cNvPr>
            <p:cNvSpPr txBox="1"/>
            <p:nvPr/>
          </p:nvSpPr>
          <p:spPr>
            <a:xfrm flipH="1">
              <a:off x="3554446" y="3584923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b="1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8" name="Google Shape;650;p29">
              <a:extLst>
                <a:ext uri="{FF2B5EF4-FFF2-40B4-BE49-F238E27FC236}">
                  <a16:creationId xmlns:a16="http://schemas.microsoft.com/office/drawing/2014/main" id="{6E40233E-DD00-46B9-9BF9-EDF91D9E92F6}"/>
                </a:ext>
              </a:extLst>
            </p:cNvPr>
            <p:cNvSpPr/>
            <p:nvPr/>
          </p:nvSpPr>
          <p:spPr>
            <a:xfrm>
              <a:off x="4090611" y="4801800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0" name="Google Shape;652;p29">
              <a:extLst>
                <a:ext uri="{FF2B5EF4-FFF2-40B4-BE49-F238E27FC236}">
                  <a16:creationId xmlns:a16="http://schemas.microsoft.com/office/drawing/2014/main" id="{477665E4-3C43-418C-B09F-F75DA7BA9219}"/>
                </a:ext>
              </a:extLst>
            </p:cNvPr>
            <p:cNvSpPr/>
            <p:nvPr/>
          </p:nvSpPr>
          <p:spPr>
            <a:xfrm>
              <a:off x="5223906" y="3009342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653;p29">
              <a:extLst>
                <a:ext uri="{FF2B5EF4-FFF2-40B4-BE49-F238E27FC236}">
                  <a16:creationId xmlns:a16="http://schemas.microsoft.com/office/drawing/2014/main" id="{063F96C2-23F0-41A1-8413-F7791BDA59FA}"/>
                </a:ext>
              </a:extLst>
            </p:cNvPr>
            <p:cNvSpPr/>
            <p:nvPr/>
          </p:nvSpPr>
          <p:spPr>
            <a:xfrm>
              <a:off x="5223906" y="4541592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654;p29">
              <a:extLst>
                <a:ext uri="{FF2B5EF4-FFF2-40B4-BE49-F238E27FC236}">
                  <a16:creationId xmlns:a16="http://schemas.microsoft.com/office/drawing/2014/main" id="{36AF1201-72F7-4EA9-B57B-AE9A27B90386}"/>
                </a:ext>
              </a:extLst>
            </p:cNvPr>
            <p:cNvSpPr/>
            <p:nvPr/>
          </p:nvSpPr>
          <p:spPr>
            <a:xfrm>
              <a:off x="5660391" y="2666339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4DC5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655;p29">
              <a:extLst>
                <a:ext uri="{FF2B5EF4-FFF2-40B4-BE49-F238E27FC236}">
                  <a16:creationId xmlns:a16="http://schemas.microsoft.com/office/drawing/2014/main" id="{EF857366-080B-41C1-964A-5A23C9A70954}"/>
                </a:ext>
              </a:extLst>
            </p:cNvPr>
            <p:cNvSpPr txBox="1"/>
            <p:nvPr/>
          </p:nvSpPr>
          <p:spPr>
            <a:xfrm>
              <a:off x="5789245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4" name="Google Shape;656;p29">
              <a:extLst>
                <a:ext uri="{FF2B5EF4-FFF2-40B4-BE49-F238E27FC236}">
                  <a16:creationId xmlns:a16="http://schemas.microsoft.com/office/drawing/2014/main" id="{A00AC023-1551-469C-9943-7498E696FA82}"/>
                </a:ext>
              </a:extLst>
            </p:cNvPr>
            <p:cNvSpPr txBox="1"/>
            <p:nvPr/>
          </p:nvSpPr>
          <p:spPr>
            <a:xfrm flipH="1">
              <a:off x="5223595" y="357469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b="1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5" name="Google Shape;658;p29">
              <a:extLst>
                <a:ext uri="{FF2B5EF4-FFF2-40B4-BE49-F238E27FC236}">
                  <a16:creationId xmlns:a16="http://schemas.microsoft.com/office/drawing/2014/main" id="{1DCAB4E5-49EC-4A08-B7A1-64401AE7AFB7}"/>
                </a:ext>
              </a:extLst>
            </p:cNvPr>
            <p:cNvSpPr/>
            <p:nvPr/>
          </p:nvSpPr>
          <p:spPr>
            <a:xfrm>
              <a:off x="5756728" y="4800887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7" name="Google Shape;660;p29">
              <a:extLst>
                <a:ext uri="{FF2B5EF4-FFF2-40B4-BE49-F238E27FC236}">
                  <a16:creationId xmlns:a16="http://schemas.microsoft.com/office/drawing/2014/main" id="{65DF6D9E-89C6-4999-8620-F0FEAD3FFD91}"/>
                </a:ext>
              </a:extLst>
            </p:cNvPr>
            <p:cNvSpPr/>
            <p:nvPr/>
          </p:nvSpPr>
          <p:spPr>
            <a:xfrm>
              <a:off x="6892744" y="3009342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661;p29">
              <a:extLst>
                <a:ext uri="{FF2B5EF4-FFF2-40B4-BE49-F238E27FC236}">
                  <a16:creationId xmlns:a16="http://schemas.microsoft.com/office/drawing/2014/main" id="{006B5D6F-136A-4E12-94F8-ED96EDAC8758}"/>
                </a:ext>
              </a:extLst>
            </p:cNvPr>
            <p:cNvSpPr/>
            <p:nvPr/>
          </p:nvSpPr>
          <p:spPr>
            <a:xfrm>
              <a:off x="6892744" y="4541592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48B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662;p29">
              <a:extLst>
                <a:ext uri="{FF2B5EF4-FFF2-40B4-BE49-F238E27FC236}">
                  <a16:creationId xmlns:a16="http://schemas.microsoft.com/office/drawing/2014/main" id="{1DE69CCC-4CCF-4FE5-81A3-7B72DDD7C0D8}"/>
                </a:ext>
              </a:extLst>
            </p:cNvPr>
            <p:cNvSpPr/>
            <p:nvPr/>
          </p:nvSpPr>
          <p:spPr>
            <a:xfrm>
              <a:off x="7327407" y="2666339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48B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663;p29">
              <a:extLst>
                <a:ext uri="{FF2B5EF4-FFF2-40B4-BE49-F238E27FC236}">
                  <a16:creationId xmlns:a16="http://schemas.microsoft.com/office/drawing/2014/main" id="{68941A17-DBB1-418D-9256-8A78E877DC1D}"/>
                </a:ext>
              </a:extLst>
            </p:cNvPr>
            <p:cNvSpPr txBox="1"/>
            <p:nvPr/>
          </p:nvSpPr>
          <p:spPr>
            <a:xfrm>
              <a:off x="7461436" y="2749153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1" name="Google Shape;664;p29">
              <a:extLst>
                <a:ext uri="{FF2B5EF4-FFF2-40B4-BE49-F238E27FC236}">
                  <a16:creationId xmlns:a16="http://schemas.microsoft.com/office/drawing/2014/main" id="{5146E570-BF36-4A37-ACFE-19C4D7413DA9}"/>
                </a:ext>
              </a:extLst>
            </p:cNvPr>
            <p:cNvSpPr txBox="1"/>
            <p:nvPr/>
          </p:nvSpPr>
          <p:spPr>
            <a:xfrm flipH="1">
              <a:off x="6895786" y="3574698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b="1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b="1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82" name="Google Shape;666;p29">
              <a:extLst>
                <a:ext uri="{FF2B5EF4-FFF2-40B4-BE49-F238E27FC236}">
                  <a16:creationId xmlns:a16="http://schemas.microsoft.com/office/drawing/2014/main" id="{57AB02B9-B524-4C84-B060-08FAF4A55E31}"/>
                </a:ext>
              </a:extLst>
            </p:cNvPr>
            <p:cNvGrpSpPr/>
            <p:nvPr/>
          </p:nvGrpSpPr>
          <p:grpSpPr>
            <a:xfrm>
              <a:off x="7430058" y="4801800"/>
              <a:ext cx="475126" cy="473920"/>
              <a:chOff x="-20173175" y="2038750"/>
              <a:chExt cx="305625" cy="304850"/>
            </a:xfrm>
          </p:grpSpPr>
          <p:sp>
            <p:nvSpPr>
              <p:cNvPr id="83" name="Google Shape;667;p29">
                <a:extLst>
                  <a:ext uri="{FF2B5EF4-FFF2-40B4-BE49-F238E27FC236}">
                    <a16:creationId xmlns:a16="http://schemas.microsoft.com/office/drawing/2014/main" id="{29BA9358-8175-41AB-8F45-A2BB25AFED4A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84" name="Google Shape;668;p29">
                <a:extLst>
                  <a:ext uri="{FF2B5EF4-FFF2-40B4-BE49-F238E27FC236}">
                    <a16:creationId xmlns:a16="http://schemas.microsoft.com/office/drawing/2014/main" id="{0382C8DE-87C0-4478-9CD4-4875244E4C15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sp>
          <p:nvSpPr>
            <p:cNvPr id="85" name="Google Shape;633;p29">
              <a:extLst>
                <a:ext uri="{FF2B5EF4-FFF2-40B4-BE49-F238E27FC236}">
                  <a16:creationId xmlns:a16="http://schemas.microsoft.com/office/drawing/2014/main" id="{5D5F91DA-1D3E-43A4-B7C8-D0326394E3D9}"/>
                </a:ext>
              </a:extLst>
            </p:cNvPr>
            <p:cNvSpPr txBox="1"/>
            <p:nvPr/>
          </p:nvSpPr>
          <p:spPr>
            <a:xfrm>
              <a:off x="3548348" y="3878644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633;p29">
              <a:extLst>
                <a:ext uri="{FF2B5EF4-FFF2-40B4-BE49-F238E27FC236}">
                  <a16:creationId xmlns:a16="http://schemas.microsoft.com/office/drawing/2014/main" id="{A60EC081-B7F1-4934-A2A6-D9B93222211F}"/>
                </a:ext>
              </a:extLst>
            </p:cNvPr>
            <p:cNvSpPr txBox="1"/>
            <p:nvPr/>
          </p:nvSpPr>
          <p:spPr>
            <a:xfrm>
              <a:off x="5241343" y="3878644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633;p29">
              <a:extLst>
                <a:ext uri="{FF2B5EF4-FFF2-40B4-BE49-F238E27FC236}">
                  <a16:creationId xmlns:a16="http://schemas.microsoft.com/office/drawing/2014/main" id="{2E0B4CDA-E06E-44C9-A822-6267EFC2CF77}"/>
                </a:ext>
              </a:extLst>
            </p:cNvPr>
            <p:cNvSpPr txBox="1"/>
            <p:nvPr/>
          </p:nvSpPr>
          <p:spPr>
            <a:xfrm>
              <a:off x="6891824" y="3878644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633;p29">
              <a:extLst>
                <a:ext uri="{FF2B5EF4-FFF2-40B4-BE49-F238E27FC236}">
                  <a16:creationId xmlns:a16="http://schemas.microsoft.com/office/drawing/2014/main" id="{15C4387B-5B98-4270-8704-F1D1983A2773}"/>
                </a:ext>
              </a:extLst>
            </p:cNvPr>
            <p:cNvSpPr txBox="1"/>
            <p:nvPr/>
          </p:nvSpPr>
          <p:spPr>
            <a:xfrm>
              <a:off x="8568008" y="3878644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9" name="Picture Placeholder 25">
            <a:extLst>
              <a:ext uri="{FF2B5EF4-FFF2-40B4-BE49-F238E27FC236}">
                <a16:creationId xmlns:a16="http://schemas.microsoft.com/office/drawing/2014/main" id="{D05E3436-394A-7482-69E9-3E6142B28C3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691654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92DB1C-6DDC-DA53-AF5C-5B17ABC269A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BBB284B-8AB0-FCD7-6706-57285D8FEC7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1E02D-E1B1-408F-92D0-822B3F10506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F5A3A-770C-4CFA-8EA5-F6029EB928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98DFDE-3636-4521-3EEA-7D0D5283A8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66C279-36DD-43EA-858A-1CEBC81EBB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847271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5AB7A663-5BC3-EAEC-F4AD-FC05315DDE7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983974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81ED369D-1C78-3E25-B050-4967C7A411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9ED75252-2423-19E5-CB3F-0A7C81FC24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44CBA-DA91-435B-A65A-1B69AA0456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86967-55D2-4C6C-8B07-35006A8A0D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A7A5CC9-776F-517F-2B37-0C229BA6AE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40CEEE-6514-0C8A-8348-40DD5DEB449A}"/>
              </a:ext>
            </a:extLst>
          </p:cNvPr>
          <p:cNvGrpSpPr/>
          <p:nvPr/>
        </p:nvGrpSpPr>
        <p:grpSpPr>
          <a:xfrm>
            <a:off x="2780668" y="2811425"/>
            <a:ext cx="7734712" cy="2838500"/>
            <a:chOff x="2780668" y="2811425"/>
            <a:chExt cx="7734712" cy="2838500"/>
          </a:xfrm>
        </p:grpSpPr>
        <p:grpSp>
          <p:nvGrpSpPr>
            <p:cNvPr id="6" name="Google Shape;55;p15">
              <a:extLst>
                <a:ext uri="{FF2B5EF4-FFF2-40B4-BE49-F238E27FC236}">
                  <a16:creationId xmlns:a16="http://schemas.microsoft.com/office/drawing/2014/main" id="{3A1D135C-127A-4B2C-B061-C15E09E6DAE8}"/>
                </a:ext>
              </a:extLst>
            </p:cNvPr>
            <p:cNvGrpSpPr/>
            <p:nvPr/>
          </p:nvGrpSpPr>
          <p:grpSpPr>
            <a:xfrm>
              <a:off x="6679268" y="4256400"/>
              <a:ext cx="3836112" cy="1393525"/>
              <a:chOff x="4597738" y="2856225"/>
              <a:chExt cx="3836112" cy="1393525"/>
            </a:xfrm>
          </p:grpSpPr>
          <p:sp>
            <p:nvSpPr>
              <p:cNvPr id="7" name="Google Shape;56;p15">
                <a:extLst>
                  <a:ext uri="{FF2B5EF4-FFF2-40B4-BE49-F238E27FC236}">
                    <a16:creationId xmlns:a16="http://schemas.microsoft.com/office/drawing/2014/main" id="{96D0FC8D-2EE3-4DDF-B110-8CD91750E9A5}"/>
                  </a:ext>
                </a:extLst>
              </p:cNvPr>
              <p:cNvSpPr/>
              <p:nvPr/>
            </p:nvSpPr>
            <p:spPr>
              <a:xfrm>
                <a:off x="4597738" y="2856225"/>
                <a:ext cx="1146000" cy="1146000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840" extrusionOk="0">
                    <a:moveTo>
                      <a:pt x="17431" y="1"/>
                    </a:moveTo>
                    <a:cubicBezTo>
                      <a:pt x="16920" y="9407"/>
                      <a:pt x="9395" y="16932"/>
                      <a:pt x="1" y="17444"/>
                    </a:cubicBezTo>
                    <a:lnTo>
                      <a:pt x="1" y="45840"/>
                    </a:lnTo>
                    <a:cubicBezTo>
                      <a:pt x="12514" y="45578"/>
                      <a:pt x="23825" y="40399"/>
                      <a:pt x="32076" y="32160"/>
                    </a:cubicBezTo>
                    <a:cubicBezTo>
                      <a:pt x="31409" y="30755"/>
                      <a:pt x="31028" y="29183"/>
                      <a:pt x="31028" y="27528"/>
                    </a:cubicBezTo>
                    <a:cubicBezTo>
                      <a:pt x="31028" y="21599"/>
                      <a:pt x="35839" y="16789"/>
                      <a:pt x="41768" y="16789"/>
                    </a:cubicBezTo>
                    <a:cubicBezTo>
                      <a:pt x="41958" y="16789"/>
                      <a:pt x="42149" y="16801"/>
                      <a:pt x="42339" y="16801"/>
                    </a:cubicBezTo>
                    <a:cubicBezTo>
                      <a:pt x="44471" y="11609"/>
                      <a:pt x="45709" y="5942"/>
                      <a:pt x="45840" y="1"/>
                    </a:cubicBezTo>
                    <a:close/>
                  </a:path>
                </a:pathLst>
              </a:custGeom>
              <a:solidFill>
                <a:srgbClr val="4DC58D"/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 dirty="0">
                    <a:solidFill>
                      <a:srgbClr val="FFFFFF"/>
                    </a:solidFill>
                    <a:latin typeface="Calibre Medium" panose="020B0603030202060203"/>
                    <a:sym typeface="Fira Sans Extra Condensed Medium"/>
                  </a:rPr>
                  <a:t>03</a:t>
                </a:r>
                <a:endParaRPr sz="3000" dirty="0">
                  <a:solidFill>
                    <a:srgbClr val="FFFFFF"/>
                  </a:solidFill>
                  <a:latin typeface="Calibre Medium" panose="020B0603030202060203"/>
                </a:endParaRPr>
              </a:p>
            </p:txBody>
          </p:sp>
          <p:sp>
            <p:nvSpPr>
              <p:cNvPr id="8" name="Google Shape;57;p15">
                <a:extLst>
                  <a:ext uri="{FF2B5EF4-FFF2-40B4-BE49-F238E27FC236}">
                    <a16:creationId xmlns:a16="http://schemas.microsoft.com/office/drawing/2014/main" id="{C8573A6D-6549-44C9-9EF0-3D30D453CB35}"/>
                  </a:ext>
                </a:extLst>
              </p:cNvPr>
              <p:cNvSpPr/>
              <p:nvPr/>
            </p:nvSpPr>
            <p:spPr>
              <a:xfrm>
                <a:off x="5425538" y="3328025"/>
                <a:ext cx="432800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17312" h="17312" extrusionOk="0">
                    <a:moveTo>
                      <a:pt x="8656" y="0"/>
                    </a:moveTo>
                    <a:cubicBezTo>
                      <a:pt x="3870" y="0"/>
                      <a:pt x="0" y="3870"/>
                      <a:pt x="0" y="8656"/>
                    </a:cubicBezTo>
                    <a:cubicBezTo>
                      <a:pt x="0" y="13442"/>
                      <a:pt x="3870" y="17312"/>
                      <a:pt x="8656" y="17312"/>
                    </a:cubicBezTo>
                    <a:cubicBezTo>
                      <a:pt x="13442" y="17312"/>
                      <a:pt x="17312" y="13442"/>
                      <a:pt x="17312" y="8656"/>
                    </a:cubicBezTo>
                    <a:cubicBezTo>
                      <a:pt x="17312" y="3870"/>
                      <a:pt x="13442" y="0"/>
                      <a:pt x="8656" y="0"/>
                    </a:cubicBezTo>
                    <a:close/>
                  </a:path>
                </a:pathLst>
              </a:custGeom>
              <a:solidFill>
                <a:srgbClr val="4DC5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9" name="Google Shape;58;p15">
                <a:extLst>
                  <a:ext uri="{FF2B5EF4-FFF2-40B4-BE49-F238E27FC236}">
                    <a16:creationId xmlns:a16="http://schemas.microsoft.com/office/drawing/2014/main" id="{A1EBD5AD-E422-4B7C-97EA-638011CC9769}"/>
                  </a:ext>
                </a:extLst>
              </p:cNvPr>
              <p:cNvSpPr/>
              <p:nvPr/>
            </p:nvSpPr>
            <p:spPr>
              <a:xfrm>
                <a:off x="5967250" y="30215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10" name="Google Shape;60;p15">
                <a:extLst>
                  <a:ext uri="{FF2B5EF4-FFF2-40B4-BE49-F238E27FC236}">
                    <a16:creationId xmlns:a16="http://schemas.microsoft.com/office/drawing/2014/main" id="{547E7473-4DAD-4CBB-A7E2-3514913495C7}"/>
                  </a:ext>
                </a:extLst>
              </p:cNvPr>
              <p:cNvSpPr txBox="1"/>
              <p:nvPr/>
            </p:nvSpPr>
            <p:spPr>
              <a:xfrm>
                <a:off x="6036313" y="3079725"/>
                <a:ext cx="2330049" cy="4203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ub heading 03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1" name="Google Shape;62;p15">
              <a:extLst>
                <a:ext uri="{FF2B5EF4-FFF2-40B4-BE49-F238E27FC236}">
                  <a16:creationId xmlns:a16="http://schemas.microsoft.com/office/drawing/2014/main" id="{AE3C3F68-48F4-4966-B321-0ED26B5E0E2B}"/>
                </a:ext>
              </a:extLst>
            </p:cNvPr>
            <p:cNvGrpSpPr/>
            <p:nvPr/>
          </p:nvGrpSpPr>
          <p:grpSpPr>
            <a:xfrm>
              <a:off x="6679268" y="2811425"/>
              <a:ext cx="3836112" cy="1393800"/>
              <a:chOff x="4597738" y="1411250"/>
              <a:chExt cx="3836112" cy="1393800"/>
            </a:xfrm>
          </p:grpSpPr>
          <p:sp>
            <p:nvSpPr>
              <p:cNvPr id="12" name="Google Shape;63;p15">
                <a:extLst>
                  <a:ext uri="{FF2B5EF4-FFF2-40B4-BE49-F238E27FC236}">
                    <a16:creationId xmlns:a16="http://schemas.microsoft.com/office/drawing/2014/main" id="{D962752C-AAAE-4FEC-9BE2-5D7F3ACE6D99}"/>
                  </a:ext>
                </a:extLst>
              </p:cNvPr>
              <p:cNvSpPr/>
              <p:nvPr/>
            </p:nvSpPr>
            <p:spPr>
              <a:xfrm>
                <a:off x="4597738" y="1658775"/>
                <a:ext cx="1146000" cy="1146275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851" extrusionOk="0">
                    <a:moveTo>
                      <a:pt x="1" y="0"/>
                    </a:moveTo>
                    <a:lnTo>
                      <a:pt x="1" y="28408"/>
                    </a:lnTo>
                    <a:cubicBezTo>
                      <a:pt x="9395" y="28920"/>
                      <a:pt x="16920" y="36445"/>
                      <a:pt x="17431" y="45851"/>
                    </a:cubicBezTo>
                    <a:lnTo>
                      <a:pt x="45840" y="45851"/>
                    </a:lnTo>
                    <a:cubicBezTo>
                      <a:pt x="45709" y="39910"/>
                      <a:pt x="44471" y="34242"/>
                      <a:pt x="42339" y="29039"/>
                    </a:cubicBezTo>
                    <a:cubicBezTo>
                      <a:pt x="42149" y="29051"/>
                      <a:pt x="41958" y="29063"/>
                      <a:pt x="41768" y="29063"/>
                    </a:cubicBezTo>
                    <a:cubicBezTo>
                      <a:pt x="35839" y="29063"/>
                      <a:pt x="31028" y="24253"/>
                      <a:pt x="31028" y="18324"/>
                    </a:cubicBezTo>
                    <a:cubicBezTo>
                      <a:pt x="31028" y="16669"/>
                      <a:pt x="31409" y="15097"/>
                      <a:pt x="32076" y="13692"/>
                    </a:cubicBezTo>
                    <a:cubicBezTo>
                      <a:pt x="23825" y="5453"/>
                      <a:pt x="12514" y="274"/>
                      <a:pt x="1" y="0"/>
                    </a:cubicBezTo>
                    <a:close/>
                  </a:path>
                </a:pathLst>
              </a:custGeom>
              <a:solidFill>
                <a:srgbClr val="54CCCD"/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 dirty="0">
                    <a:solidFill>
                      <a:srgbClr val="FFFFFF"/>
                    </a:solidFill>
                    <a:latin typeface="Calibre Medium" panose="020B0603030202060203"/>
                    <a:sym typeface="Fira Sans Extra Condensed Medium"/>
                  </a:rPr>
                  <a:t>02</a:t>
                </a:r>
                <a:endParaRPr sz="3000" dirty="0">
                  <a:solidFill>
                    <a:srgbClr val="FFFFFF"/>
                  </a:solidFill>
                  <a:latin typeface="Calibre Medium" panose="020B0603030202060203"/>
                </a:endParaRPr>
              </a:p>
            </p:txBody>
          </p:sp>
          <p:sp>
            <p:nvSpPr>
              <p:cNvPr id="13" name="Google Shape;64;p15">
                <a:extLst>
                  <a:ext uri="{FF2B5EF4-FFF2-40B4-BE49-F238E27FC236}">
                    <a16:creationId xmlns:a16="http://schemas.microsoft.com/office/drawing/2014/main" id="{13B99316-B46F-4404-801F-4B410CA6AB92}"/>
                  </a:ext>
                </a:extLst>
              </p:cNvPr>
              <p:cNvSpPr/>
              <p:nvPr/>
            </p:nvSpPr>
            <p:spPr>
              <a:xfrm>
                <a:off x="5425538" y="1900475"/>
                <a:ext cx="432800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17312" h="17312" extrusionOk="0">
                    <a:moveTo>
                      <a:pt x="8656" y="0"/>
                    </a:moveTo>
                    <a:cubicBezTo>
                      <a:pt x="3870" y="0"/>
                      <a:pt x="0" y="3870"/>
                      <a:pt x="0" y="8656"/>
                    </a:cubicBezTo>
                    <a:cubicBezTo>
                      <a:pt x="0" y="13442"/>
                      <a:pt x="3870" y="17312"/>
                      <a:pt x="8656" y="17312"/>
                    </a:cubicBezTo>
                    <a:cubicBezTo>
                      <a:pt x="13442" y="17312"/>
                      <a:pt x="17312" y="13442"/>
                      <a:pt x="17312" y="8656"/>
                    </a:cubicBezTo>
                    <a:cubicBezTo>
                      <a:pt x="17312" y="3870"/>
                      <a:pt x="13442" y="0"/>
                      <a:pt x="8656" y="0"/>
                    </a:cubicBezTo>
                    <a:close/>
                  </a:path>
                </a:pathLst>
              </a:custGeom>
              <a:solidFill>
                <a:srgbClr val="54CC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14" name="Google Shape;65;p15">
                <a:extLst>
                  <a:ext uri="{FF2B5EF4-FFF2-40B4-BE49-F238E27FC236}">
                    <a16:creationId xmlns:a16="http://schemas.microsoft.com/office/drawing/2014/main" id="{E612B01B-3898-40DA-859C-23A8FA0B2DE2}"/>
                  </a:ext>
                </a:extLst>
              </p:cNvPr>
              <p:cNvSpPr/>
              <p:nvPr/>
            </p:nvSpPr>
            <p:spPr>
              <a:xfrm>
                <a:off x="5967250" y="14112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15" name="Google Shape;67;p15">
                <a:extLst>
                  <a:ext uri="{FF2B5EF4-FFF2-40B4-BE49-F238E27FC236}">
                    <a16:creationId xmlns:a16="http://schemas.microsoft.com/office/drawing/2014/main" id="{6D3C3D84-75A6-441D-837C-290DE653DBFC}"/>
                  </a:ext>
                </a:extLst>
              </p:cNvPr>
              <p:cNvSpPr txBox="1"/>
              <p:nvPr/>
            </p:nvSpPr>
            <p:spPr>
              <a:xfrm>
                <a:off x="6081850" y="1469425"/>
                <a:ext cx="2284512" cy="43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02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6" name="Google Shape;69;p15">
              <a:extLst>
                <a:ext uri="{FF2B5EF4-FFF2-40B4-BE49-F238E27FC236}">
                  <a16:creationId xmlns:a16="http://schemas.microsoft.com/office/drawing/2014/main" id="{33E1EC6C-37CB-40BC-A28B-E82918C5BD72}"/>
                </a:ext>
              </a:extLst>
            </p:cNvPr>
            <p:cNvGrpSpPr/>
            <p:nvPr/>
          </p:nvGrpSpPr>
          <p:grpSpPr>
            <a:xfrm>
              <a:off x="2780668" y="4256400"/>
              <a:ext cx="3847125" cy="1393525"/>
              <a:chOff x="699138" y="2856225"/>
              <a:chExt cx="3847125" cy="1393525"/>
            </a:xfrm>
          </p:grpSpPr>
          <p:sp>
            <p:nvSpPr>
              <p:cNvPr id="17" name="Google Shape;70;p15">
                <a:extLst>
                  <a:ext uri="{FF2B5EF4-FFF2-40B4-BE49-F238E27FC236}">
                    <a16:creationId xmlns:a16="http://schemas.microsoft.com/office/drawing/2014/main" id="{F40833D2-4741-43C4-B5B1-B8A2BE2A0CC3}"/>
                  </a:ext>
                </a:extLst>
              </p:cNvPr>
              <p:cNvSpPr/>
              <p:nvPr/>
            </p:nvSpPr>
            <p:spPr>
              <a:xfrm>
                <a:off x="3400263" y="2856225"/>
                <a:ext cx="1146000" cy="1146000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840" extrusionOk="0">
                    <a:moveTo>
                      <a:pt x="1" y="1"/>
                    </a:moveTo>
                    <a:cubicBezTo>
                      <a:pt x="132" y="5942"/>
                      <a:pt x="1358" y="11609"/>
                      <a:pt x="3501" y="16801"/>
                    </a:cubicBezTo>
                    <a:cubicBezTo>
                      <a:pt x="3692" y="16801"/>
                      <a:pt x="3882" y="16789"/>
                      <a:pt x="4073" y="16789"/>
                    </a:cubicBezTo>
                    <a:cubicBezTo>
                      <a:pt x="10002" y="16789"/>
                      <a:pt x="14800" y="21599"/>
                      <a:pt x="14800" y="27528"/>
                    </a:cubicBezTo>
                    <a:cubicBezTo>
                      <a:pt x="14800" y="29183"/>
                      <a:pt x="14431" y="30755"/>
                      <a:pt x="13753" y="32160"/>
                    </a:cubicBezTo>
                    <a:cubicBezTo>
                      <a:pt x="22016" y="40399"/>
                      <a:pt x="33326" y="45578"/>
                      <a:pt x="45840" y="45840"/>
                    </a:cubicBezTo>
                    <a:lnTo>
                      <a:pt x="45840" y="17444"/>
                    </a:lnTo>
                    <a:cubicBezTo>
                      <a:pt x="36446" y="16932"/>
                      <a:pt x="28909" y="9407"/>
                      <a:pt x="28397" y="1"/>
                    </a:cubicBez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</p:spPr>
            <p:txBody>
              <a:bodyPr spcFirstLastPara="1" wrap="square" lIns="18287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 dirty="0">
                    <a:solidFill>
                      <a:srgbClr val="FFFFFF"/>
                    </a:solidFill>
                    <a:latin typeface="Calibre Medium" panose="020B0603030202060203"/>
                    <a:sym typeface="Fira Sans Extra Condensed Medium"/>
                  </a:rPr>
                  <a:t>04</a:t>
                </a:r>
                <a:endParaRPr sz="3000" dirty="0">
                  <a:solidFill>
                    <a:srgbClr val="FFFFFF"/>
                  </a:solidFill>
                  <a:latin typeface="Calibre Medium" panose="020B0603030202060203"/>
                </a:endParaRPr>
              </a:p>
            </p:txBody>
          </p:sp>
          <p:sp>
            <p:nvSpPr>
              <p:cNvPr id="18" name="Google Shape;71;p15">
                <a:extLst>
                  <a:ext uri="{FF2B5EF4-FFF2-40B4-BE49-F238E27FC236}">
                    <a16:creationId xmlns:a16="http://schemas.microsoft.com/office/drawing/2014/main" id="{BB34139F-7EF3-46FA-BCE7-72D27E4B2FAB}"/>
                  </a:ext>
                </a:extLst>
              </p:cNvPr>
              <p:cNvSpPr/>
              <p:nvPr/>
            </p:nvSpPr>
            <p:spPr>
              <a:xfrm>
                <a:off x="3285663" y="3328025"/>
                <a:ext cx="432825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7312" extrusionOk="0">
                    <a:moveTo>
                      <a:pt x="8657" y="0"/>
                    </a:moveTo>
                    <a:cubicBezTo>
                      <a:pt x="3871" y="0"/>
                      <a:pt x="1" y="3870"/>
                      <a:pt x="1" y="8656"/>
                    </a:cubicBezTo>
                    <a:cubicBezTo>
                      <a:pt x="1" y="13442"/>
                      <a:pt x="3871" y="17312"/>
                      <a:pt x="8657" y="17312"/>
                    </a:cubicBezTo>
                    <a:cubicBezTo>
                      <a:pt x="13431" y="17312"/>
                      <a:pt x="17313" y="13442"/>
                      <a:pt x="17313" y="8656"/>
                    </a:cubicBezTo>
                    <a:cubicBezTo>
                      <a:pt x="17313" y="3870"/>
                      <a:pt x="13431" y="0"/>
                      <a:pt x="8657" y="0"/>
                    </a:cubicBezTo>
                    <a:close/>
                  </a:path>
                </a:pathLst>
              </a:custGeom>
              <a:solidFill>
                <a:srgbClr val="70AD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19" name="Google Shape;72;p15">
                <a:extLst>
                  <a:ext uri="{FF2B5EF4-FFF2-40B4-BE49-F238E27FC236}">
                    <a16:creationId xmlns:a16="http://schemas.microsoft.com/office/drawing/2014/main" id="{F55EF843-0E7F-423D-BB39-488E374F78F3}"/>
                  </a:ext>
                </a:extLst>
              </p:cNvPr>
              <p:cNvGrpSpPr/>
              <p:nvPr/>
            </p:nvGrpSpPr>
            <p:grpSpPr>
              <a:xfrm>
                <a:off x="699138" y="3021550"/>
                <a:ext cx="2466600" cy="1228200"/>
                <a:chOff x="699138" y="2945350"/>
                <a:chExt cx="2466600" cy="1228200"/>
              </a:xfrm>
            </p:grpSpPr>
            <p:sp>
              <p:nvSpPr>
                <p:cNvPr id="20" name="Google Shape;73;p15">
                  <a:extLst>
                    <a:ext uri="{FF2B5EF4-FFF2-40B4-BE49-F238E27FC236}">
                      <a16:creationId xmlns:a16="http://schemas.microsoft.com/office/drawing/2014/main" id="{AEF2C4A1-577F-41CC-9382-7B6C03056EF6}"/>
                    </a:ext>
                  </a:extLst>
                </p:cNvPr>
                <p:cNvSpPr/>
                <p:nvPr/>
              </p:nvSpPr>
              <p:spPr>
                <a:xfrm>
                  <a:off x="699138" y="2945350"/>
                  <a:ext cx="2466600" cy="1228200"/>
                </a:xfrm>
                <a:prstGeom prst="roundRect">
                  <a:avLst>
                    <a:gd name="adj" fmla="val 7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Calibre Medium" panose="020B0603030202060203"/>
                  </a:endParaRPr>
                </a:p>
              </p:txBody>
            </p:sp>
            <p:grpSp>
              <p:nvGrpSpPr>
                <p:cNvPr id="21" name="Google Shape;74;p15">
                  <a:extLst>
                    <a:ext uri="{FF2B5EF4-FFF2-40B4-BE49-F238E27FC236}">
                      <a16:creationId xmlns:a16="http://schemas.microsoft.com/office/drawing/2014/main" id="{41B97CD0-B184-4EAC-B8F3-FECB75FBA306}"/>
                    </a:ext>
                  </a:extLst>
                </p:cNvPr>
                <p:cNvGrpSpPr/>
                <p:nvPr/>
              </p:nvGrpSpPr>
              <p:grpSpPr>
                <a:xfrm>
                  <a:off x="733425" y="3003524"/>
                  <a:ext cx="2261238" cy="1133178"/>
                  <a:chOff x="733425" y="3003524"/>
                  <a:chExt cx="2261238" cy="1133178"/>
                </a:xfrm>
              </p:grpSpPr>
              <p:sp>
                <p:nvSpPr>
                  <p:cNvPr id="22" name="Google Shape;75;p15">
                    <a:extLst>
                      <a:ext uri="{FF2B5EF4-FFF2-40B4-BE49-F238E27FC236}">
                        <a16:creationId xmlns:a16="http://schemas.microsoft.com/office/drawing/2014/main" id="{A3B8871C-D582-4553-B550-FD6CFE5E579E}"/>
                      </a:ext>
                    </a:extLst>
                  </p:cNvPr>
                  <p:cNvSpPr txBox="1"/>
                  <p:nvPr/>
                </p:nvSpPr>
                <p:spPr>
                  <a:xfrm>
                    <a:off x="733425" y="3003524"/>
                    <a:ext cx="2261238" cy="47752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IN" sz="2400" dirty="0">
                        <a:solidFill>
                          <a:srgbClr val="434343"/>
                        </a:solidFill>
                        <a:latin typeface="Calibre Medium" panose="020B0603030202060203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S</a:t>
                    </a:r>
                    <a:r>
                      <a:rPr lang="en" sz="2400" dirty="0">
                        <a:solidFill>
                          <a:srgbClr val="434343"/>
                        </a:solidFill>
                        <a:latin typeface="Calibre Medium" panose="020B0603030202060203"/>
                        <a:ea typeface="Fira Sans Extra Condensed Medium"/>
                        <a:cs typeface="Fira Sans Extra Condensed Medium"/>
                        <a:sym typeface="Fira Sans Extra Condensed Medium"/>
                      </a:rPr>
                      <a:t>ub heading 04</a:t>
                    </a:r>
                    <a:endParaRPr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endParaRPr>
                  </a:p>
                </p:txBody>
              </p:sp>
              <p:sp>
                <p:nvSpPr>
                  <p:cNvPr id="23" name="Google Shape;76;p15">
                    <a:extLst>
                      <a:ext uri="{FF2B5EF4-FFF2-40B4-BE49-F238E27FC236}">
                        <a16:creationId xmlns:a16="http://schemas.microsoft.com/office/drawing/2014/main" id="{478D71C9-17A8-499D-AA42-4A7D0589351C}"/>
                      </a:ext>
                    </a:extLst>
                  </p:cNvPr>
                  <p:cNvSpPr txBox="1"/>
                  <p:nvPr/>
                </p:nvSpPr>
                <p:spPr>
                  <a:xfrm>
                    <a:off x="819150" y="3410752"/>
                    <a:ext cx="2113556" cy="7259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dirty="0">
                        <a:solidFill>
                          <a:srgbClr val="434343"/>
                        </a:solidFill>
                        <a:latin typeface="Calibre Medium" panose="020B0603030202060203"/>
                        <a:ea typeface="Roboto"/>
                        <a:cs typeface="Roboto"/>
                        <a:sym typeface="Roboto"/>
                      </a:rPr>
                      <a:t>Place sub heading text here.</a:t>
                    </a:r>
                    <a:endParaRPr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</p:grpSp>
        </p:grpSp>
        <p:grpSp>
          <p:nvGrpSpPr>
            <p:cNvPr id="24" name="Google Shape;77;p15">
              <a:extLst>
                <a:ext uri="{FF2B5EF4-FFF2-40B4-BE49-F238E27FC236}">
                  <a16:creationId xmlns:a16="http://schemas.microsoft.com/office/drawing/2014/main" id="{EECD9A85-F1DD-4D20-8DA6-2C1310231F4A}"/>
                </a:ext>
              </a:extLst>
            </p:cNvPr>
            <p:cNvGrpSpPr/>
            <p:nvPr/>
          </p:nvGrpSpPr>
          <p:grpSpPr>
            <a:xfrm>
              <a:off x="2780668" y="2811425"/>
              <a:ext cx="3847125" cy="1393800"/>
              <a:chOff x="699138" y="1411250"/>
              <a:chExt cx="3847125" cy="1393800"/>
            </a:xfrm>
          </p:grpSpPr>
          <p:sp>
            <p:nvSpPr>
              <p:cNvPr id="25" name="Google Shape;78;p15">
                <a:extLst>
                  <a:ext uri="{FF2B5EF4-FFF2-40B4-BE49-F238E27FC236}">
                    <a16:creationId xmlns:a16="http://schemas.microsoft.com/office/drawing/2014/main" id="{799A2115-79CF-43E2-B23F-51365E79624D}"/>
                  </a:ext>
                </a:extLst>
              </p:cNvPr>
              <p:cNvSpPr/>
              <p:nvPr/>
            </p:nvSpPr>
            <p:spPr>
              <a:xfrm>
                <a:off x="3400263" y="1658775"/>
                <a:ext cx="1146000" cy="1146275"/>
              </a:xfrm>
              <a:custGeom>
                <a:avLst/>
                <a:gdLst/>
                <a:ahLst/>
                <a:cxnLst/>
                <a:rect l="l" t="t" r="r" b="b"/>
                <a:pathLst>
                  <a:path w="45840" h="45851" extrusionOk="0">
                    <a:moveTo>
                      <a:pt x="45840" y="0"/>
                    </a:moveTo>
                    <a:cubicBezTo>
                      <a:pt x="33315" y="274"/>
                      <a:pt x="22016" y="5453"/>
                      <a:pt x="13753" y="13692"/>
                    </a:cubicBezTo>
                    <a:cubicBezTo>
                      <a:pt x="14431" y="15097"/>
                      <a:pt x="14800" y="16669"/>
                      <a:pt x="14800" y="18324"/>
                    </a:cubicBezTo>
                    <a:cubicBezTo>
                      <a:pt x="14800" y="24253"/>
                      <a:pt x="10002" y="29063"/>
                      <a:pt x="4073" y="29063"/>
                    </a:cubicBezTo>
                    <a:cubicBezTo>
                      <a:pt x="3882" y="29063"/>
                      <a:pt x="3692" y="29051"/>
                      <a:pt x="3501" y="29039"/>
                    </a:cubicBezTo>
                    <a:cubicBezTo>
                      <a:pt x="1358" y="34242"/>
                      <a:pt x="132" y="39910"/>
                      <a:pt x="1" y="45851"/>
                    </a:cubicBezTo>
                    <a:lnTo>
                      <a:pt x="28397" y="45851"/>
                    </a:lnTo>
                    <a:cubicBezTo>
                      <a:pt x="28909" y="36445"/>
                      <a:pt x="36446" y="28920"/>
                      <a:pt x="45840" y="28408"/>
                    </a:cubicBezTo>
                    <a:lnTo>
                      <a:pt x="45840" y="0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18287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-IN" sz="3000" dirty="0">
                    <a:solidFill>
                      <a:srgbClr val="FFFFFF"/>
                    </a:solidFill>
                    <a:latin typeface="Calibre Medium" panose="020B0603030202060203"/>
                  </a:rPr>
                  <a:t>01</a:t>
                </a:r>
                <a:endParaRPr sz="3000" dirty="0">
                  <a:solidFill>
                    <a:srgbClr val="FFFFFF"/>
                  </a:solidFill>
                  <a:latin typeface="Calibre Medium" panose="020B0603030202060203"/>
                </a:endParaRPr>
              </a:p>
            </p:txBody>
          </p:sp>
          <p:sp>
            <p:nvSpPr>
              <p:cNvPr id="26" name="Google Shape;79;p15">
                <a:extLst>
                  <a:ext uri="{FF2B5EF4-FFF2-40B4-BE49-F238E27FC236}">
                    <a16:creationId xmlns:a16="http://schemas.microsoft.com/office/drawing/2014/main" id="{0E518E12-070F-4E76-925C-54E68164EDE1}"/>
                  </a:ext>
                </a:extLst>
              </p:cNvPr>
              <p:cNvSpPr/>
              <p:nvPr/>
            </p:nvSpPr>
            <p:spPr>
              <a:xfrm>
                <a:off x="3285663" y="1900475"/>
                <a:ext cx="432825" cy="43280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7312" extrusionOk="0">
                    <a:moveTo>
                      <a:pt x="8657" y="0"/>
                    </a:moveTo>
                    <a:cubicBezTo>
                      <a:pt x="3871" y="0"/>
                      <a:pt x="1" y="3870"/>
                      <a:pt x="1" y="8656"/>
                    </a:cubicBezTo>
                    <a:cubicBezTo>
                      <a:pt x="1" y="13442"/>
                      <a:pt x="3871" y="17312"/>
                      <a:pt x="8657" y="17312"/>
                    </a:cubicBezTo>
                    <a:cubicBezTo>
                      <a:pt x="13431" y="17312"/>
                      <a:pt x="17313" y="13442"/>
                      <a:pt x="17313" y="8656"/>
                    </a:cubicBezTo>
                    <a:cubicBezTo>
                      <a:pt x="17313" y="3870"/>
                      <a:pt x="13431" y="0"/>
                      <a:pt x="8657" y="0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27" name="Google Shape;80;p15">
                <a:extLst>
                  <a:ext uri="{FF2B5EF4-FFF2-40B4-BE49-F238E27FC236}">
                    <a16:creationId xmlns:a16="http://schemas.microsoft.com/office/drawing/2014/main" id="{CBE0E26C-80F1-459D-A2EE-41D6F93BF23F}"/>
                  </a:ext>
                </a:extLst>
              </p:cNvPr>
              <p:cNvGrpSpPr/>
              <p:nvPr/>
            </p:nvGrpSpPr>
            <p:grpSpPr>
              <a:xfrm>
                <a:off x="699138" y="1411250"/>
                <a:ext cx="2466600" cy="1228200"/>
                <a:chOff x="699138" y="1335050"/>
                <a:chExt cx="2466600" cy="1228200"/>
              </a:xfrm>
            </p:grpSpPr>
            <p:sp>
              <p:nvSpPr>
                <p:cNvPr id="28" name="Google Shape;81;p15">
                  <a:extLst>
                    <a:ext uri="{FF2B5EF4-FFF2-40B4-BE49-F238E27FC236}">
                      <a16:creationId xmlns:a16="http://schemas.microsoft.com/office/drawing/2014/main" id="{88324D23-AFF0-416C-B18C-EB6A7F85D41E}"/>
                    </a:ext>
                  </a:extLst>
                </p:cNvPr>
                <p:cNvSpPr/>
                <p:nvPr/>
              </p:nvSpPr>
              <p:spPr>
                <a:xfrm>
                  <a:off x="699138" y="1335050"/>
                  <a:ext cx="2466600" cy="1228200"/>
                </a:xfrm>
                <a:prstGeom prst="roundRect">
                  <a:avLst>
                    <a:gd name="adj" fmla="val 7657"/>
                  </a:avLst>
                </a:pr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Calibre Medium" panose="020B0603030202060203"/>
                  </a:endParaRPr>
                </a:p>
              </p:txBody>
            </p:sp>
            <p:sp>
              <p:nvSpPr>
                <p:cNvPr id="29" name="Google Shape;84;p15">
                  <a:extLst>
                    <a:ext uri="{FF2B5EF4-FFF2-40B4-BE49-F238E27FC236}">
                      <a16:creationId xmlns:a16="http://schemas.microsoft.com/office/drawing/2014/main" id="{C5719B9E-9151-4A6A-92E0-4BAAD2065311}"/>
                    </a:ext>
                  </a:extLst>
                </p:cNvPr>
                <p:cNvSpPr txBox="1"/>
                <p:nvPr/>
              </p:nvSpPr>
              <p:spPr>
                <a:xfrm>
                  <a:off x="699138" y="1393225"/>
                  <a:ext cx="2301237" cy="3468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Sub heading 01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</p:grpSp>
        </p:grpSp>
        <p:sp>
          <p:nvSpPr>
            <p:cNvPr id="30" name="Google Shape;86;p15">
              <a:extLst>
                <a:ext uri="{FF2B5EF4-FFF2-40B4-BE49-F238E27FC236}">
                  <a16:creationId xmlns:a16="http://schemas.microsoft.com/office/drawing/2014/main" id="{5704C154-453B-4F38-A366-9F64AB02357A}"/>
                </a:ext>
              </a:extLst>
            </p:cNvPr>
            <p:cNvSpPr/>
            <p:nvPr/>
          </p:nvSpPr>
          <p:spPr>
            <a:xfrm>
              <a:off x="7603793" y="3406300"/>
              <a:ext cx="239350" cy="221475"/>
            </a:xfrm>
            <a:custGeom>
              <a:avLst/>
              <a:gdLst/>
              <a:ahLst/>
              <a:cxnLst/>
              <a:rect l="l" t="t" r="r" b="b"/>
              <a:pathLst>
                <a:path w="9574" h="8859" extrusionOk="0">
                  <a:moveTo>
                    <a:pt x="4418" y="1"/>
                  </a:moveTo>
                  <a:cubicBezTo>
                    <a:pt x="4203" y="1"/>
                    <a:pt x="4037" y="167"/>
                    <a:pt x="4037" y="370"/>
                  </a:cubicBezTo>
                  <a:lnTo>
                    <a:pt x="4037" y="882"/>
                  </a:lnTo>
                  <a:cubicBezTo>
                    <a:pt x="4037" y="1084"/>
                    <a:pt x="4203" y="1251"/>
                    <a:pt x="4418" y="1251"/>
                  </a:cubicBezTo>
                  <a:cubicBezTo>
                    <a:pt x="4620" y="1251"/>
                    <a:pt x="4787" y="1084"/>
                    <a:pt x="4787" y="882"/>
                  </a:cubicBezTo>
                  <a:lnTo>
                    <a:pt x="4787" y="370"/>
                  </a:lnTo>
                  <a:cubicBezTo>
                    <a:pt x="4787" y="167"/>
                    <a:pt x="4620" y="1"/>
                    <a:pt x="4418" y="1"/>
                  </a:cubicBezTo>
                  <a:close/>
                  <a:moveTo>
                    <a:pt x="1572" y="1179"/>
                  </a:moveTo>
                  <a:cubicBezTo>
                    <a:pt x="1477" y="1179"/>
                    <a:pt x="1382" y="1215"/>
                    <a:pt x="1310" y="1287"/>
                  </a:cubicBezTo>
                  <a:cubicBezTo>
                    <a:pt x="1155" y="1429"/>
                    <a:pt x="1155" y="1668"/>
                    <a:pt x="1310" y="1810"/>
                  </a:cubicBezTo>
                  <a:lnTo>
                    <a:pt x="1667" y="2168"/>
                  </a:lnTo>
                  <a:cubicBezTo>
                    <a:pt x="1739" y="2239"/>
                    <a:pt x="1834" y="2287"/>
                    <a:pt x="1929" y="2287"/>
                  </a:cubicBezTo>
                  <a:cubicBezTo>
                    <a:pt x="2025" y="2287"/>
                    <a:pt x="2120" y="2239"/>
                    <a:pt x="2191" y="2168"/>
                  </a:cubicBezTo>
                  <a:cubicBezTo>
                    <a:pt x="2334" y="2025"/>
                    <a:pt x="2334" y="1787"/>
                    <a:pt x="2191" y="1644"/>
                  </a:cubicBezTo>
                  <a:lnTo>
                    <a:pt x="1834" y="1287"/>
                  </a:lnTo>
                  <a:cubicBezTo>
                    <a:pt x="1763" y="1215"/>
                    <a:pt x="1667" y="1179"/>
                    <a:pt x="1572" y="1179"/>
                  </a:cubicBezTo>
                  <a:close/>
                  <a:moveTo>
                    <a:pt x="370" y="4037"/>
                  </a:moveTo>
                  <a:cubicBezTo>
                    <a:pt x="167" y="4037"/>
                    <a:pt x="1" y="4204"/>
                    <a:pt x="1" y="4406"/>
                  </a:cubicBezTo>
                  <a:cubicBezTo>
                    <a:pt x="1" y="4620"/>
                    <a:pt x="167" y="4787"/>
                    <a:pt x="370" y="4787"/>
                  </a:cubicBezTo>
                  <a:lnTo>
                    <a:pt x="882" y="4787"/>
                  </a:lnTo>
                  <a:cubicBezTo>
                    <a:pt x="1084" y="4787"/>
                    <a:pt x="1251" y="4620"/>
                    <a:pt x="1251" y="4406"/>
                  </a:cubicBezTo>
                  <a:cubicBezTo>
                    <a:pt x="1251" y="4204"/>
                    <a:pt x="1084" y="4037"/>
                    <a:pt x="882" y="4037"/>
                  </a:cubicBezTo>
                  <a:close/>
                  <a:moveTo>
                    <a:pt x="5632" y="2858"/>
                  </a:moveTo>
                  <a:cubicBezTo>
                    <a:pt x="6085" y="3215"/>
                    <a:pt x="6370" y="3775"/>
                    <a:pt x="6370" y="4394"/>
                  </a:cubicBezTo>
                  <a:cubicBezTo>
                    <a:pt x="6370" y="5013"/>
                    <a:pt x="6085" y="5561"/>
                    <a:pt x="5632" y="5930"/>
                  </a:cubicBezTo>
                  <a:cubicBezTo>
                    <a:pt x="5192" y="5561"/>
                    <a:pt x="4894" y="5013"/>
                    <a:pt x="4894" y="4394"/>
                  </a:cubicBezTo>
                  <a:cubicBezTo>
                    <a:pt x="4894" y="3775"/>
                    <a:pt x="5192" y="3215"/>
                    <a:pt x="5632" y="2858"/>
                  </a:cubicBezTo>
                  <a:close/>
                  <a:moveTo>
                    <a:pt x="4418" y="2430"/>
                  </a:moveTo>
                  <a:cubicBezTo>
                    <a:pt x="4584" y="2430"/>
                    <a:pt x="4763" y="2453"/>
                    <a:pt x="4930" y="2501"/>
                  </a:cubicBezTo>
                  <a:cubicBezTo>
                    <a:pt x="4442" y="2989"/>
                    <a:pt x="4156" y="3656"/>
                    <a:pt x="4156" y="4394"/>
                  </a:cubicBezTo>
                  <a:cubicBezTo>
                    <a:pt x="4156" y="5132"/>
                    <a:pt x="4442" y="5799"/>
                    <a:pt x="4930" y="6287"/>
                  </a:cubicBezTo>
                  <a:cubicBezTo>
                    <a:pt x="4763" y="6335"/>
                    <a:pt x="4584" y="6359"/>
                    <a:pt x="4418" y="6359"/>
                  </a:cubicBezTo>
                  <a:cubicBezTo>
                    <a:pt x="3334" y="6359"/>
                    <a:pt x="2453" y="5478"/>
                    <a:pt x="2453" y="4394"/>
                  </a:cubicBezTo>
                  <a:cubicBezTo>
                    <a:pt x="2453" y="3311"/>
                    <a:pt x="3334" y="2430"/>
                    <a:pt x="4418" y="2430"/>
                  </a:cubicBezTo>
                  <a:close/>
                  <a:moveTo>
                    <a:pt x="4418" y="1680"/>
                  </a:moveTo>
                  <a:cubicBezTo>
                    <a:pt x="2918" y="1680"/>
                    <a:pt x="1703" y="2894"/>
                    <a:pt x="1703" y="4394"/>
                  </a:cubicBezTo>
                  <a:cubicBezTo>
                    <a:pt x="1703" y="5882"/>
                    <a:pt x="2918" y="7109"/>
                    <a:pt x="4418" y="7109"/>
                  </a:cubicBezTo>
                  <a:cubicBezTo>
                    <a:pt x="4858" y="7109"/>
                    <a:pt x="5263" y="7002"/>
                    <a:pt x="5632" y="6811"/>
                  </a:cubicBezTo>
                  <a:cubicBezTo>
                    <a:pt x="6001" y="7002"/>
                    <a:pt x="6418" y="7109"/>
                    <a:pt x="6859" y="7109"/>
                  </a:cubicBezTo>
                  <a:cubicBezTo>
                    <a:pt x="7192" y="7109"/>
                    <a:pt x="7513" y="7049"/>
                    <a:pt x="7811" y="6930"/>
                  </a:cubicBezTo>
                  <a:cubicBezTo>
                    <a:pt x="8013" y="6859"/>
                    <a:pt x="8109" y="6644"/>
                    <a:pt x="8037" y="6454"/>
                  </a:cubicBezTo>
                  <a:cubicBezTo>
                    <a:pt x="7982" y="6297"/>
                    <a:pt x="7833" y="6204"/>
                    <a:pt x="7680" y="6204"/>
                  </a:cubicBezTo>
                  <a:cubicBezTo>
                    <a:pt x="7636" y="6204"/>
                    <a:pt x="7592" y="6212"/>
                    <a:pt x="7549" y="6228"/>
                  </a:cubicBezTo>
                  <a:cubicBezTo>
                    <a:pt x="7335" y="6311"/>
                    <a:pt x="7097" y="6359"/>
                    <a:pt x="6859" y="6359"/>
                  </a:cubicBezTo>
                  <a:cubicBezTo>
                    <a:pt x="6680" y="6359"/>
                    <a:pt x="6513" y="6335"/>
                    <a:pt x="6347" y="6287"/>
                  </a:cubicBezTo>
                  <a:cubicBezTo>
                    <a:pt x="6823" y="5799"/>
                    <a:pt x="7120" y="5132"/>
                    <a:pt x="7120" y="4394"/>
                  </a:cubicBezTo>
                  <a:cubicBezTo>
                    <a:pt x="7120" y="3656"/>
                    <a:pt x="6823" y="2989"/>
                    <a:pt x="6347" y="2501"/>
                  </a:cubicBezTo>
                  <a:cubicBezTo>
                    <a:pt x="6513" y="2453"/>
                    <a:pt x="6680" y="2430"/>
                    <a:pt x="6859" y="2430"/>
                  </a:cubicBezTo>
                  <a:cubicBezTo>
                    <a:pt x="7942" y="2430"/>
                    <a:pt x="8823" y="3311"/>
                    <a:pt x="8823" y="4394"/>
                  </a:cubicBezTo>
                  <a:cubicBezTo>
                    <a:pt x="8823" y="4656"/>
                    <a:pt x="8775" y="4918"/>
                    <a:pt x="8668" y="5156"/>
                  </a:cubicBezTo>
                  <a:cubicBezTo>
                    <a:pt x="8585" y="5347"/>
                    <a:pt x="8680" y="5573"/>
                    <a:pt x="8859" y="5656"/>
                  </a:cubicBezTo>
                  <a:cubicBezTo>
                    <a:pt x="8904" y="5673"/>
                    <a:pt x="8952" y="5682"/>
                    <a:pt x="8999" y="5682"/>
                  </a:cubicBezTo>
                  <a:cubicBezTo>
                    <a:pt x="9149" y="5682"/>
                    <a:pt x="9295" y="5599"/>
                    <a:pt x="9359" y="5454"/>
                  </a:cubicBezTo>
                  <a:cubicBezTo>
                    <a:pt x="9502" y="5120"/>
                    <a:pt x="9573" y="4763"/>
                    <a:pt x="9573" y="4394"/>
                  </a:cubicBezTo>
                  <a:cubicBezTo>
                    <a:pt x="9573" y="2894"/>
                    <a:pt x="8359" y="1680"/>
                    <a:pt x="6859" y="1680"/>
                  </a:cubicBezTo>
                  <a:cubicBezTo>
                    <a:pt x="6418" y="1680"/>
                    <a:pt x="6001" y="1787"/>
                    <a:pt x="5632" y="1977"/>
                  </a:cubicBezTo>
                  <a:cubicBezTo>
                    <a:pt x="5263" y="1787"/>
                    <a:pt x="4858" y="1680"/>
                    <a:pt x="4418" y="1680"/>
                  </a:cubicBezTo>
                  <a:close/>
                  <a:moveTo>
                    <a:pt x="1929" y="6502"/>
                  </a:moveTo>
                  <a:cubicBezTo>
                    <a:pt x="1834" y="6502"/>
                    <a:pt x="1739" y="6537"/>
                    <a:pt x="1667" y="6609"/>
                  </a:cubicBezTo>
                  <a:lnTo>
                    <a:pt x="1310" y="6966"/>
                  </a:lnTo>
                  <a:cubicBezTo>
                    <a:pt x="1155" y="7121"/>
                    <a:pt x="1155" y="7347"/>
                    <a:pt x="1310" y="7502"/>
                  </a:cubicBezTo>
                  <a:cubicBezTo>
                    <a:pt x="1382" y="7573"/>
                    <a:pt x="1477" y="7609"/>
                    <a:pt x="1572" y="7609"/>
                  </a:cubicBezTo>
                  <a:cubicBezTo>
                    <a:pt x="1667" y="7609"/>
                    <a:pt x="1763" y="7573"/>
                    <a:pt x="1834" y="7502"/>
                  </a:cubicBezTo>
                  <a:lnTo>
                    <a:pt x="2191" y="7144"/>
                  </a:lnTo>
                  <a:cubicBezTo>
                    <a:pt x="2334" y="7002"/>
                    <a:pt x="2334" y="6763"/>
                    <a:pt x="2191" y="6609"/>
                  </a:cubicBezTo>
                  <a:cubicBezTo>
                    <a:pt x="2120" y="6537"/>
                    <a:pt x="2025" y="6502"/>
                    <a:pt x="1929" y="6502"/>
                  </a:cubicBezTo>
                  <a:close/>
                  <a:moveTo>
                    <a:pt x="4418" y="7609"/>
                  </a:moveTo>
                  <a:cubicBezTo>
                    <a:pt x="4203" y="7609"/>
                    <a:pt x="4037" y="7775"/>
                    <a:pt x="4037" y="7978"/>
                  </a:cubicBezTo>
                  <a:lnTo>
                    <a:pt x="4037" y="8490"/>
                  </a:lnTo>
                  <a:cubicBezTo>
                    <a:pt x="4037" y="8692"/>
                    <a:pt x="4203" y="8859"/>
                    <a:pt x="4418" y="8859"/>
                  </a:cubicBezTo>
                  <a:cubicBezTo>
                    <a:pt x="4620" y="8859"/>
                    <a:pt x="4787" y="8692"/>
                    <a:pt x="4787" y="8490"/>
                  </a:cubicBezTo>
                  <a:lnTo>
                    <a:pt x="4787" y="7978"/>
                  </a:lnTo>
                  <a:cubicBezTo>
                    <a:pt x="4787" y="7775"/>
                    <a:pt x="4620" y="7609"/>
                    <a:pt x="4418" y="76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31" name="Google Shape;87;p15">
              <a:extLst>
                <a:ext uri="{FF2B5EF4-FFF2-40B4-BE49-F238E27FC236}">
                  <a16:creationId xmlns:a16="http://schemas.microsoft.com/office/drawing/2014/main" id="{20A5B630-9C82-4C6E-81CF-771BF746CF2C}"/>
                </a:ext>
              </a:extLst>
            </p:cNvPr>
            <p:cNvGrpSpPr/>
            <p:nvPr/>
          </p:nvGrpSpPr>
          <p:grpSpPr>
            <a:xfrm>
              <a:off x="5500268" y="4863025"/>
              <a:ext cx="166700" cy="165525"/>
              <a:chOff x="3418738" y="3462850"/>
              <a:chExt cx="166700" cy="165525"/>
            </a:xfrm>
          </p:grpSpPr>
          <p:sp>
            <p:nvSpPr>
              <p:cNvPr id="32" name="Google Shape;88;p15">
                <a:extLst>
                  <a:ext uri="{FF2B5EF4-FFF2-40B4-BE49-F238E27FC236}">
                    <a16:creationId xmlns:a16="http://schemas.microsoft.com/office/drawing/2014/main" id="{AAC34BCC-48D9-4C00-939E-110AD2EF775E}"/>
                  </a:ext>
                </a:extLst>
              </p:cNvPr>
              <p:cNvSpPr/>
              <p:nvPr/>
            </p:nvSpPr>
            <p:spPr>
              <a:xfrm>
                <a:off x="3418738" y="3462850"/>
                <a:ext cx="166700" cy="94400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3776" extrusionOk="0">
                    <a:moveTo>
                      <a:pt x="4310" y="394"/>
                    </a:moveTo>
                    <a:lnTo>
                      <a:pt x="4310" y="1180"/>
                    </a:lnTo>
                    <a:lnTo>
                      <a:pt x="2358" y="1180"/>
                    </a:lnTo>
                    <a:lnTo>
                      <a:pt x="2358" y="394"/>
                    </a:lnTo>
                    <a:close/>
                    <a:moveTo>
                      <a:pt x="2155" y="1"/>
                    </a:moveTo>
                    <a:cubicBezTo>
                      <a:pt x="2048" y="1"/>
                      <a:pt x="1965" y="84"/>
                      <a:pt x="1965" y="203"/>
                    </a:cubicBezTo>
                    <a:lnTo>
                      <a:pt x="1965" y="1180"/>
                    </a:lnTo>
                    <a:lnTo>
                      <a:pt x="1179" y="1180"/>
                    </a:lnTo>
                    <a:lnTo>
                      <a:pt x="1179" y="787"/>
                    </a:lnTo>
                    <a:cubicBezTo>
                      <a:pt x="1179" y="679"/>
                      <a:pt x="1095" y="584"/>
                      <a:pt x="988" y="584"/>
                    </a:cubicBezTo>
                    <a:cubicBezTo>
                      <a:pt x="881" y="584"/>
                      <a:pt x="786" y="679"/>
                      <a:pt x="786" y="787"/>
                    </a:cubicBezTo>
                    <a:lnTo>
                      <a:pt x="786" y="1180"/>
                    </a:lnTo>
                    <a:lnTo>
                      <a:pt x="191" y="1180"/>
                    </a:lnTo>
                    <a:cubicBezTo>
                      <a:pt x="83" y="1180"/>
                      <a:pt x="0" y="1263"/>
                      <a:pt x="0" y="1370"/>
                    </a:cubicBezTo>
                    <a:lnTo>
                      <a:pt x="0" y="2680"/>
                    </a:lnTo>
                    <a:lnTo>
                      <a:pt x="3334" y="3775"/>
                    </a:lnTo>
                    <a:lnTo>
                      <a:pt x="6668" y="2680"/>
                    </a:lnTo>
                    <a:lnTo>
                      <a:pt x="6668" y="1370"/>
                    </a:lnTo>
                    <a:cubicBezTo>
                      <a:pt x="6668" y="1263"/>
                      <a:pt x="6584" y="1180"/>
                      <a:pt x="6465" y="1180"/>
                    </a:cubicBezTo>
                    <a:lnTo>
                      <a:pt x="5870" y="1180"/>
                    </a:lnTo>
                    <a:lnTo>
                      <a:pt x="5870" y="787"/>
                    </a:lnTo>
                    <a:cubicBezTo>
                      <a:pt x="5870" y="679"/>
                      <a:pt x="5787" y="584"/>
                      <a:pt x="5679" y="584"/>
                    </a:cubicBezTo>
                    <a:cubicBezTo>
                      <a:pt x="5572" y="584"/>
                      <a:pt x="5477" y="679"/>
                      <a:pt x="5477" y="787"/>
                    </a:cubicBezTo>
                    <a:lnTo>
                      <a:pt x="5477" y="1180"/>
                    </a:lnTo>
                    <a:lnTo>
                      <a:pt x="4703" y="1180"/>
                    </a:lnTo>
                    <a:lnTo>
                      <a:pt x="4703" y="203"/>
                    </a:lnTo>
                    <a:cubicBezTo>
                      <a:pt x="4703" y="84"/>
                      <a:pt x="4608" y="1"/>
                      <a:pt x="45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33" name="Google Shape;89;p15">
                <a:extLst>
                  <a:ext uri="{FF2B5EF4-FFF2-40B4-BE49-F238E27FC236}">
                    <a16:creationId xmlns:a16="http://schemas.microsoft.com/office/drawing/2014/main" id="{16C612BF-674A-496F-88DA-172AEDEE2AA2}"/>
                  </a:ext>
                </a:extLst>
              </p:cNvPr>
              <p:cNvSpPr/>
              <p:nvPr/>
            </p:nvSpPr>
            <p:spPr>
              <a:xfrm>
                <a:off x="3418738" y="3538750"/>
                <a:ext cx="1667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3585" extrusionOk="0">
                    <a:moveTo>
                      <a:pt x="0" y="1"/>
                    </a:moveTo>
                    <a:lnTo>
                      <a:pt x="0" y="3394"/>
                    </a:lnTo>
                    <a:cubicBezTo>
                      <a:pt x="0" y="3501"/>
                      <a:pt x="83" y="3585"/>
                      <a:pt x="191" y="3585"/>
                    </a:cubicBezTo>
                    <a:lnTo>
                      <a:pt x="6465" y="3585"/>
                    </a:lnTo>
                    <a:cubicBezTo>
                      <a:pt x="6584" y="3585"/>
                      <a:pt x="6668" y="3501"/>
                      <a:pt x="6668" y="3394"/>
                    </a:cubicBezTo>
                    <a:lnTo>
                      <a:pt x="6668" y="1"/>
                    </a:lnTo>
                    <a:lnTo>
                      <a:pt x="3298" y="10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grpSp>
          <p:nvGrpSpPr>
            <p:cNvPr id="34" name="Google Shape;90;p15">
              <a:extLst>
                <a:ext uri="{FF2B5EF4-FFF2-40B4-BE49-F238E27FC236}">
                  <a16:creationId xmlns:a16="http://schemas.microsoft.com/office/drawing/2014/main" id="{03B41616-9ADF-45A6-A2E9-BD172EAE46FD}"/>
                </a:ext>
              </a:extLst>
            </p:cNvPr>
            <p:cNvGrpSpPr/>
            <p:nvPr/>
          </p:nvGrpSpPr>
          <p:grpSpPr>
            <a:xfrm>
              <a:off x="5447568" y="3472075"/>
              <a:ext cx="271775" cy="89925"/>
              <a:chOff x="3366038" y="2071900"/>
              <a:chExt cx="271775" cy="89925"/>
            </a:xfrm>
          </p:grpSpPr>
          <p:sp>
            <p:nvSpPr>
              <p:cNvPr id="35" name="Google Shape;91;p15">
                <a:extLst>
                  <a:ext uri="{FF2B5EF4-FFF2-40B4-BE49-F238E27FC236}">
                    <a16:creationId xmlns:a16="http://schemas.microsoft.com/office/drawing/2014/main" id="{404A77B8-B663-4CE1-BCFB-9ED6A381A973}"/>
                  </a:ext>
                </a:extLst>
              </p:cNvPr>
              <p:cNvSpPr/>
              <p:nvPr/>
            </p:nvSpPr>
            <p:spPr>
              <a:xfrm>
                <a:off x="3366038" y="2109125"/>
                <a:ext cx="27177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620" extrusionOk="0">
                    <a:moveTo>
                      <a:pt x="1" y="0"/>
                    </a:moveTo>
                    <a:lnTo>
                      <a:pt x="1" y="619"/>
                    </a:lnTo>
                    <a:lnTo>
                      <a:pt x="10871" y="619"/>
                    </a:lnTo>
                    <a:lnTo>
                      <a:pt x="108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36" name="Google Shape;92;p15">
                <a:extLst>
                  <a:ext uri="{FF2B5EF4-FFF2-40B4-BE49-F238E27FC236}">
                    <a16:creationId xmlns:a16="http://schemas.microsoft.com/office/drawing/2014/main" id="{46418ABD-B327-4DFB-87A3-41595CD1E3F6}"/>
                  </a:ext>
                </a:extLst>
              </p:cNvPr>
              <p:cNvSpPr/>
              <p:nvPr/>
            </p:nvSpPr>
            <p:spPr>
              <a:xfrm>
                <a:off x="3382413" y="2071900"/>
                <a:ext cx="3217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597" extrusionOk="0">
                    <a:moveTo>
                      <a:pt x="1" y="1"/>
                    </a:moveTo>
                    <a:lnTo>
                      <a:pt x="1" y="3597"/>
                    </a:lnTo>
                    <a:lnTo>
                      <a:pt x="1286" y="3597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37" name="Google Shape;93;p15">
                <a:extLst>
                  <a:ext uri="{FF2B5EF4-FFF2-40B4-BE49-F238E27FC236}">
                    <a16:creationId xmlns:a16="http://schemas.microsoft.com/office/drawing/2014/main" id="{59F3F287-AE87-4EA4-B449-E00C8CB953DA}"/>
                  </a:ext>
                </a:extLst>
              </p:cNvPr>
              <p:cNvSpPr/>
              <p:nvPr/>
            </p:nvSpPr>
            <p:spPr>
              <a:xfrm>
                <a:off x="3589588" y="2071900"/>
                <a:ext cx="32175" cy="899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597" extrusionOk="0">
                    <a:moveTo>
                      <a:pt x="0" y="1"/>
                    </a:moveTo>
                    <a:lnTo>
                      <a:pt x="0" y="3597"/>
                    </a:lnTo>
                    <a:lnTo>
                      <a:pt x="1286" y="3597"/>
                    </a:lnTo>
                    <a:lnTo>
                      <a:pt x="1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38" name="Google Shape;94;p15">
                <a:extLst>
                  <a:ext uri="{FF2B5EF4-FFF2-40B4-BE49-F238E27FC236}">
                    <a16:creationId xmlns:a16="http://schemas.microsoft.com/office/drawing/2014/main" id="{FB21389F-2A8F-4DC9-957B-FDA2D90586C5}"/>
                  </a:ext>
                </a:extLst>
              </p:cNvPr>
              <p:cNvSpPr/>
              <p:nvPr/>
            </p:nvSpPr>
            <p:spPr>
              <a:xfrm>
                <a:off x="3376163" y="2090950"/>
                <a:ext cx="205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073" extrusionOk="0">
                    <a:moveTo>
                      <a:pt x="0" y="1"/>
                    </a:moveTo>
                    <a:lnTo>
                      <a:pt x="0" y="2073"/>
                    </a:lnTo>
                    <a:lnTo>
                      <a:pt x="822" y="2073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39" name="Google Shape;95;p15">
                <a:extLst>
                  <a:ext uri="{FF2B5EF4-FFF2-40B4-BE49-F238E27FC236}">
                    <a16:creationId xmlns:a16="http://schemas.microsoft.com/office/drawing/2014/main" id="{8E2D170D-94CD-461F-81BF-D60C92FD6C3D}"/>
                  </a:ext>
                </a:extLst>
              </p:cNvPr>
              <p:cNvSpPr/>
              <p:nvPr/>
            </p:nvSpPr>
            <p:spPr>
              <a:xfrm>
                <a:off x="3607138" y="2090950"/>
                <a:ext cx="2057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073" extrusionOk="0">
                    <a:moveTo>
                      <a:pt x="1" y="1"/>
                    </a:moveTo>
                    <a:lnTo>
                      <a:pt x="1" y="2073"/>
                    </a:lnTo>
                    <a:lnTo>
                      <a:pt x="822" y="2073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grpSp>
          <p:nvGrpSpPr>
            <p:cNvPr id="40" name="Google Shape;96;p15">
              <a:extLst>
                <a:ext uri="{FF2B5EF4-FFF2-40B4-BE49-F238E27FC236}">
                  <a16:creationId xmlns:a16="http://schemas.microsoft.com/office/drawing/2014/main" id="{A45EC3F1-D785-40A7-99D5-2A8D09204599}"/>
                </a:ext>
              </a:extLst>
            </p:cNvPr>
            <p:cNvGrpSpPr/>
            <p:nvPr/>
          </p:nvGrpSpPr>
          <p:grpSpPr>
            <a:xfrm>
              <a:off x="7631468" y="4809750"/>
              <a:ext cx="163150" cy="233975"/>
              <a:chOff x="5549938" y="3409575"/>
              <a:chExt cx="163150" cy="233975"/>
            </a:xfrm>
          </p:grpSpPr>
          <p:sp>
            <p:nvSpPr>
              <p:cNvPr id="41" name="Google Shape;97;p15">
                <a:extLst>
                  <a:ext uri="{FF2B5EF4-FFF2-40B4-BE49-F238E27FC236}">
                    <a16:creationId xmlns:a16="http://schemas.microsoft.com/office/drawing/2014/main" id="{9DFE02AF-875A-4229-9AC7-AE01C6BBB847}"/>
                  </a:ext>
                </a:extLst>
              </p:cNvPr>
              <p:cNvSpPr/>
              <p:nvPr/>
            </p:nvSpPr>
            <p:spPr>
              <a:xfrm>
                <a:off x="5549938" y="3480725"/>
                <a:ext cx="16315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6513" extrusionOk="0">
                    <a:moveTo>
                      <a:pt x="3263" y="0"/>
                    </a:moveTo>
                    <a:cubicBezTo>
                      <a:pt x="1465" y="0"/>
                      <a:pt x="1" y="1453"/>
                      <a:pt x="1" y="3251"/>
                    </a:cubicBezTo>
                    <a:cubicBezTo>
                      <a:pt x="1" y="5048"/>
                      <a:pt x="1465" y="6513"/>
                      <a:pt x="3263" y="6513"/>
                    </a:cubicBezTo>
                    <a:cubicBezTo>
                      <a:pt x="5061" y="6513"/>
                      <a:pt x="6525" y="5048"/>
                      <a:pt x="6525" y="3251"/>
                    </a:cubicBezTo>
                    <a:cubicBezTo>
                      <a:pt x="6525" y="1453"/>
                      <a:pt x="5061" y="0"/>
                      <a:pt x="3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2" name="Google Shape;98;p15">
                <a:extLst>
                  <a:ext uri="{FF2B5EF4-FFF2-40B4-BE49-F238E27FC236}">
                    <a16:creationId xmlns:a16="http://schemas.microsoft.com/office/drawing/2014/main" id="{B515D6E7-B53C-4BDE-A262-66983F2C7FCC}"/>
                  </a:ext>
                </a:extLst>
              </p:cNvPr>
              <p:cNvSpPr/>
              <p:nvPr/>
            </p:nvSpPr>
            <p:spPr>
              <a:xfrm>
                <a:off x="5603513" y="3460475"/>
                <a:ext cx="56000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585" extrusionOk="0">
                    <a:moveTo>
                      <a:pt x="251" y="1"/>
                    </a:moveTo>
                    <a:cubicBezTo>
                      <a:pt x="108" y="1"/>
                      <a:pt x="1" y="120"/>
                      <a:pt x="1" y="251"/>
                    </a:cubicBezTo>
                    <a:lnTo>
                      <a:pt x="1" y="1584"/>
                    </a:lnTo>
                    <a:lnTo>
                      <a:pt x="2239" y="1584"/>
                    </a:lnTo>
                    <a:lnTo>
                      <a:pt x="2239" y="251"/>
                    </a:lnTo>
                    <a:cubicBezTo>
                      <a:pt x="2239" y="120"/>
                      <a:pt x="2132" y="1"/>
                      <a:pt x="19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43" name="Google Shape;99;p15">
                <a:extLst>
                  <a:ext uri="{FF2B5EF4-FFF2-40B4-BE49-F238E27FC236}">
                    <a16:creationId xmlns:a16="http://schemas.microsoft.com/office/drawing/2014/main" id="{C304D9D7-C8C0-4821-8C0A-8B4864743BD4}"/>
                  </a:ext>
                </a:extLst>
              </p:cNvPr>
              <p:cNvSpPr/>
              <p:nvPr/>
            </p:nvSpPr>
            <p:spPr>
              <a:xfrm>
                <a:off x="5626738" y="3409575"/>
                <a:ext cx="7415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1704" extrusionOk="0">
                    <a:moveTo>
                      <a:pt x="703" y="1"/>
                    </a:moveTo>
                    <a:cubicBezTo>
                      <a:pt x="310" y="1"/>
                      <a:pt x="1" y="310"/>
                      <a:pt x="1" y="703"/>
                    </a:cubicBezTo>
                    <a:lnTo>
                      <a:pt x="1" y="1703"/>
                    </a:lnTo>
                    <a:lnTo>
                      <a:pt x="394" y="1703"/>
                    </a:lnTo>
                    <a:lnTo>
                      <a:pt x="394" y="703"/>
                    </a:lnTo>
                    <a:cubicBezTo>
                      <a:pt x="394" y="536"/>
                      <a:pt x="536" y="393"/>
                      <a:pt x="703" y="393"/>
                    </a:cubicBezTo>
                    <a:lnTo>
                      <a:pt x="1120" y="393"/>
                    </a:lnTo>
                    <a:cubicBezTo>
                      <a:pt x="1298" y="393"/>
                      <a:pt x="1441" y="536"/>
                      <a:pt x="1441" y="703"/>
                    </a:cubicBezTo>
                    <a:cubicBezTo>
                      <a:pt x="1441" y="1096"/>
                      <a:pt x="1763" y="1417"/>
                      <a:pt x="2144" y="1417"/>
                    </a:cubicBezTo>
                    <a:lnTo>
                      <a:pt x="2775" y="1417"/>
                    </a:lnTo>
                    <a:cubicBezTo>
                      <a:pt x="2882" y="1417"/>
                      <a:pt x="2965" y="1334"/>
                      <a:pt x="2965" y="1215"/>
                    </a:cubicBezTo>
                    <a:cubicBezTo>
                      <a:pt x="2965" y="1108"/>
                      <a:pt x="2882" y="1025"/>
                      <a:pt x="2775" y="1025"/>
                    </a:cubicBezTo>
                    <a:lnTo>
                      <a:pt x="2144" y="1025"/>
                    </a:lnTo>
                    <a:cubicBezTo>
                      <a:pt x="1977" y="1025"/>
                      <a:pt x="1834" y="882"/>
                      <a:pt x="1834" y="703"/>
                    </a:cubicBezTo>
                    <a:cubicBezTo>
                      <a:pt x="1834" y="310"/>
                      <a:pt x="1513" y="1"/>
                      <a:pt x="11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  <p:sp>
          <p:nvSpPr>
            <p:cNvPr id="44" name="Google Shape;76;p15">
              <a:extLst>
                <a:ext uri="{FF2B5EF4-FFF2-40B4-BE49-F238E27FC236}">
                  <a16:creationId xmlns:a16="http://schemas.microsoft.com/office/drawing/2014/main" id="{CAFA128C-DA1A-48C9-BE39-A577A7C27ECE}"/>
                </a:ext>
              </a:extLst>
            </p:cNvPr>
            <p:cNvSpPr txBox="1"/>
            <p:nvPr/>
          </p:nvSpPr>
          <p:spPr>
            <a:xfrm>
              <a:off x="8141068" y="4841223"/>
              <a:ext cx="1972938" cy="725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434343"/>
                  </a:solidFill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here.</a:t>
              </a:r>
              <a:endParaRPr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76;p15">
              <a:extLst>
                <a:ext uri="{FF2B5EF4-FFF2-40B4-BE49-F238E27FC236}">
                  <a16:creationId xmlns:a16="http://schemas.microsoft.com/office/drawing/2014/main" id="{F2A88FB0-ACA3-4C1F-8F57-C9186DB7E2DB}"/>
                </a:ext>
              </a:extLst>
            </p:cNvPr>
            <p:cNvSpPr txBox="1"/>
            <p:nvPr/>
          </p:nvSpPr>
          <p:spPr>
            <a:xfrm>
              <a:off x="8163380" y="3264799"/>
              <a:ext cx="1972938" cy="7259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434343"/>
                  </a:solidFill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here.</a:t>
              </a:r>
              <a:endParaRPr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76;p15">
              <a:extLst>
                <a:ext uri="{FF2B5EF4-FFF2-40B4-BE49-F238E27FC236}">
                  <a16:creationId xmlns:a16="http://schemas.microsoft.com/office/drawing/2014/main" id="{77ED793D-43FA-4B0F-BF70-49C87E84B8AD}"/>
                </a:ext>
              </a:extLst>
            </p:cNvPr>
            <p:cNvSpPr txBox="1"/>
            <p:nvPr/>
          </p:nvSpPr>
          <p:spPr>
            <a:xfrm>
              <a:off x="2900680" y="3264799"/>
              <a:ext cx="2167213" cy="7351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434343"/>
                  </a:solidFill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here.</a:t>
              </a:r>
              <a:endParaRPr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1" name="Picture Placeholder 25">
            <a:extLst>
              <a:ext uri="{FF2B5EF4-FFF2-40B4-BE49-F238E27FC236}">
                <a16:creationId xmlns:a16="http://schemas.microsoft.com/office/drawing/2014/main" id="{647C514D-C66D-BF4D-BBF6-7034B66DF83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1544638" y="69850"/>
            <a:ext cx="360362" cy="539750"/>
          </a:xfrm>
        </p:spPr>
      </p:pic>
    </p:spTree>
    <p:extLst>
      <p:ext uri="{BB962C8B-B14F-4D97-AF65-F5344CB8AC3E}">
        <p14:creationId xmlns:p14="http://schemas.microsoft.com/office/powerpoint/2010/main" val="892511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F7FCA1D-99A6-0E53-9AE1-155A67DA53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0A1E9B-E23E-18BC-A27C-8BDCCA9AFE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A2F48-BA28-4ABD-AE1D-A2C9B2C1DC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58B37-17F2-4363-A585-2968A5D0E6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E5FA99-91A0-140C-542C-EF99EEB6F2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A42E979-0605-4132-B00F-A631D6746A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669371"/>
              </p:ext>
            </p:extLst>
          </p:nvPr>
        </p:nvGraphicFramePr>
        <p:xfrm>
          <a:off x="2132965" y="260096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6B8BEE9D-36AB-B49E-CA07-F67E0A41612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1544638" y="69850"/>
            <a:ext cx="360362" cy="539750"/>
          </a:xfrm>
        </p:spPr>
      </p:pic>
    </p:spTree>
    <p:extLst>
      <p:ext uri="{BB962C8B-B14F-4D97-AF65-F5344CB8AC3E}">
        <p14:creationId xmlns:p14="http://schemas.microsoft.com/office/powerpoint/2010/main" val="3755332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B401BD-6138-CCC0-FE9B-F86D03F322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ACB6E0-C784-D7F2-2B07-1700F1964C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388B4-0D44-4776-A724-31BBDAA664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45C0B-5D47-458E-9014-4EB6C40EFC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Place Title description here.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4A1003-45EA-6648-4381-D7E9BC75C1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3FE3697-A5D4-4813-B61F-4C28ECF3F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984204"/>
              </p:ext>
            </p:extLst>
          </p:nvPr>
        </p:nvGraphicFramePr>
        <p:xfrm>
          <a:off x="1794509" y="1856410"/>
          <a:ext cx="1014349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25">
            <a:extLst>
              <a:ext uri="{FF2B5EF4-FFF2-40B4-BE49-F238E27FC236}">
                <a16:creationId xmlns:a16="http://schemas.microsoft.com/office/drawing/2014/main" id="{6749DB47-8345-74F7-E861-03FFD0DDDF3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1544638" y="69850"/>
            <a:ext cx="360362" cy="539750"/>
          </a:xfrm>
        </p:spPr>
      </p:pic>
    </p:spTree>
    <p:extLst>
      <p:ext uri="{BB962C8B-B14F-4D97-AF65-F5344CB8AC3E}">
        <p14:creationId xmlns:p14="http://schemas.microsoft.com/office/powerpoint/2010/main" val="46124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4F4F4F"/>
                </a:solidFill>
                <a:ea typeface="HK Grotesk Regular" pitchFamily="34" charset="-122"/>
                <a:cs typeface="HK Grotesk Regular" pitchFamily="34" charset="-120"/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Hon'ble Prime Minister of India,
Shri Narendra Modi</a:t>
            </a:r>
            <a:endParaRPr lang="en-US" dirty="0"/>
          </a:p>
          <a:p>
            <a:pPr>
              <a:spcBef>
                <a:spcPts val="0"/>
              </a:spcBef>
            </a:pPr>
            <a:endParaRPr lang="en-IN" sz="1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3293"/>
          <a:stretch/>
        </p:blipFill>
        <p:spPr/>
      </p:pic>
      <p:pic>
        <p:nvPicPr>
          <p:cNvPr id="7" name="Picture Placeholder 29">
            <a:extLst>
              <a:ext uri="{FF2B5EF4-FFF2-40B4-BE49-F238E27FC236}">
                <a16:creationId xmlns:a16="http://schemas.microsoft.com/office/drawing/2014/main" id="{3B5FFF81-DED6-7F6C-4BC2-243D14FA1D5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6541D-9A9C-173E-2229-F6FFF64F06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N" sz="5000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IN" sz="3000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IN" dirty="0"/>
              <a:t>Presenter Details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ED4D82E-57E5-357C-B7AA-0747AE4751B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217" t="-19" r="-1217" b="-19"/>
          <a:stretch/>
        </p:blipFill>
        <p:spPr>
          <a:xfrm>
            <a:off x="5708249" y="673100"/>
            <a:ext cx="774410" cy="126047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29EC67-347D-8E6F-BC51-7E1368E125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BF808A-58A1-7569-E242-CCCD8E8BA6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कृषि एवं किसान कल्याण मंत्रालय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>
                <a:solidFill>
                  <a:srgbClr val="385723"/>
                </a:solidFill>
              </a:rPr>
              <a:t>Title</a:t>
            </a:r>
            <a:r>
              <a:rPr lang="en-IN" dirty="0"/>
              <a:t>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04D9C6B-C69F-CF75-3BD1-E0E3D71AFF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BAFFD3E-C6A5-34BD-B655-D12E570BAE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EC3030-71B8-3A92-1A36-D4E129DEDF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A46DA553-1E42-A5E2-907E-2B28AC82209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0">
            <a:extLst>
              <a:ext uri="{FF2B5EF4-FFF2-40B4-BE49-F238E27FC236}">
                <a16:creationId xmlns:a16="http://schemas.microsoft.com/office/drawing/2014/main" id="{ABEF925F-91C2-4F73-8BE5-C5D19583F3D9}"/>
              </a:ext>
            </a:extLst>
          </p:cNvPr>
          <p:cNvSpPr/>
          <p:nvPr/>
        </p:nvSpPr>
        <p:spPr>
          <a:xfrm>
            <a:off x="2473324" y="82196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id="{345447E5-F8BF-4364-83BF-20C34CC41596}"/>
              </a:ext>
            </a:extLst>
          </p:cNvPr>
          <p:cNvSpPr/>
          <p:nvPr/>
        </p:nvSpPr>
        <p:spPr>
          <a:xfrm>
            <a:off x="2559049" y="1669691"/>
            <a:ext cx="3809999" cy="3432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id="{629F4B45-4BB9-4967-BEC3-788B00D2A26E}"/>
              </a:ext>
            </a:extLst>
          </p:cNvPr>
          <p:cNvSpPr/>
          <p:nvPr/>
        </p:nvSpPr>
        <p:spPr>
          <a:xfrm>
            <a:off x="6642100" y="1656989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110EA746-114B-47DD-8A02-500D4FB9A863}"/>
              </a:ext>
            </a:extLst>
          </p:cNvPr>
          <p:cNvSpPr/>
          <p:nvPr/>
        </p:nvSpPr>
        <p:spPr>
          <a:xfrm>
            <a:off x="2559050" y="3155950"/>
            <a:ext cx="3809998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923A7D81-F05C-401B-A5F5-7B441DE5268F}"/>
              </a:ext>
            </a:extLst>
          </p:cNvPr>
          <p:cNvSpPr/>
          <p:nvPr/>
        </p:nvSpPr>
        <p:spPr>
          <a:xfrm>
            <a:off x="6642100" y="303811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477788A1-25F9-4C92-8C8A-53C3EF296BAF}"/>
              </a:ext>
            </a:extLst>
          </p:cNvPr>
          <p:cNvSpPr/>
          <p:nvPr/>
        </p:nvSpPr>
        <p:spPr>
          <a:xfrm>
            <a:off x="2559050" y="4579937"/>
            <a:ext cx="3809998" cy="3476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B1566810-9B1A-45BE-9492-B4FAE1AA51BE}"/>
              </a:ext>
            </a:extLst>
          </p:cNvPr>
          <p:cNvSpPr/>
          <p:nvPr/>
        </p:nvSpPr>
        <p:spPr>
          <a:xfrm>
            <a:off x="6642100" y="453390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777AA9EC-96C8-4D59-AE93-E63D45023FE5}"/>
              </a:ext>
            </a:extLst>
          </p:cNvPr>
          <p:cNvSpPr/>
          <p:nvPr/>
        </p:nvSpPr>
        <p:spPr>
          <a:xfrm>
            <a:off x="2832099" y="2057401"/>
            <a:ext cx="353695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93CBD268-2807-4465-8374-5DF5519FFD24}"/>
              </a:ext>
            </a:extLst>
          </p:cNvPr>
          <p:cNvSpPr/>
          <p:nvPr/>
        </p:nvSpPr>
        <p:spPr>
          <a:xfrm>
            <a:off x="6965950" y="2061983"/>
            <a:ext cx="399669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C8111D2A-EDE6-4930-91C9-2420D08634F3}"/>
              </a:ext>
            </a:extLst>
          </p:cNvPr>
          <p:cNvSpPr/>
          <p:nvPr/>
        </p:nvSpPr>
        <p:spPr>
          <a:xfrm>
            <a:off x="2832100" y="3546475"/>
            <a:ext cx="3536948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97A4472C-0EC8-4DFD-B126-FDB18A106970}"/>
              </a:ext>
            </a:extLst>
          </p:cNvPr>
          <p:cNvSpPr/>
          <p:nvPr/>
        </p:nvSpPr>
        <p:spPr>
          <a:xfrm>
            <a:off x="6921500" y="3546475"/>
            <a:ext cx="404114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B1C0C4C1-E1AA-4F7B-81A4-B1923CE69DCE}"/>
              </a:ext>
            </a:extLst>
          </p:cNvPr>
          <p:cNvSpPr/>
          <p:nvPr/>
        </p:nvSpPr>
        <p:spPr>
          <a:xfrm>
            <a:off x="2832100" y="4968875"/>
            <a:ext cx="353694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C5C90F8B-8555-4149-B30F-519D3ECCA7A3}"/>
              </a:ext>
            </a:extLst>
          </p:cNvPr>
          <p:cNvSpPr/>
          <p:nvPr/>
        </p:nvSpPr>
        <p:spPr>
          <a:xfrm>
            <a:off x="6965950" y="4981575"/>
            <a:ext cx="391541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Light" pitchFamily="34" charset="0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65856E2-2547-59D3-4C50-3CC7F24849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BE63701-1A5F-A6DA-85F0-5E82C58733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20" name="Picture Placeholder 29">
            <a:extLst>
              <a:ext uri="{FF2B5EF4-FFF2-40B4-BE49-F238E27FC236}">
                <a16:creationId xmlns:a16="http://schemas.microsoft.com/office/drawing/2014/main" id="{9C6ECAEA-979F-9DD7-520A-7B459494F43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F756BE9-B575-8610-8E18-592E4F5CA2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11">
            <a:extLst>
              <a:ext uri="{FF2B5EF4-FFF2-40B4-BE49-F238E27FC236}">
                <a16:creationId xmlns:a16="http://schemas.microsoft.com/office/drawing/2014/main" id="{4B0D7D59-222A-4895-8BED-6AB869906F15}"/>
              </a:ext>
            </a:extLst>
          </p:cNvPr>
          <p:cNvSpPr/>
          <p:nvPr/>
        </p:nvSpPr>
        <p:spPr>
          <a:xfrm>
            <a:off x="2508249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300" b="1" dirty="0"/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id="{74752A51-034A-4B72-8E34-5BDC22DB5443}"/>
              </a:ext>
            </a:extLst>
          </p:cNvPr>
          <p:cNvSpPr/>
          <p:nvPr/>
        </p:nvSpPr>
        <p:spPr>
          <a:xfrm>
            <a:off x="2508249" y="2594335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300" b="1" dirty="0"/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8E13582D-4631-4C1A-B858-7CFA7DB69EB6}"/>
              </a:ext>
            </a:extLst>
          </p:cNvPr>
          <p:cNvSpPr/>
          <p:nvPr/>
        </p:nvSpPr>
        <p:spPr>
          <a:xfrm>
            <a:off x="2508249" y="1903053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300" b="1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A8D40EED-0297-43B4-B750-FCA2BD4DB893}"/>
              </a:ext>
            </a:extLst>
          </p:cNvPr>
          <p:cNvSpPr/>
          <p:nvPr/>
        </p:nvSpPr>
        <p:spPr>
          <a:xfrm>
            <a:off x="2508249" y="4784725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300" b="1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9284DFC-6E6A-49D1-9272-3A6329EF3787}"/>
              </a:ext>
            </a:extLst>
          </p:cNvPr>
          <p:cNvSpPr/>
          <p:nvPr/>
        </p:nvSpPr>
        <p:spPr>
          <a:xfrm>
            <a:off x="2508249" y="3346451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300" b="1" dirty="0"/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id="{78EBE21D-74A4-4CD2-BECD-F89669A61822}"/>
              </a:ext>
            </a:extLst>
          </p:cNvPr>
          <p:cNvSpPr/>
          <p:nvPr/>
        </p:nvSpPr>
        <p:spPr>
          <a:xfrm>
            <a:off x="2508250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300" b="1" dirty="0"/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2473324" y="821964"/>
            <a:ext cx="7716766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3E8DBE5-031E-CA9E-9652-BEF511AFA88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BF10EF5-37A3-C52B-8F5E-F8E91A84F9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86E54563-A682-DEA9-614E-937F007E606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6B67A9BB-5856-DE9C-65C9-828557A9B4C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7287" y="1968500"/>
            <a:ext cx="431800" cy="4318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7287" y="2673349"/>
            <a:ext cx="444500" cy="444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27287" y="5600700"/>
            <a:ext cx="444500" cy="4445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27287" y="3409949"/>
            <a:ext cx="444500" cy="431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27287" y="4133849"/>
            <a:ext cx="444500" cy="4445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27287" y="4870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0AD4FDAF-0563-4A22-8A5A-2B07345E4587}"/>
              </a:ext>
            </a:extLst>
          </p:cNvPr>
          <p:cNvSpPr/>
          <p:nvPr/>
        </p:nvSpPr>
        <p:spPr>
          <a:xfrm>
            <a:off x="3106733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300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FD76D832-8611-4268-98FD-E947EF35BBE4}"/>
              </a:ext>
            </a:extLst>
          </p:cNvPr>
          <p:cNvSpPr/>
          <p:nvPr/>
        </p:nvSpPr>
        <p:spPr>
          <a:xfrm>
            <a:off x="3106736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300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A5077D0B-7D58-4B06-BB0B-08A8B6B323A1}"/>
              </a:ext>
            </a:extLst>
          </p:cNvPr>
          <p:cNvSpPr/>
          <p:nvPr/>
        </p:nvSpPr>
        <p:spPr>
          <a:xfrm>
            <a:off x="3106736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300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43456D14-316B-45D2-B327-32D47CB0F443}"/>
              </a:ext>
            </a:extLst>
          </p:cNvPr>
          <p:cNvSpPr/>
          <p:nvPr/>
        </p:nvSpPr>
        <p:spPr>
          <a:xfrm>
            <a:off x="3106734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300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441E33B4-BD33-4306-BA73-148D8050EB3F}"/>
              </a:ext>
            </a:extLst>
          </p:cNvPr>
          <p:cNvSpPr/>
          <p:nvPr/>
        </p:nvSpPr>
        <p:spPr>
          <a:xfrm>
            <a:off x="3106732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300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25E8271C-55DB-47AF-8A9A-B4366E99AD29}"/>
              </a:ext>
            </a:extLst>
          </p:cNvPr>
          <p:cNvSpPr/>
          <p:nvPr/>
        </p:nvSpPr>
        <p:spPr>
          <a:xfrm>
            <a:off x="3106734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3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300" b="1" dirty="0"/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4AFDF7DE-D524-46EF-BA83-383FEF1F3FFF}"/>
              </a:ext>
            </a:extLst>
          </p:cNvPr>
          <p:cNvSpPr/>
          <p:nvPr/>
        </p:nvSpPr>
        <p:spPr>
          <a:xfrm>
            <a:off x="2473324" y="821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385723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BFA8305-1F03-AE39-7816-E31A258F4C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E107224-BD47-CF21-A285-3AC582229C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22" name="Picture Placeholder 29">
            <a:extLst>
              <a:ext uri="{FF2B5EF4-FFF2-40B4-BE49-F238E27FC236}">
                <a16:creationId xmlns:a16="http://schemas.microsoft.com/office/drawing/2014/main" id="{A8517FC9-BDFE-F7F9-53CB-F0D144E4E23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A90A3748-DA44-92AB-84AE-3BB5C0FA0F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07877" y="2362200"/>
            <a:ext cx="1117600" cy="1130300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73539" y="2362200"/>
            <a:ext cx="1130300" cy="1130300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178639" y="2362200"/>
            <a:ext cx="1117600" cy="1130300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263477" y="2730500"/>
            <a:ext cx="406400" cy="393700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29139" y="2730500"/>
            <a:ext cx="406400" cy="393700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546939" y="2730500"/>
            <a:ext cx="393700" cy="393700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id="{BDC7C887-A165-4C63-A917-4A121A87B9CA}"/>
              </a:ext>
            </a:extLst>
          </p:cNvPr>
          <p:cNvSpPr/>
          <p:nvPr/>
        </p:nvSpPr>
        <p:spPr>
          <a:xfrm>
            <a:off x="2330289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4FE55F85-FB1B-4AC5-A46D-4FFF8880F36E}"/>
              </a:ext>
            </a:extLst>
          </p:cNvPr>
          <p:cNvSpPr/>
          <p:nvPr/>
        </p:nvSpPr>
        <p:spPr>
          <a:xfrm>
            <a:off x="2317589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54C3AA7E-61A4-4218-829A-AE936CD5BAD4}"/>
              </a:ext>
            </a:extLst>
          </p:cNvPr>
          <p:cNvSpPr/>
          <p:nvPr/>
        </p:nvSpPr>
        <p:spPr>
          <a:xfrm>
            <a:off x="4971889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64E3EDA-FCCA-4A60-A9C4-968187FCF2A8}"/>
              </a:ext>
            </a:extLst>
          </p:cNvPr>
          <p:cNvSpPr/>
          <p:nvPr/>
        </p:nvSpPr>
        <p:spPr>
          <a:xfrm>
            <a:off x="4959189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id="{C2D10C1E-F7D2-4525-A3B5-5BAF3D61D858}"/>
              </a:ext>
            </a:extLst>
          </p:cNvPr>
          <p:cNvSpPr/>
          <p:nvPr/>
        </p:nvSpPr>
        <p:spPr>
          <a:xfrm>
            <a:off x="7664289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8BDC40ED-42A5-4B71-9080-C8A1052E845F}"/>
              </a:ext>
            </a:extLst>
          </p:cNvPr>
          <p:cNvSpPr/>
          <p:nvPr/>
        </p:nvSpPr>
        <p:spPr>
          <a:xfrm>
            <a:off x="7651589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9" name="Object14">
            <a:extLst>
              <a:ext uri="{FF2B5EF4-FFF2-40B4-BE49-F238E27FC236}">
                <a16:creationId xmlns:a16="http://schemas.microsoft.com/office/drawing/2014/main" id="{70F9E509-7DC3-4327-9FF8-95FE5DB2E851}"/>
              </a:ext>
            </a:extLst>
          </p:cNvPr>
          <p:cNvSpPr/>
          <p:nvPr/>
        </p:nvSpPr>
        <p:spPr>
          <a:xfrm>
            <a:off x="2472364" y="147175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30" name="Object15">
            <a:extLst>
              <a:ext uri="{FF2B5EF4-FFF2-40B4-BE49-F238E27FC236}">
                <a16:creationId xmlns:a16="http://schemas.microsoft.com/office/drawing/2014/main" id="{398D5A68-B425-4AAC-A236-4AA95E4701D1}"/>
              </a:ext>
            </a:extLst>
          </p:cNvPr>
          <p:cNvSpPr/>
          <p:nvPr/>
        </p:nvSpPr>
        <p:spPr>
          <a:xfrm>
            <a:off x="2472364" y="84945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385723"/>
              </a:solidFill>
              <a:latin typeface="Calibre Medium" panose="020B0603030202060203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F1D90C7-FA03-78B8-EF5D-1490FF8C93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DAC8F0-348B-5257-E388-C427B20D3E7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21" name="Picture Placeholder 29">
            <a:extLst>
              <a:ext uri="{FF2B5EF4-FFF2-40B4-BE49-F238E27FC236}">
                <a16:creationId xmlns:a16="http://schemas.microsoft.com/office/drawing/2014/main" id="{F46AB59B-2AA2-EDC7-FD4C-E6721213941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553117-9FA5-0FA0-B56A-6BE805BE07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20895" y="2362200"/>
            <a:ext cx="1612900" cy="1612900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230620" y="2362200"/>
            <a:ext cx="1600200" cy="1612900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17820" y="3644900"/>
            <a:ext cx="1612900" cy="1612900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144770" y="2882900"/>
            <a:ext cx="571500" cy="571500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32270" y="2882900"/>
            <a:ext cx="584200" cy="571500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932170" y="4165600"/>
            <a:ext cx="571500" cy="571500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1310004" y="2686050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1310004" y="3105150"/>
            <a:ext cx="317976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8080817" y="268605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8080817" y="310515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4576445" y="544830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5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4576445" y="586740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0" name="Object14">
            <a:extLst>
              <a:ext uri="{FF2B5EF4-FFF2-40B4-BE49-F238E27FC236}">
                <a16:creationId xmlns:a16="http://schemas.microsoft.com/office/drawing/2014/main" id="{A658AEF0-7E0E-7F4A-BE68-070F88CA88C4}"/>
              </a:ext>
            </a:extLst>
          </p:cNvPr>
          <p:cNvSpPr/>
          <p:nvPr/>
        </p:nvSpPr>
        <p:spPr>
          <a:xfrm>
            <a:off x="2472364" y="1471750"/>
            <a:ext cx="772223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650"/>
              </a:lnSpc>
            </a:pPr>
            <a:r>
              <a:rPr lang="en-US" sz="20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2000" dirty="0">
              <a:latin typeface="Calibre Medium" panose="020B0603030202060203"/>
            </a:endParaRPr>
          </a:p>
        </p:txBody>
      </p:sp>
      <p:sp>
        <p:nvSpPr>
          <p:cNvPr id="25" name="Object15">
            <a:extLst>
              <a:ext uri="{FF2B5EF4-FFF2-40B4-BE49-F238E27FC236}">
                <a16:creationId xmlns:a16="http://schemas.microsoft.com/office/drawing/2014/main" id="{BF8E6AC5-FFD7-6B4C-9064-645C4CF523DA}"/>
              </a:ext>
            </a:extLst>
          </p:cNvPr>
          <p:cNvSpPr/>
          <p:nvPr/>
        </p:nvSpPr>
        <p:spPr>
          <a:xfrm>
            <a:off x="2472364" y="849450"/>
            <a:ext cx="7657680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385723"/>
                </a:solidFill>
                <a:latin typeface="Calibre Medium" panose="020B0603030202060203"/>
                <a:ea typeface="HK Grotesk Bold" pitchFamily="34" charset="-122"/>
              </a:rPr>
              <a:t>Title of the Slide</a:t>
            </a:r>
            <a:endParaRPr lang="en-US" sz="3400" dirty="0">
              <a:solidFill>
                <a:srgbClr val="385723"/>
              </a:solidFill>
              <a:latin typeface="Calibre Medium" panose="020B0603030202060203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0E325C-08BE-E07F-59E7-3E471A82DB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B72168-E9DD-B7B7-5BA0-D8B08ED0F0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26" name="Picture Placeholder 29">
            <a:extLst>
              <a:ext uri="{FF2B5EF4-FFF2-40B4-BE49-F238E27FC236}">
                <a16:creationId xmlns:a16="http://schemas.microsoft.com/office/drawing/2014/main" id="{6B2FC5EC-CEAB-40C7-06D1-8688282D176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832964E-EF6B-27E4-0FAD-CAD707D24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कृषि एवं किसान कल्याण मंत्रालय</a:t>
            </a:r>
            <a:endParaRPr lang="en-US" dirty="0"/>
          </a:p>
          <a:p>
            <a:r>
              <a:rPr lang="en-US" dirty="0"/>
              <a:t>Ministry of Agriculture &amp; Farmers Welfare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1174</TotalTime>
  <Words>1236</Words>
  <Application>Microsoft Office PowerPoint</Application>
  <PresentationFormat>Widescreen</PresentationFormat>
  <Paragraphs>297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Light</vt:lpstr>
      <vt:lpstr>Calibre Medium</vt:lpstr>
      <vt:lpstr>Calibri</vt:lpstr>
      <vt:lpstr>Calibri bold</vt:lpstr>
      <vt:lpstr>Calibri Light</vt:lpstr>
      <vt:lpstr>HK Grotesk SemiBold Italic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 maurya</cp:lastModifiedBy>
  <cp:revision>481</cp:revision>
  <dcterms:created xsi:type="dcterms:W3CDTF">2021-07-09T05:55:08Z</dcterms:created>
  <dcterms:modified xsi:type="dcterms:W3CDTF">2022-08-02T06:23:00Z</dcterms:modified>
</cp:coreProperties>
</file>