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46362" y="3328136"/>
            <a:ext cx="6390134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646362" y="3979736"/>
            <a:ext cx="6390134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20010" y="4509120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801501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D3F5C8CA-8A69-CE96-8AEC-42564C0B359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436096" y="1484784"/>
            <a:ext cx="785671" cy="1285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A59BEF3-25DD-092D-ACD9-D1223214C329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4DFC5F-518D-3917-8824-C0E26C8AA86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54928417-9F12-79D3-BC8F-45CBB5B695C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52A6EE-E17F-56BE-5543-C22932B373C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3DD3756C-6A05-63DC-84E2-569C77330D9F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BA82051-FCBB-604E-FB2F-0243BD0255B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6ADE9B-F422-BD1F-D8B8-E6D45DC9E0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15686" y="1267201"/>
            <a:ext cx="6712628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3AD176E-F36D-B44A-2371-B6DE76B57EF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EB1724-644B-B179-3206-B51B9F3A6A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215686" y="1267201"/>
            <a:ext cx="6712628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FBAF77CB-6A11-9414-84A7-814D95C7A5D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1C37D11-78E8-AE21-B0A6-61D122C58C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C3093D72-B5A2-BA70-A9FC-12EE66ECB19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26C0025-010F-6038-28F5-04D108140D5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C09919FC-914E-E2CB-9D84-9C54EBCAC15B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5CA821-4DA6-D285-721C-AFB85DE7D3D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63E35E9B-7137-8485-F917-EE4B6B754B0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43F0FC-AF59-2D81-E152-163990121A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A63DDC2-C8B2-809D-19B4-0DE660B001C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BA3788-AEEB-708B-D7AE-BA6AAF821F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2E4C4933-A78D-6A47-AEA6-DC6118FD704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8A03D3-7941-5CEC-0469-4A216942FD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1CF81688-4B15-BC74-C21E-0D146FB111C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474B095-AD0B-9488-A5F9-31B5FDD7CCF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D7F61AF4-7EC2-E582-A095-E4FFE82D4DC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338DFAF-591D-0BEB-A372-E1B12D01DB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DCD3EE7-E582-E21E-F55D-0F5B74D7F08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C7DBBDE-8085-6A61-38D1-85F09DA23D3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FA69E291-D714-7B13-C698-9100E7D8D4C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4212A08-0663-8D45-C4B5-CDDA3537CDD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9C91D50-11BD-4849-6471-8F792252222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139D09F0-EE52-184D-B39C-77ED1EFB5E2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FC21C84-B4C7-6A14-E6EB-FA92E67398E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9CF6B4B-921A-C76D-28DD-AFF6C3328BA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0783807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CC9D7859-C6A8-736F-4375-DF57BD8FEBC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F961A88-A750-E082-126A-FE451D0BE75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58FCFB-F732-B708-3D8C-06A8A27C74E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5207001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7359E1D0-888D-BA4C-DAFB-FA9DB687D34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48544FD-70FA-147D-2835-4A2177A4831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BA1B0C-231D-5EB2-E76E-16841D6AE37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9599100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FFB59F56-183A-3F19-4F2D-8D70F1B23CB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4B08815-E524-680B-8B39-2C5418B7227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47420D1-8CCA-2E90-981E-F49DF6310F3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0080772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pic>
        <p:nvPicPr>
          <p:cNvPr id="24" name="Picture Placeholder 10">
            <a:extLst>
              <a:ext uri="{FF2B5EF4-FFF2-40B4-BE49-F238E27FC236}">
                <a16:creationId xmlns:a16="http://schemas.microsoft.com/office/drawing/2014/main" id="{CCBF065F-9A4F-AAC0-6578-A99A85FFBD9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AECD53E-EE29-EA5F-A804-EC2E5EDDE7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032E9CC-AF9A-EA1E-F068-32701AF9A5B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990587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D5916D67-9C4A-E997-D720-EF5FF406796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E00980F-B9DB-CCD4-7E6A-5B02B55766A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2CEB3CB-B25E-7506-7C95-F22813C5557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299695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9639" y="3831320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299695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1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241974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7D31"/>
                </a:solidFill>
                <a:latin typeface="Sans-sarif"/>
              </a:rPr>
              <a:t>Icon 5</a:t>
            </a:r>
            <a:r>
              <a:rPr lang="en-US" dirty="0">
                <a:solidFill>
                  <a:srgbClr val="ED7D31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2223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727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pic>
        <p:nvPicPr>
          <p:cNvPr id="16" name="Picture Placeholder 10">
            <a:extLst>
              <a:ext uri="{FF2B5EF4-FFF2-40B4-BE49-F238E27FC236}">
                <a16:creationId xmlns:a16="http://schemas.microsoft.com/office/drawing/2014/main" id="{CDEA26DD-B645-78FE-DC33-765DD5F0B35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D60CA2B-90DA-A836-60CC-A6A0E6C21C7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8DB70B7-3ECE-9287-48B3-608A91699CE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pic>
        <p:nvPicPr>
          <p:cNvPr id="9" name="Picture Placeholder 10">
            <a:extLst>
              <a:ext uri="{FF2B5EF4-FFF2-40B4-BE49-F238E27FC236}">
                <a16:creationId xmlns:a16="http://schemas.microsoft.com/office/drawing/2014/main" id="{09D06B05-E98B-DA69-D435-E5E9916DEB0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AC1C395-D9DD-E026-A6B0-B8D9A3077DD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EAEAB86-E2F6-1EF0-0915-00B690C9513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pic>
        <p:nvPicPr>
          <p:cNvPr id="16" name="Picture Placeholder 10">
            <a:extLst>
              <a:ext uri="{FF2B5EF4-FFF2-40B4-BE49-F238E27FC236}">
                <a16:creationId xmlns:a16="http://schemas.microsoft.com/office/drawing/2014/main" id="{8A63478B-46CC-FF51-078A-518A6E463A8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A65290C-A9B8-4FBC-1A68-30A37B43C6C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80B6766-DD65-11F4-A642-6AD1E42811D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pic>
        <p:nvPicPr>
          <p:cNvPr id="9" name="Picture Placeholder 10">
            <a:extLst>
              <a:ext uri="{FF2B5EF4-FFF2-40B4-BE49-F238E27FC236}">
                <a16:creationId xmlns:a16="http://schemas.microsoft.com/office/drawing/2014/main" id="{604E8476-59CC-4A56-FB17-3F81B02F67C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6841BE5-9272-9CE8-9533-D6EA58C695E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7937464-B770-3F9F-0BB9-0763092C5B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7" name="Text Placeholder 113">
            <a:extLst>
              <a:ext uri="{FF2B5EF4-FFF2-40B4-BE49-F238E27FC236}">
                <a16:creationId xmlns:a16="http://schemas.microsoft.com/office/drawing/2014/main" id="{3287ECA8-8496-A481-44B6-FD3418564ACD}"/>
              </a:ext>
            </a:extLst>
          </p:cNvPr>
          <p:cNvSpPr txBox="1">
            <a:spLocks noGrp="1"/>
          </p:cNvSpPr>
          <p:nvPr>
            <p:ph type="body" sz="quarter" idx="36"/>
          </p:nvPr>
        </p:nvSpPr>
        <p:spPr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86638E-39CC-B643-B892-3EDDBA5AAB4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9DAD4B-8DB5-008C-2BED-417E1DDCE5D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pic>
        <p:nvPicPr>
          <p:cNvPr id="18" name="Picture Placeholder 10">
            <a:extLst>
              <a:ext uri="{FF2B5EF4-FFF2-40B4-BE49-F238E27FC236}">
                <a16:creationId xmlns:a16="http://schemas.microsoft.com/office/drawing/2014/main" id="{C0231FC6-AFB9-8F8B-6034-07A96F13240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8B64B9BE-F2B9-A76C-B15F-976A6007B58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AA00E6FA-ABFB-4EC4-9463-1F6FC935952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670CB122-F103-8DC4-AE01-DBE23112116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B0DDC76-0AD6-E91C-7024-C8360DEB60C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80D64BB-AFD5-E17C-5457-FDCC686F042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0A08FFC9-250B-59E7-DB71-6A16E7CD5E9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EE758DE-514A-6E3F-C7CF-94B3B042A50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F8836E1-FE05-2689-9612-48650ABFA5F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CD044FF5-0DD4-4AAF-59C3-C945BAC57A6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9CFAEEE-7C1E-A345-356E-580C37915DA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7E127BB-6B0F-9400-8C71-D6731FD8F2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75813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17267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02916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26999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12071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34216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6B3781FA-6BB8-7883-8729-959D4B66F13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D5F4124-8FAC-3C42-AED8-5A5AEC42A56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58F0A38-14EC-27E2-9422-FC8D2188E5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pic>
        <p:nvPicPr>
          <p:cNvPr id="17" name="Picture Placeholder 10">
            <a:extLst>
              <a:ext uri="{FF2B5EF4-FFF2-40B4-BE49-F238E27FC236}">
                <a16:creationId xmlns:a16="http://schemas.microsoft.com/office/drawing/2014/main" id="{F39DD957-3A58-0096-0D11-781F4FC40AF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7D449F3-013E-D0D0-650F-2E20F70677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522442B2-9EA7-CD98-A08C-F5290AAD05A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25A33AA-89BF-6D21-D0E7-7FD6B9F3C80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60001B0-EBE1-9F32-09B2-C2E4BE03343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4DE4273-081C-A62E-78DE-085B86D3187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pic>
        <p:nvPicPr>
          <p:cNvPr id="14" name="Picture Placeholder 10">
            <a:extLst>
              <a:ext uri="{FF2B5EF4-FFF2-40B4-BE49-F238E27FC236}">
                <a16:creationId xmlns:a16="http://schemas.microsoft.com/office/drawing/2014/main" id="{B4D46F99-CF46-89DC-AD38-88128523680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224D184-4FF5-B675-2A7F-E8C8071F3C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5EF5568-7F6F-A98E-E550-20D9D6ED35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A189A5C2-23AE-9B78-C732-B21B402155B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FF75C95-5053-C06A-7B9D-0E6FC8DE50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A9CF4AF-0147-0C40-E3FF-6D776048369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271656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B1ADC8D-DB4B-6FC6-C401-1EBAD9CF50A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74D355-0E1F-A41E-29E9-EF15B76E5CA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7700EC-E0F5-6FA8-CD99-1B9D3F2E2E1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77530920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FDE9CD0B-6DCE-E35D-3CBC-14D523C5E29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A3F727C-2543-C60F-8C60-5408E7CE83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08DBAAF-6DF1-6F16-0A71-35106AC7E7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1457992"/>
              </p:ext>
            </p:extLst>
          </p:nvPr>
        </p:nvGraphicFramePr>
        <p:xfrm>
          <a:off x="1411923" y="2564904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BE680370-E82B-D25F-9504-A7460D02962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726465C-9D0A-5F78-C256-DE6A4C300B2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CF09C01-C24C-DD2B-B9AA-B18C6D440B4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pic>
        <p:nvPicPr>
          <p:cNvPr id="20" name="Picture Placeholder 10">
            <a:extLst>
              <a:ext uri="{FF2B5EF4-FFF2-40B4-BE49-F238E27FC236}">
                <a16:creationId xmlns:a16="http://schemas.microsoft.com/office/drawing/2014/main" id="{EF256320-7771-E471-DCFF-083132ACDF0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EF4F475A-CA29-07DD-28D5-A84220E6C6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34D6AC9-2567-F5D8-A894-0F1F01E202F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8983784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A98E506A-6132-D1F7-B115-D3F5843DE86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3823FD-28CD-3094-7C8F-CEAF498B75E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D317699-8A36-C0C5-DD6C-AAE7D5FAE0A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5CC05E2F-C2A6-D1E1-87A3-A31016C468B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BD1A614-2721-7EB7-B1AC-1BD4F2E72EA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FA6698-DF30-69EF-F06E-5CF3C104652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459324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3DF933E4-1649-D66E-4474-3BD346EC42B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73B6CDC-5B70-C155-E924-2A9650A1400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A1754ED-49D1-9B28-7B8D-518FD0AC8F7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3200" dirty="0"/>
              <a:t>Title of the Section appears here.</a:t>
            </a:r>
            <a:endParaRPr lang="en-IN" sz="3200" dirty="0"/>
          </a:p>
          <a:p>
            <a:endParaRPr lang="en-IN" sz="3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34886760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1194</Words>
  <Application>Microsoft Office PowerPoint</Application>
  <PresentationFormat>On-screen Show (4:3)</PresentationFormat>
  <Paragraphs>352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106</cp:revision>
  <dcterms:created xsi:type="dcterms:W3CDTF">2021-06-21T15:58:00Z</dcterms:created>
  <dcterms:modified xsi:type="dcterms:W3CDTF">2022-08-05T09:04:59Z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