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6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2" r:id="rId7"/>
    <p:sldId id="4121" r:id="rId8"/>
    <p:sldId id="4126" r:id="rId9"/>
    <p:sldId id="4127" r:id="rId10"/>
    <p:sldId id="4128" r:id="rId11"/>
    <p:sldId id="4129" r:id="rId12"/>
    <p:sldId id="4130" r:id="rId13"/>
    <p:sldId id="4131" r:id="rId14"/>
    <p:sldId id="4091" r:id="rId15"/>
    <p:sldId id="264" r:id="rId16"/>
    <p:sldId id="281" r:id="rId17"/>
    <p:sldId id="282" r:id="rId18"/>
    <p:sldId id="269" r:id="rId19"/>
    <p:sldId id="270" r:id="rId20"/>
    <p:sldId id="4116" r:id="rId21"/>
    <p:sldId id="272" r:id="rId22"/>
    <p:sldId id="4117" r:id="rId23"/>
    <p:sldId id="273" r:id="rId24"/>
    <p:sldId id="4118" r:id="rId25"/>
    <p:sldId id="4124" r:id="rId26"/>
    <p:sldId id="4123" r:id="rId27"/>
    <p:sldId id="276" r:id="rId28"/>
    <p:sldId id="4112" r:id="rId29"/>
    <p:sldId id="259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6263" autoAdjust="0"/>
  </p:normalViewPr>
  <p:slideViewPr>
    <p:cSldViewPr>
      <p:cViewPr>
        <p:scale>
          <a:sx n="100" d="100"/>
          <a:sy n="100" d="100"/>
        </p:scale>
        <p:origin x="726" y="-30"/>
      </p:cViewPr>
      <p:guideLst>
        <p:guide orient="horz" pos="2160"/>
        <p:guide pos="28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 custT="1"/>
      <dgm:spPr/>
      <dgm:t>
        <a:bodyPr/>
        <a:lstStyle/>
        <a:p>
          <a:r>
            <a:rPr lang="en-GB" sz="4000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28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Visit Web Portal  </a:t>
          </a:r>
          <a:endParaRPr lang="en-US" b="0" dirty="0">
            <a:latin typeface="Sans-sarif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0" dirty="0">
              <a:solidFill>
                <a:schemeClr val="tx1"/>
              </a:solidFill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b="0" dirty="0">
            <a:solidFill>
              <a:schemeClr val="tx1"/>
            </a:solidFill>
            <a:latin typeface="Sans-sarif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b="0" dirty="0">
            <a:latin typeface="Sans-sarif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User Dashboard</a:t>
          </a:r>
          <a:endParaRPr lang="en-US" b="0" dirty="0">
            <a:latin typeface="Sans-sarif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b="0" dirty="0">
            <a:latin typeface="Sans-sarif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Explore Elements</a:t>
          </a:r>
          <a:endParaRPr lang="en-US" b="0" dirty="0">
            <a:latin typeface="Sans-sarif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b="0" dirty="0">
            <a:latin typeface="Sans-sarif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0" dirty="0">
              <a:latin typeface="Sans-sarif"/>
              <a:cs typeface="Calibri" panose="020F0502020204030204" pitchFamily="34" charset="0"/>
            </a:rPr>
            <a:t>Download Now</a:t>
          </a:r>
          <a:endParaRPr lang="en-US" b="0" dirty="0">
            <a:latin typeface="Sans-sarif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4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 custT="1"/>
      <dgm:spPr/>
      <dgm:t>
        <a:bodyPr/>
        <a:lstStyle/>
        <a:p>
          <a:r>
            <a:rPr lang="en-IN" sz="1800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16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 custT="1"/>
      <dgm:spPr/>
      <dgm:t>
        <a:bodyPr/>
        <a:lstStyle/>
        <a:p>
          <a:r>
            <a:rPr lang="en-IN" sz="1600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4" csCatId="colorful" phldr="1"/>
      <dgm:spPr/>
    </dgm:pt>
    <dgm:pt modelId="{BD42FC6F-A747-374E-8692-59D99EBB9B35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 custT="1"/>
      <dgm:spPr/>
      <dgm:t>
        <a:bodyPr/>
        <a:lstStyle/>
        <a:p>
          <a:r>
            <a:rPr lang="en-GB" sz="18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 custLinFactNeighborY="1384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18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18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18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  <a:p>
          <a:r>
            <a:rPr lang="en-GB" sz="2000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2</a:t>
          </a: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  <a:p>
          <a:r>
            <a:rPr lang="en-GB" sz="2000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Section 3</a:t>
          </a: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 custT="1"/>
      <dgm:spPr/>
      <dgm:t>
        <a:bodyPr/>
        <a:lstStyle/>
        <a:p>
          <a:r>
            <a:rPr lang="en-GB" sz="2000" dirty="0">
              <a:latin typeface="Sans-sarif"/>
            </a:rPr>
            <a:t>Title 2</a:t>
          </a:r>
        </a:p>
        <a:p>
          <a:r>
            <a:rPr lang="en-GB" sz="2000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2330724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00378"/>
        <a:ext cx="765085" cy="879410"/>
      </dsp:txXfrm>
    </dsp:sp>
    <dsp:sp modelId="{C328ADE0-4B16-B047-B0ED-23E8136B4FE9}">
      <dsp:nvSpPr>
        <dsp:cNvPr id="0" name=""/>
        <dsp:cNvSpPr/>
      </dsp:nvSpPr>
      <dsp:spPr>
        <a:xfrm>
          <a:off x="3559002" y="256805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3559002" y="256805"/>
        <a:ext cx="1425793" cy="766555"/>
      </dsp:txXfrm>
    </dsp:sp>
    <dsp:sp modelId="{F544604C-36B2-5C4B-9EC3-45285280E2C0}">
      <dsp:nvSpPr>
        <dsp:cNvPr id="0" name=""/>
        <dsp:cNvSpPr/>
      </dsp:nvSpPr>
      <dsp:spPr>
        <a:xfrm rot="5400000">
          <a:off x="1130299" y="84330"/>
          <a:ext cx="1277592" cy="111150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00378"/>
        <a:ext cx="765085" cy="879410"/>
      </dsp:txXfrm>
    </dsp:sp>
    <dsp:sp modelId="{0A80CC5A-12D0-AE48-9202-6675802EA590}">
      <dsp:nvSpPr>
        <dsp:cNvPr id="0" name=""/>
        <dsp:cNvSpPr/>
      </dsp:nvSpPr>
      <dsp:spPr>
        <a:xfrm rot="5400000">
          <a:off x="1728212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1984465" y="1284798"/>
        <a:ext cx="765085" cy="879410"/>
      </dsp:txXfrm>
    </dsp:sp>
    <dsp:sp modelId="{66BB57FC-656E-1444-BC3A-27F3F5C0FBB4}">
      <dsp:nvSpPr>
        <dsp:cNvPr id="0" name=""/>
        <dsp:cNvSpPr/>
      </dsp:nvSpPr>
      <dsp:spPr>
        <a:xfrm>
          <a:off x="385462" y="1341225"/>
          <a:ext cx="1379799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2</a:t>
          </a:r>
        </a:p>
      </dsp:txBody>
      <dsp:txXfrm>
        <a:off x="385462" y="1341225"/>
        <a:ext cx="1379799" cy="766555"/>
      </dsp:txXfrm>
    </dsp:sp>
    <dsp:sp modelId="{C3862AAA-46B0-9F4F-AEF4-F9A1F4C71567}">
      <dsp:nvSpPr>
        <dsp:cNvPr id="0" name=""/>
        <dsp:cNvSpPr/>
      </dsp:nvSpPr>
      <dsp:spPr>
        <a:xfrm rot="5400000">
          <a:off x="2928638" y="1168750"/>
          <a:ext cx="1277592" cy="111150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3184891" y="1284798"/>
        <a:ext cx="765085" cy="879410"/>
      </dsp:txXfrm>
    </dsp:sp>
    <dsp:sp modelId="{17926A5F-C9B7-AC47-B7FE-352E9916B422}">
      <dsp:nvSpPr>
        <dsp:cNvPr id="0" name=""/>
        <dsp:cNvSpPr/>
      </dsp:nvSpPr>
      <dsp:spPr>
        <a:xfrm rot="5400000">
          <a:off x="2330724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586977" y="2369219"/>
        <a:ext cx="765085" cy="879410"/>
      </dsp:txXfrm>
    </dsp:sp>
    <dsp:sp modelId="{6194979E-4E3B-C143-AE61-9DFEB41A9843}">
      <dsp:nvSpPr>
        <dsp:cNvPr id="0" name=""/>
        <dsp:cNvSpPr/>
      </dsp:nvSpPr>
      <dsp:spPr>
        <a:xfrm>
          <a:off x="3559002" y="2425646"/>
          <a:ext cx="1425793" cy="766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  <a:ea typeface="+mn-ea"/>
              <a:cs typeface="+mn-cs"/>
            </a:rPr>
            <a:t>Process</a:t>
          </a:r>
          <a:r>
            <a:rPr lang="en-GB" sz="2000" kern="1200" dirty="0">
              <a:latin typeface="Sans-sarif"/>
            </a:rPr>
            <a:t> 3</a:t>
          </a:r>
        </a:p>
      </dsp:txBody>
      <dsp:txXfrm>
        <a:off x="3559002" y="2425646"/>
        <a:ext cx="1425793" cy="766555"/>
      </dsp:txXfrm>
    </dsp:sp>
    <dsp:sp modelId="{80A5E745-77E5-964C-898E-CC4BBE50C9C4}">
      <dsp:nvSpPr>
        <dsp:cNvPr id="0" name=""/>
        <dsp:cNvSpPr/>
      </dsp:nvSpPr>
      <dsp:spPr>
        <a:xfrm rot="5400000">
          <a:off x="1130299" y="2253171"/>
          <a:ext cx="1277592" cy="111150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386552" y="2369219"/>
        <a:ext cx="765085" cy="879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1621222" y="1761970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1255403"/>
              </a:lnTo>
              <a:lnTo>
                <a:pt x="439223" y="125540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2356421"/>
        <a:ext cx="66501" cy="66501"/>
      </dsp:txXfrm>
    </dsp:sp>
    <dsp:sp modelId="{566F60A2-8695-EA4F-8316-63CED4C086E7}">
      <dsp:nvSpPr>
        <dsp:cNvPr id="0" name=""/>
        <dsp:cNvSpPr/>
      </dsp:nvSpPr>
      <dsp:spPr>
        <a:xfrm>
          <a:off x="1621222" y="1761970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611" y="0"/>
              </a:lnTo>
              <a:lnTo>
                <a:pt x="219611" y="418467"/>
              </a:lnTo>
              <a:lnTo>
                <a:pt x="439223" y="418467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956037"/>
        <a:ext cx="30332" cy="30332"/>
      </dsp:txXfrm>
    </dsp:sp>
    <dsp:sp modelId="{6D4ABAC1-D0DB-874D-95E9-FD21C57CB19A}">
      <dsp:nvSpPr>
        <dsp:cNvPr id="0" name=""/>
        <dsp:cNvSpPr/>
      </dsp:nvSpPr>
      <dsp:spPr>
        <a:xfrm>
          <a:off x="1621222" y="1343502"/>
          <a:ext cx="439223" cy="418467"/>
        </a:xfrm>
        <a:custGeom>
          <a:avLst/>
          <a:gdLst/>
          <a:ahLst/>
          <a:cxnLst/>
          <a:rect l="0" t="0" r="0" b="0"/>
          <a:pathLst>
            <a:path>
              <a:moveTo>
                <a:pt x="0" y="418467"/>
              </a:moveTo>
              <a:lnTo>
                <a:pt x="219611" y="418467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25668" y="1537569"/>
        <a:ext cx="30332" cy="30332"/>
      </dsp:txXfrm>
    </dsp:sp>
    <dsp:sp modelId="{B22CCCBF-8A0E-434E-BB2E-C95A5A04B0ED}">
      <dsp:nvSpPr>
        <dsp:cNvPr id="0" name=""/>
        <dsp:cNvSpPr/>
      </dsp:nvSpPr>
      <dsp:spPr>
        <a:xfrm>
          <a:off x="1621222" y="506566"/>
          <a:ext cx="439223" cy="1255403"/>
        </a:xfrm>
        <a:custGeom>
          <a:avLst/>
          <a:gdLst/>
          <a:ahLst/>
          <a:cxnLst/>
          <a:rect l="0" t="0" r="0" b="0"/>
          <a:pathLst>
            <a:path>
              <a:moveTo>
                <a:pt x="0" y="1255403"/>
              </a:moveTo>
              <a:lnTo>
                <a:pt x="219611" y="1255403"/>
              </a:lnTo>
              <a:lnTo>
                <a:pt x="219611" y="0"/>
              </a:lnTo>
              <a:lnTo>
                <a:pt x="439223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07584" y="1101017"/>
        <a:ext cx="66501" cy="66501"/>
      </dsp:txXfrm>
    </dsp:sp>
    <dsp:sp modelId="{47EDD4C2-5DDE-4D41-BF14-A9B46564EF6C}">
      <dsp:nvSpPr>
        <dsp:cNvPr id="0" name=""/>
        <dsp:cNvSpPr/>
      </dsp:nvSpPr>
      <dsp:spPr>
        <a:xfrm rot="16200000">
          <a:off x="-475521" y="1427195"/>
          <a:ext cx="3523940" cy="66954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000" kern="1200" dirty="0">
              <a:latin typeface="Sans-sarif"/>
            </a:rPr>
            <a:t>Title </a:t>
          </a:r>
        </a:p>
      </dsp:txBody>
      <dsp:txXfrm>
        <a:off x="-475521" y="1427195"/>
        <a:ext cx="3523940" cy="669548"/>
      </dsp:txXfrm>
    </dsp:sp>
    <dsp:sp modelId="{15CC0AF5-579D-4F4A-8C6A-B0C30C3B62CE}">
      <dsp:nvSpPr>
        <dsp:cNvPr id="0" name=""/>
        <dsp:cNvSpPr/>
      </dsp:nvSpPr>
      <dsp:spPr>
        <a:xfrm>
          <a:off x="2060446" y="171792"/>
          <a:ext cx="2196119" cy="66954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1</a:t>
          </a:r>
        </a:p>
      </dsp:txBody>
      <dsp:txXfrm>
        <a:off x="2060446" y="171792"/>
        <a:ext cx="2196119" cy="669548"/>
      </dsp:txXfrm>
    </dsp:sp>
    <dsp:sp modelId="{19495BE0-B1E0-D447-9415-29FC23BE0FEB}">
      <dsp:nvSpPr>
        <dsp:cNvPr id="0" name=""/>
        <dsp:cNvSpPr/>
      </dsp:nvSpPr>
      <dsp:spPr>
        <a:xfrm>
          <a:off x="2060446" y="1008727"/>
          <a:ext cx="2196119" cy="66954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2</a:t>
          </a:r>
        </a:p>
      </dsp:txBody>
      <dsp:txXfrm>
        <a:off x="2060446" y="1008727"/>
        <a:ext cx="2196119" cy="669548"/>
      </dsp:txXfrm>
    </dsp:sp>
    <dsp:sp modelId="{BB888442-F14C-DF4E-8682-F5C5BFC3EEF9}">
      <dsp:nvSpPr>
        <dsp:cNvPr id="0" name=""/>
        <dsp:cNvSpPr/>
      </dsp:nvSpPr>
      <dsp:spPr>
        <a:xfrm>
          <a:off x="2060446" y="1845663"/>
          <a:ext cx="2196119" cy="66954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3</a:t>
          </a:r>
        </a:p>
      </dsp:txBody>
      <dsp:txXfrm>
        <a:off x="2060446" y="1845663"/>
        <a:ext cx="2196119" cy="669548"/>
      </dsp:txXfrm>
    </dsp:sp>
    <dsp:sp modelId="{336BF91F-D92D-924D-9FD1-24F82F4024AD}">
      <dsp:nvSpPr>
        <dsp:cNvPr id="0" name=""/>
        <dsp:cNvSpPr/>
      </dsp:nvSpPr>
      <dsp:spPr>
        <a:xfrm>
          <a:off x="2060446" y="2682599"/>
          <a:ext cx="2196119" cy="66954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</a:rPr>
            <a:t>Sub Title 4</a:t>
          </a:r>
        </a:p>
      </dsp:txBody>
      <dsp:txXfrm>
        <a:off x="2060446" y="2682599"/>
        <a:ext cx="2196119" cy="6695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268347" y="810532"/>
          <a:ext cx="1195031" cy="144582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2960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Visit Web Portal  </a:t>
          </a:r>
          <a:endParaRPr lang="en-US" sz="1600" b="0" kern="1200" dirty="0">
            <a:latin typeface="Sans-sarif"/>
          </a:endParaRPr>
        </a:p>
      </dsp:txBody>
      <dsp:txXfrm>
        <a:off x="31191" y="70773"/>
        <a:ext cx="1550014" cy="907424"/>
      </dsp:txXfrm>
    </dsp:sp>
    <dsp:sp modelId="{7EEEC43E-4852-4125-995A-4AB867C803D2}">
      <dsp:nvSpPr>
        <dsp:cNvPr id="0" name=""/>
        <dsp:cNvSpPr/>
      </dsp:nvSpPr>
      <dsp:spPr>
        <a:xfrm rot="5400000">
          <a:off x="-268347" y="2015390"/>
          <a:ext cx="1195031" cy="144582"/>
        </a:xfrm>
        <a:prstGeom prst="rect">
          <a:avLst/>
        </a:prstGeom>
        <a:gradFill rotWithShape="0">
          <a:gsLst>
            <a:gs pos="0">
              <a:schemeClr val="accent4">
                <a:hueOff val="1485099"/>
                <a:satOff val="-6853"/>
                <a:lumOff val="25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485099"/>
                <a:satOff val="-6853"/>
                <a:lumOff val="25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485099"/>
                <a:satOff val="-6853"/>
                <a:lumOff val="25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2960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299462"/>
                <a:satOff val="-5996"/>
                <a:lumOff val="2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299462"/>
                <a:satOff val="-5996"/>
                <a:lumOff val="2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299462"/>
                <a:satOff val="-5996"/>
                <a:lumOff val="2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rPr>
            <a:t>User Registration with Department</a:t>
          </a:r>
          <a:endParaRPr lang="en-US" sz="1600" b="0" kern="1200" dirty="0">
            <a:solidFill>
              <a:schemeClr val="tx1"/>
            </a:solidFill>
            <a:latin typeface="Sans-sarif"/>
          </a:endParaRPr>
        </a:p>
      </dsp:txBody>
      <dsp:txXfrm>
        <a:off x="31191" y="1275631"/>
        <a:ext cx="1550014" cy="907424"/>
      </dsp:txXfrm>
    </dsp:sp>
    <dsp:sp modelId="{BD8FBA8A-C1D7-4129-B67A-BD395B08F150}">
      <dsp:nvSpPr>
        <dsp:cNvPr id="0" name=""/>
        <dsp:cNvSpPr/>
      </dsp:nvSpPr>
      <dsp:spPr>
        <a:xfrm>
          <a:off x="334081" y="2617818"/>
          <a:ext cx="2126787" cy="144582"/>
        </a:xfrm>
        <a:prstGeom prst="rect">
          <a:avLst/>
        </a:prstGeom>
        <a:gradFill rotWithShape="0">
          <a:gsLst>
            <a:gs pos="0">
              <a:schemeClr val="accent4">
                <a:hueOff val="2970198"/>
                <a:satOff val="-13705"/>
                <a:lumOff val="5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970198"/>
                <a:satOff val="-13705"/>
                <a:lumOff val="5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970198"/>
                <a:satOff val="-13705"/>
                <a:lumOff val="5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2960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598923"/>
                <a:satOff val="-11992"/>
                <a:lumOff val="44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598923"/>
                <a:satOff val="-11992"/>
                <a:lumOff val="44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598923"/>
                <a:satOff val="-11992"/>
                <a:lumOff val="44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Approval from Admin</a:t>
          </a:r>
          <a:endParaRPr lang="en-US" sz="1600" b="0" kern="1200" dirty="0">
            <a:latin typeface="Sans-sarif"/>
          </a:endParaRPr>
        </a:p>
      </dsp:txBody>
      <dsp:txXfrm>
        <a:off x="31191" y="2480489"/>
        <a:ext cx="1550014" cy="907424"/>
      </dsp:txXfrm>
    </dsp:sp>
    <dsp:sp modelId="{0E2F8354-918F-485B-A419-3CB88FA5547B}">
      <dsp:nvSpPr>
        <dsp:cNvPr id="0" name=""/>
        <dsp:cNvSpPr/>
      </dsp:nvSpPr>
      <dsp:spPr>
        <a:xfrm rot="16200000">
          <a:off x="1868266" y="2015390"/>
          <a:ext cx="1195031" cy="144582"/>
        </a:xfrm>
        <a:prstGeom prst="rect">
          <a:avLst/>
        </a:prstGeom>
        <a:gradFill rotWithShape="0">
          <a:gsLst>
            <a:gs pos="0">
              <a:schemeClr val="accent4">
                <a:hueOff val="4455297"/>
                <a:satOff val="-20558"/>
                <a:lumOff val="75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455297"/>
                <a:satOff val="-20558"/>
                <a:lumOff val="75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455297"/>
                <a:satOff val="-20558"/>
                <a:lumOff val="75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139574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3898385"/>
                <a:satOff val="-17988"/>
                <a:lumOff val="66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898385"/>
                <a:satOff val="-17988"/>
                <a:lumOff val="66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898385"/>
                <a:satOff val="-17988"/>
                <a:lumOff val="66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User Dashboard</a:t>
          </a:r>
          <a:endParaRPr lang="en-US" sz="1600" b="0" kern="1200" dirty="0">
            <a:latin typeface="Sans-sarif"/>
          </a:endParaRPr>
        </a:p>
      </dsp:txBody>
      <dsp:txXfrm>
        <a:off x="2167805" y="2480489"/>
        <a:ext cx="1550014" cy="907424"/>
      </dsp:txXfrm>
    </dsp:sp>
    <dsp:sp modelId="{4BE37EA5-14E2-4A81-9E97-00E1A2E9DB43}">
      <dsp:nvSpPr>
        <dsp:cNvPr id="0" name=""/>
        <dsp:cNvSpPr/>
      </dsp:nvSpPr>
      <dsp:spPr>
        <a:xfrm rot="16200000">
          <a:off x="1868266" y="810532"/>
          <a:ext cx="1195031" cy="144582"/>
        </a:xfrm>
        <a:prstGeom prst="rect">
          <a:avLst/>
        </a:prstGeom>
        <a:gradFill rotWithShape="0">
          <a:gsLst>
            <a:gs pos="0">
              <a:schemeClr val="accent4">
                <a:hueOff val="5940396"/>
                <a:satOff val="-27410"/>
                <a:lumOff val="10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940396"/>
                <a:satOff val="-27410"/>
                <a:lumOff val="10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940396"/>
                <a:satOff val="-27410"/>
                <a:lumOff val="10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139574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5197846"/>
                <a:satOff val="-23984"/>
                <a:lumOff val="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5197846"/>
                <a:satOff val="-23984"/>
                <a:lumOff val="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5197846"/>
                <a:satOff val="-23984"/>
                <a:lumOff val="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Select Presentation Elements</a:t>
          </a:r>
          <a:endParaRPr lang="en-US" sz="1600" b="0" kern="1200" dirty="0">
            <a:latin typeface="Sans-sarif"/>
          </a:endParaRPr>
        </a:p>
      </dsp:txBody>
      <dsp:txXfrm>
        <a:off x="2167805" y="1275631"/>
        <a:ext cx="1550014" cy="907424"/>
      </dsp:txXfrm>
    </dsp:sp>
    <dsp:sp modelId="{EF7896DD-C83E-49F4-9C32-DEBB9D73517A}">
      <dsp:nvSpPr>
        <dsp:cNvPr id="0" name=""/>
        <dsp:cNvSpPr/>
      </dsp:nvSpPr>
      <dsp:spPr>
        <a:xfrm>
          <a:off x="2470695" y="208103"/>
          <a:ext cx="2126787" cy="144582"/>
        </a:xfrm>
        <a:prstGeom prst="rect">
          <a:avLst/>
        </a:prstGeom>
        <a:gradFill rotWithShape="0">
          <a:gsLst>
            <a:gs pos="0">
              <a:schemeClr val="accent4">
                <a:hueOff val="7425494"/>
                <a:satOff val="-34263"/>
                <a:lumOff val="12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425494"/>
                <a:satOff val="-34263"/>
                <a:lumOff val="12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425494"/>
                <a:satOff val="-34263"/>
                <a:lumOff val="12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139574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6497308"/>
                <a:satOff val="-29980"/>
                <a:lumOff val="11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497308"/>
                <a:satOff val="-29980"/>
                <a:lumOff val="11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497308"/>
                <a:satOff val="-29980"/>
                <a:lumOff val="11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2167805" y="70773"/>
        <a:ext cx="1550014" cy="907424"/>
      </dsp:txXfrm>
    </dsp:sp>
    <dsp:sp modelId="{BD329A57-037F-480A-8910-10595022CB4B}">
      <dsp:nvSpPr>
        <dsp:cNvPr id="0" name=""/>
        <dsp:cNvSpPr/>
      </dsp:nvSpPr>
      <dsp:spPr>
        <a:xfrm rot="5400000">
          <a:off x="4004880" y="810532"/>
          <a:ext cx="1195031" cy="144582"/>
        </a:xfrm>
        <a:prstGeom prst="rect">
          <a:avLst/>
        </a:prstGeom>
        <a:gradFill rotWithShape="0">
          <a:gsLst>
            <a:gs pos="0">
              <a:schemeClr val="accent4">
                <a:hueOff val="8910593"/>
                <a:satOff val="-41115"/>
                <a:lumOff val="151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8910593"/>
                <a:satOff val="-41115"/>
                <a:lumOff val="151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8910593"/>
                <a:satOff val="-41115"/>
                <a:lumOff val="151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4276188" y="42542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796769"/>
                <a:satOff val="-35976"/>
                <a:lumOff val="132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796769"/>
                <a:satOff val="-35976"/>
                <a:lumOff val="132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796769"/>
                <a:satOff val="-35976"/>
                <a:lumOff val="132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Explore Elements</a:t>
          </a:r>
          <a:endParaRPr lang="en-US" sz="1600" b="0" kern="1200" dirty="0">
            <a:latin typeface="Sans-sarif"/>
          </a:endParaRPr>
        </a:p>
      </dsp:txBody>
      <dsp:txXfrm>
        <a:off x="4304419" y="70773"/>
        <a:ext cx="1550014" cy="907424"/>
      </dsp:txXfrm>
    </dsp:sp>
    <dsp:sp modelId="{2F6527F8-B580-4296-9549-61E12CE5E127}">
      <dsp:nvSpPr>
        <dsp:cNvPr id="0" name=""/>
        <dsp:cNvSpPr/>
      </dsp:nvSpPr>
      <dsp:spPr>
        <a:xfrm rot="5400000">
          <a:off x="4004880" y="2015390"/>
          <a:ext cx="1195031" cy="144582"/>
        </a:xfrm>
        <a:prstGeom prst="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4276188" y="1247400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096231"/>
                <a:satOff val="-41972"/>
                <a:lumOff val="15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096231"/>
                <a:satOff val="-41972"/>
                <a:lumOff val="15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096231"/>
                <a:satOff val="-41972"/>
                <a:lumOff val="15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Search/Filter  Elements</a:t>
          </a:r>
          <a:endParaRPr lang="en-US" sz="1600" b="0" kern="1200" dirty="0">
            <a:latin typeface="Sans-sarif"/>
          </a:endParaRPr>
        </a:p>
      </dsp:txBody>
      <dsp:txXfrm>
        <a:off x="4304419" y="1275631"/>
        <a:ext cx="1550014" cy="907424"/>
      </dsp:txXfrm>
    </dsp:sp>
    <dsp:sp modelId="{96B76D69-2E1B-4AC1-8A6D-277E2FAD6E6A}">
      <dsp:nvSpPr>
        <dsp:cNvPr id="0" name=""/>
        <dsp:cNvSpPr/>
      </dsp:nvSpPr>
      <dsp:spPr>
        <a:xfrm>
          <a:off x="4276188" y="2452258"/>
          <a:ext cx="1606476" cy="9638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 dirty="0">
              <a:latin typeface="Sans-sarif"/>
              <a:cs typeface="Calibri" panose="020F0502020204030204" pitchFamily="34" charset="0"/>
            </a:rPr>
            <a:t>Download Now</a:t>
          </a:r>
          <a:endParaRPr lang="en-US" sz="1600" b="0" kern="1200" dirty="0">
            <a:latin typeface="Sans-sarif"/>
          </a:endParaRPr>
        </a:p>
      </dsp:txBody>
      <dsp:txXfrm>
        <a:off x="4304419" y="2480489"/>
        <a:ext cx="1550014" cy="907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908345"/>
          <a:ext cx="2808312" cy="1123324"/>
        </a:xfrm>
        <a:prstGeom prst="leftRightRibb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336997" y="1104926"/>
          <a:ext cx="926742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1</a:t>
          </a:r>
        </a:p>
      </dsp:txBody>
      <dsp:txXfrm>
        <a:off x="336997" y="1104926"/>
        <a:ext cx="926742" cy="550429"/>
      </dsp:txXfrm>
    </dsp:sp>
    <dsp:sp modelId="{88E9C97E-7A6B-C047-B3D7-59365D382546}">
      <dsp:nvSpPr>
        <dsp:cNvPr id="0" name=""/>
        <dsp:cNvSpPr/>
      </dsp:nvSpPr>
      <dsp:spPr>
        <a:xfrm>
          <a:off x="1404156" y="1284658"/>
          <a:ext cx="1095241" cy="55042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112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Option 2</a:t>
          </a:r>
        </a:p>
      </dsp:txBody>
      <dsp:txXfrm>
        <a:off x="1404156" y="1284658"/>
        <a:ext cx="1095241" cy="5504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3258447" y="1902703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4163174" y="2236202"/>
        <a:ext cx="1994301" cy="865811"/>
      </dsp:txXfrm>
    </dsp:sp>
    <dsp:sp modelId="{8AD3BE62-FA40-5E4B-885B-B471F87225B5}">
      <dsp:nvSpPr>
        <dsp:cNvPr id="0" name=""/>
        <dsp:cNvSpPr/>
      </dsp:nvSpPr>
      <dsp:spPr>
        <a:xfrm>
          <a:off x="0" y="186756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26937" y="2201067"/>
        <a:ext cx="1994301" cy="865811"/>
      </dsp:txXfrm>
    </dsp:sp>
    <dsp:sp modelId="{50A67D91-1353-4935-B8CF-3AA4124BFB2C}">
      <dsp:nvSpPr>
        <dsp:cNvPr id="0" name=""/>
        <dsp:cNvSpPr/>
      </dsp:nvSpPr>
      <dsp:spPr>
        <a:xfrm>
          <a:off x="3258447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4163174" y="-106981"/>
        <a:ext cx="1994301" cy="865811"/>
      </dsp:txXfrm>
    </dsp:sp>
    <dsp:sp modelId="{5E3E57E9-3D8D-FC48-8973-38BC64A99CA2}">
      <dsp:nvSpPr>
        <dsp:cNvPr id="0" name=""/>
        <dsp:cNvSpPr/>
      </dsp:nvSpPr>
      <dsp:spPr>
        <a:xfrm>
          <a:off x="0" y="-133918"/>
          <a:ext cx="2925965" cy="12262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26937" y="-106981"/>
        <a:ext cx="1994301" cy="865811"/>
      </dsp:txXfrm>
    </dsp:sp>
    <dsp:sp modelId="{B0C586CE-2C26-4D51-BF62-1865E00FE5A5}">
      <dsp:nvSpPr>
        <dsp:cNvPr id="0" name=""/>
        <dsp:cNvSpPr/>
      </dsp:nvSpPr>
      <dsp:spPr>
        <a:xfrm>
          <a:off x="1765406" y="170716"/>
          <a:ext cx="1296849" cy="1296849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800" kern="1200" dirty="0">
              <a:latin typeface="Sans-sarif"/>
            </a:rPr>
            <a:t>Section 1</a:t>
          </a:r>
        </a:p>
      </dsp:txBody>
      <dsp:txXfrm>
        <a:off x="2145244" y="550554"/>
        <a:ext cx="917011" cy="917011"/>
      </dsp:txXfrm>
    </dsp:sp>
    <dsp:sp modelId="{FD0EB669-8D70-47AA-8913-8B2EF3E57B85}">
      <dsp:nvSpPr>
        <dsp:cNvPr id="0" name=""/>
        <dsp:cNvSpPr/>
      </dsp:nvSpPr>
      <dsp:spPr>
        <a:xfrm rot="5400000">
          <a:off x="3122156" y="170716"/>
          <a:ext cx="1296849" cy="1296849"/>
        </a:xfrm>
        <a:prstGeom prst="pieWedg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2</a:t>
          </a:r>
        </a:p>
      </dsp:txBody>
      <dsp:txXfrm rot="-5400000">
        <a:off x="3122156" y="550554"/>
        <a:ext cx="917011" cy="917011"/>
      </dsp:txXfrm>
    </dsp:sp>
    <dsp:sp modelId="{F33C9AA0-6846-45B9-B5C3-69D2C1CF7E46}">
      <dsp:nvSpPr>
        <dsp:cNvPr id="0" name=""/>
        <dsp:cNvSpPr/>
      </dsp:nvSpPr>
      <dsp:spPr>
        <a:xfrm rot="10800000">
          <a:off x="3122156" y="1527466"/>
          <a:ext cx="1296849" cy="1296849"/>
        </a:xfrm>
        <a:prstGeom prst="pieWedg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3</a:t>
          </a:r>
        </a:p>
      </dsp:txBody>
      <dsp:txXfrm rot="10800000">
        <a:off x="3122156" y="1527466"/>
        <a:ext cx="917011" cy="917011"/>
      </dsp:txXfrm>
    </dsp:sp>
    <dsp:sp modelId="{6DFD1C79-1265-43B4-AD85-D9A23129839E}">
      <dsp:nvSpPr>
        <dsp:cNvPr id="0" name=""/>
        <dsp:cNvSpPr/>
      </dsp:nvSpPr>
      <dsp:spPr>
        <a:xfrm rot="16200000">
          <a:off x="1765406" y="1527466"/>
          <a:ext cx="1296849" cy="1296849"/>
        </a:xfrm>
        <a:prstGeom prst="pieWedg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kern="1200" dirty="0">
              <a:latin typeface="Sans-sarif"/>
            </a:rPr>
            <a:t>Section 4</a:t>
          </a:r>
        </a:p>
      </dsp:txBody>
      <dsp:txXfrm rot="5400000">
        <a:off x="2145244" y="1527466"/>
        <a:ext cx="917011" cy="917011"/>
      </dsp:txXfrm>
    </dsp:sp>
    <dsp:sp modelId="{09DE21AA-E7FF-498A-ACF0-698FD6FED00B}">
      <dsp:nvSpPr>
        <dsp:cNvPr id="0" name=""/>
        <dsp:cNvSpPr/>
      </dsp:nvSpPr>
      <dsp:spPr>
        <a:xfrm>
          <a:off x="2868327" y="1227963"/>
          <a:ext cx="447757" cy="389354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2868327" y="1377715"/>
          <a:ext cx="447757" cy="389354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1954034" y="2249719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018597" y="1584915"/>
          <a:ext cx="541523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541523" y="245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1954034" y="920110"/>
          <a:ext cx="486978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486978" y="245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703874" y="836069"/>
          <a:ext cx="1546733" cy="15467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2253409" y="750"/>
          <a:ext cx="928040" cy="928040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136658"/>
        <a:ext cx="656224" cy="656224"/>
      </dsp:txXfrm>
    </dsp:sp>
    <dsp:sp modelId="{1D5C7FD3-C7D9-F648-BB72-464376268177}">
      <dsp:nvSpPr>
        <dsp:cNvPr id="0" name=""/>
        <dsp:cNvSpPr/>
      </dsp:nvSpPr>
      <dsp:spPr>
        <a:xfrm>
          <a:off x="3274253" y="750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</dsp:txBody>
      <dsp:txXfrm>
        <a:off x="3274253" y="750"/>
        <a:ext cx="1392060" cy="928040"/>
      </dsp:txXfrm>
    </dsp:sp>
    <dsp:sp modelId="{DA5ADFE9-3A4C-6542-820A-B5D27C598FC9}">
      <dsp:nvSpPr>
        <dsp:cNvPr id="0" name=""/>
        <dsp:cNvSpPr/>
      </dsp:nvSpPr>
      <dsp:spPr>
        <a:xfrm>
          <a:off x="2560121" y="1145416"/>
          <a:ext cx="928040" cy="928040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696029" y="1281324"/>
        <a:ext cx="656224" cy="656224"/>
      </dsp:txXfrm>
    </dsp:sp>
    <dsp:sp modelId="{AA5907F8-47AC-E441-875E-32C18AE3AB33}">
      <dsp:nvSpPr>
        <dsp:cNvPr id="0" name=""/>
        <dsp:cNvSpPr/>
      </dsp:nvSpPr>
      <dsp:spPr>
        <a:xfrm>
          <a:off x="3580965" y="1145416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580965" y="1145416"/>
        <a:ext cx="1392060" cy="928040"/>
      </dsp:txXfrm>
    </dsp:sp>
    <dsp:sp modelId="{5D84D039-5EA7-F24D-A0D3-2670A8AEC8BF}">
      <dsp:nvSpPr>
        <dsp:cNvPr id="0" name=""/>
        <dsp:cNvSpPr/>
      </dsp:nvSpPr>
      <dsp:spPr>
        <a:xfrm>
          <a:off x="2253409" y="2290082"/>
          <a:ext cx="928040" cy="928040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2389317" y="2425990"/>
        <a:ext cx="656224" cy="656224"/>
      </dsp:txXfrm>
    </dsp:sp>
    <dsp:sp modelId="{C259A450-0778-2D4D-BC8A-44C0FB2F5FE0}">
      <dsp:nvSpPr>
        <dsp:cNvPr id="0" name=""/>
        <dsp:cNvSpPr/>
      </dsp:nvSpPr>
      <dsp:spPr>
        <a:xfrm>
          <a:off x="3274253" y="2290082"/>
          <a:ext cx="1392060" cy="9280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 1</a:t>
          </a:r>
          <a:r>
            <a:rPr lang="en-GB" sz="1800" kern="1200" dirty="0">
              <a:latin typeface="Sans-sarif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  <a:ea typeface="+mn-ea"/>
              <a:cs typeface="+mn-cs"/>
            </a:rPr>
            <a:t>Sub</a:t>
          </a:r>
          <a:r>
            <a:rPr lang="en-GB" sz="1800" kern="1200" dirty="0">
              <a:latin typeface="Sans-sarif"/>
            </a:rPr>
            <a:t> </a:t>
          </a:r>
          <a:r>
            <a:rPr lang="en-GB" sz="1800" kern="1200" dirty="0">
              <a:latin typeface="Sans-sarif"/>
              <a:ea typeface="+mn-ea"/>
              <a:cs typeface="+mn-cs"/>
            </a:rPr>
            <a:t>Title</a:t>
          </a:r>
          <a:r>
            <a:rPr lang="en-GB" sz="1800" kern="1200" dirty="0">
              <a:latin typeface="Sans-sarif"/>
            </a:rPr>
            <a:t> 2</a:t>
          </a:r>
        </a:p>
      </dsp:txBody>
      <dsp:txXfrm>
        <a:off x="3274253" y="2290082"/>
        <a:ext cx="1392060" cy="9280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400630" y="386607"/>
          <a:ext cx="2575156" cy="2575156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095569" y="1081546"/>
          <a:ext cx="1185279" cy="118527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Process</a:t>
          </a:r>
        </a:p>
      </dsp:txBody>
      <dsp:txXfrm>
        <a:off x="2269149" y="1255126"/>
        <a:ext cx="838119" cy="838119"/>
      </dsp:txXfrm>
    </dsp:sp>
    <dsp:sp modelId="{B38984C8-B6F4-2B4E-ABE7-ED162E69488E}">
      <dsp:nvSpPr>
        <dsp:cNvPr id="0" name=""/>
        <dsp:cNvSpPr/>
      </dsp:nvSpPr>
      <dsp:spPr>
        <a:xfrm>
          <a:off x="2273361" y="1628"/>
          <a:ext cx="829695" cy="82969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Title1</a:t>
          </a:r>
        </a:p>
      </dsp:txBody>
      <dsp:txXfrm>
        <a:off x="2394867" y="123134"/>
        <a:ext cx="586683" cy="586683"/>
      </dsp:txXfrm>
    </dsp:sp>
    <dsp:sp modelId="{D1ED99F5-4AC6-294C-977A-0BC5CCDD0244}">
      <dsp:nvSpPr>
        <dsp:cNvPr id="0" name=""/>
        <dsp:cNvSpPr/>
      </dsp:nvSpPr>
      <dsp:spPr>
        <a:xfrm>
          <a:off x="3531070" y="1259338"/>
          <a:ext cx="829695" cy="829695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2</a:t>
          </a:r>
        </a:p>
      </dsp:txBody>
      <dsp:txXfrm>
        <a:off x="3652576" y="1380844"/>
        <a:ext cx="586683" cy="586683"/>
      </dsp:txXfrm>
    </dsp:sp>
    <dsp:sp modelId="{B191C261-20DE-344D-B780-D1BE160E1037}">
      <dsp:nvSpPr>
        <dsp:cNvPr id="0" name=""/>
        <dsp:cNvSpPr/>
      </dsp:nvSpPr>
      <dsp:spPr>
        <a:xfrm>
          <a:off x="2273361" y="2517047"/>
          <a:ext cx="829695" cy="829695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3</a:t>
          </a:r>
        </a:p>
      </dsp:txBody>
      <dsp:txXfrm>
        <a:off x="2394867" y="2638553"/>
        <a:ext cx="586683" cy="586683"/>
      </dsp:txXfrm>
    </dsp:sp>
    <dsp:sp modelId="{3910101E-310F-F24C-8663-16071E2A5E4D}">
      <dsp:nvSpPr>
        <dsp:cNvPr id="0" name=""/>
        <dsp:cNvSpPr/>
      </dsp:nvSpPr>
      <dsp:spPr>
        <a:xfrm>
          <a:off x="1015651" y="1259338"/>
          <a:ext cx="829695" cy="829695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Sans-sarif"/>
            </a:rPr>
            <a:t>Title 4</a:t>
          </a:r>
        </a:p>
      </dsp:txBody>
      <dsp:txXfrm>
        <a:off x="1137157" y="1380844"/>
        <a:ext cx="586683" cy="58668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457199" y="0"/>
          <a:ext cx="5181600" cy="4064000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85" y="1219199"/>
          <a:ext cx="1075134" cy="162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1</a:t>
          </a:r>
        </a:p>
      </dsp:txBody>
      <dsp:txXfrm>
        <a:off x="54269" y="1271683"/>
        <a:ext cx="970166" cy="1520632"/>
      </dsp:txXfrm>
    </dsp:sp>
    <dsp:sp modelId="{F665AD87-A420-1140-9656-AF261E53FE64}">
      <dsp:nvSpPr>
        <dsp:cNvPr id="0" name=""/>
        <dsp:cNvSpPr/>
      </dsp:nvSpPr>
      <dsp:spPr>
        <a:xfrm>
          <a:off x="1256109" y="1219199"/>
          <a:ext cx="1075134" cy="1625600"/>
        </a:xfrm>
        <a:prstGeom prst="roundRect">
          <a:avLst/>
        </a:prstGeom>
        <a:solidFill>
          <a:schemeClr val="accent4">
            <a:hueOff val="2598923"/>
            <a:satOff val="-11992"/>
            <a:lumOff val="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2</a:t>
          </a:r>
        </a:p>
      </dsp:txBody>
      <dsp:txXfrm>
        <a:off x="1308593" y="1271683"/>
        <a:ext cx="970166" cy="1520632"/>
      </dsp:txXfrm>
    </dsp:sp>
    <dsp:sp modelId="{A9754BF2-2B18-E448-96DB-B453A7286AEE}">
      <dsp:nvSpPr>
        <dsp:cNvPr id="0" name=""/>
        <dsp:cNvSpPr/>
      </dsp:nvSpPr>
      <dsp:spPr>
        <a:xfrm>
          <a:off x="2510432" y="1219199"/>
          <a:ext cx="1075134" cy="1625600"/>
        </a:xfrm>
        <a:prstGeom prst="round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3</a:t>
          </a:r>
        </a:p>
      </dsp:txBody>
      <dsp:txXfrm>
        <a:off x="2562916" y="1271683"/>
        <a:ext cx="970166" cy="1520632"/>
      </dsp:txXfrm>
    </dsp:sp>
    <dsp:sp modelId="{CA4AE9DA-6160-734F-BB5E-5046D87BB7DA}">
      <dsp:nvSpPr>
        <dsp:cNvPr id="0" name=""/>
        <dsp:cNvSpPr/>
      </dsp:nvSpPr>
      <dsp:spPr>
        <a:xfrm>
          <a:off x="3764756" y="1219199"/>
          <a:ext cx="1075134" cy="1625600"/>
        </a:xfrm>
        <a:prstGeom prst="roundRect">
          <a:avLst/>
        </a:prstGeom>
        <a:solidFill>
          <a:schemeClr val="accent4">
            <a:hueOff val="7796769"/>
            <a:satOff val="-35976"/>
            <a:lumOff val="13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4</a:t>
          </a:r>
        </a:p>
      </dsp:txBody>
      <dsp:txXfrm>
        <a:off x="3817240" y="1271683"/>
        <a:ext cx="970166" cy="1520632"/>
      </dsp:txXfrm>
    </dsp:sp>
    <dsp:sp modelId="{C99703E6-89CA-B84F-97DC-E11F82F0F0FB}">
      <dsp:nvSpPr>
        <dsp:cNvPr id="0" name=""/>
        <dsp:cNvSpPr/>
      </dsp:nvSpPr>
      <dsp:spPr>
        <a:xfrm>
          <a:off x="5019079" y="1219199"/>
          <a:ext cx="1075134" cy="162560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>
              <a:latin typeface="Open Sans" pitchFamily="34" charset="0"/>
              <a:ea typeface="Open Sans" pitchFamily="34" charset="0"/>
              <a:cs typeface="Open Sans" pitchFamily="34" charset="0"/>
            </a:rPr>
            <a:t>Process 5</a:t>
          </a:r>
        </a:p>
      </dsp:txBody>
      <dsp:txXfrm>
        <a:off x="5071563" y="1271683"/>
        <a:ext cx="970166" cy="15206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657926" y="659594"/>
          <a:ext cx="2955121" cy="1635932"/>
        </a:xfrm>
        <a:prstGeom prst="flowChartManualOperati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668" y="591024"/>
        <a:ext cx="1635932" cy="1773073"/>
      </dsp:txXfrm>
    </dsp:sp>
    <dsp:sp modelId="{0AACB8C9-99B2-674C-A0D5-E2C37A2886F7}">
      <dsp:nvSpPr>
        <dsp:cNvPr id="0" name=""/>
        <dsp:cNvSpPr/>
      </dsp:nvSpPr>
      <dsp:spPr>
        <a:xfrm rot="16200000">
          <a:off x="1100700" y="659594"/>
          <a:ext cx="2955121" cy="1635932"/>
        </a:xfrm>
        <a:prstGeom prst="flowChartManualOperation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1760294" y="591024"/>
        <a:ext cx="1635932" cy="1773073"/>
      </dsp:txXfrm>
    </dsp:sp>
    <dsp:sp modelId="{786FE105-E8B7-3D44-A134-098FC7E76181}">
      <dsp:nvSpPr>
        <dsp:cNvPr id="0" name=""/>
        <dsp:cNvSpPr/>
      </dsp:nvSpPr>
      <dsp:spPr>
        <a:xfrm rot="16200000">
          <a:off x="2859328" y="659594"/>
          <a:ext cx="2955121" cy="1635932"/>
        </a:xfrm>
        <a:prstGeom prst="flowChartManualOperation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3518922" y="591024"/>
        <a:ext cx="1635932" cy="1773073"/>
      </dsp:txXfrm>
    </dsp:sp>
    <dsp:sp modelId="{322AAD36-4326-6C4D-B4C8-F354AEB72BE0}">
      <dsp:nvSpPr>
        <dsp:cNvPr id="0" name=""/>
        <dsp:cNvSpPr/>
      </dsp:nvSpPr>
      <dsp:spPr>
        <a:xfrm rot="16200000">
          <a:off x="4617955" y="659594"/>
          <a:ext cx="2955121" cy="1635932"/>
        </a:xfrm>
        <a:prstGeom prst="flowChartManualOperation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latin typeface="Sans-sarif"/>
            </a:rPr>
            <a:t>Title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1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2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3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>
              <a:latin typeface="Sans-sarif"/>
            </a:rPr>
            <a:t>Sub Title 4</a:t>
          </a:r>
        </a:p>
      </dsp:txBody>
      <dsp:txXfrm rot="5400000">
        <a:off x="5277549" y="591024"/>
        <a:ext cx="1635932" cy="177307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3810720" y="804455"/>
          <a:ext cx="1290508" cy="2455276"/>
        </a:xfrm>
        <a:prstGeom prst="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3</a:t>
          </a:r>
        </a:p>
      </dsp:txBody>
      <dsp:txXfrm rot="16200000">
        <a:off x="3796722" y="1741564"/>
        <a:ext cx="2209749" cy="335532"/>
      </dsp:txXfrm>
    </dsp:sp>
    <dsp:sp modelId="{CA0E963C-4763-E042-A890-F08CD650A506}">
      <dsp:nvSpPr>
        <dsp:cNvPr id="0" name=""/>
        <dsp:cNvSpPr/>
      </dsp:nvSpPr>
      <dsp:spPr>
        <a:xfrm>
          <a:off x="2404822" y="390277"/>
          <a:ext cx="1290508" cy="2868145"/>
        </a:xfrm>
        <a:prstGeom prst="rect">
          <a:avLst/>
        </a:prstGeom>
        <a:solidFill>
          <a:schemeClr val="accent4">
            <a:hueOff val="5197846"/>
            <a:satOff val="-23984"/>
            <a:lumOff val="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2</a:t>
          </a:r>
        </a:p>
      </dsp:txBody>
      <dsp:txXfrm rot="16200000">
        <a:off x="2205033" y="1513176"/>
        <a:ext cx="2581331" cy="335532"/>
      </dsp:txXfrm>
    </dsp:sp>
    <dsp:sp modelId="{629D7055-DE38-8F4E-97FC-F6ED2C7DFB5A}">
      <dsp:nvSpPr>
        <dsp:cNvPr id="0" name=""/>
        <dsp:cNvSpPr/>
      </dsp:nvSpPr>
      <dsp:spPr>
        <a:xfrm>
          <a:off x="994770" y="0"/>
          <a:ext cx="1290508" cy="325842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0" rIns="125730" bIns="27940" numCol="1" spcCol="1270" anchor="ctr" anchorCtr="0">
          <a:noAutofit/>
        </a:bodyPr>
        <a:lstStyle/>
        <a:p>
          <a:pPr marL="0" lvl="0" indent="0" algn="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>
              <a:latin typeface="Sans-sarif"/>
            </a:rPr>
            <a:t>Section 1</a:t>
          </a:r>
        </a:p>
      </dsp:txBody>
      <dsp:txXfrm rot="16200000">
        <a:off x="619357" y="1298524"/>
        <a:ext cx="2932580" cy="335532"/>
      </dsp:txXfrm>
    </dsp:sp>
    <dsp:sp modelId="{A5523B85-0412-4E42-9716-C4555CA93B92}">
      <dsp:nvSpPr>
        <dsp:cNvPr id="0" name=""/>
        <dsp:cNvSpPr/>
      </dsp:nvSpPr>
      <dsp:spPr>
        <a:xfrm>
          <a:off x="994770" y="0"/>
          <a:ext cx="916261" cy="327413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5</a:t>
          </a:r>
        </a:p>
      </dsp:txBody>
      <dsp:txXfrm>
        <a:off x="994770" y="0"/>
        <a:ext cx="916261" cy="3274138"/>
      </dsp:txXfrm>
    </dsp:sp>
    <dsp:sp modelId="{5C23E059-A274-4A47-81FA-55E3CD3940D4}">
      <dsp:nvSpPr>
        <dsp:cNvPr id="0" name=""/>
        <dsp:cNvSpPr/>
      </dsp:nvSpPr>
      <dsp:spPr>
        <a:xfrm>
          <a:off x="2404822" y="390277"/>
          <a:ext cx="916261" cy="288386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4</a:t>
          </a:r>
        </a:p>
      </dsp:txBody>
      <dsp:txXfrm>
        <a:off x="2404822" y="390277"/>
        <a:ext cx="916261" cy="2883861"/>
      </dsp:txXfrm>
    </dsp:sp>
    <dsp:sp modelId="{145FC432-B848-CF44-833A-F95090961D5A}">
      <dsp:nvSpPr>
        <dsp:cNvPr id="0" name=""/>
        <dsp:cNvSpPr/>
      </dsp:nvSpPr>
      <dsp:spPr>
        <a:xfrm>
          <a:off x="3810720" y="804455"/>
          <a:ext cx="916261" cy="2469683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1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2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latin typeface="Sans-sarif"/>
            </a:rPr>
            <a:t>Title 3</a:t>
          </a:r>
        </a:p>
      </dsp:txBody>
      <dsp:txXfrm>
        <a:off x="3810720" y="804455"/>
        <a:ext cx="916261" cy="246968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759230" y="750852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584526" y="19881"/>
          <a:ext cx="1110060" cy="777006"/>
        </a:xfrm>
        <a:prstGeom prst="roundRect">
          <a:avLst>
            <a:gd name="adj" fmla="val 166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1</a:t>
          </a:r>
        </a:p>
      </dsp:txBody>
      <dsp:txXfrm>
        <a:off x="622463" y="57818"/>
        <a:ext cx="1034186" cy="701132"/>
      </dsp:txXfrm>
    </dsp:sp>
    <dsp:sp modelId="{8F778107-FEDE-3F40-BB0B-E251764A073C}">
      <dsp:nvSpPr>
        <dsp:cNvPr id="0" name=""/>
        <dsp:cNvSpPr/>
      </dsp:nvSpPr>
      <dsp:spPr>
        <a:xfrm>
          <a:off x="1822964" y="94244"/>
          <a:ext cx="145878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1</a:t>
          </a:r>
        </a:p>
      </dsp:txBody>
      <dsp:txXfrm>
        <a:off x="1822964" y="94244"/>
        <a:ext cx="1458788" cy="628010"/>
      </dsp:txXfrm>
    </dsp:sp>
    <dsp:sp modelId="{AE91A39F-5510-3B42-BB3F-4225CE9A99E9}">
      <dsp:nvSpPr>
        <dsp:cNvPr id="0" name=""/>
        <dsp:cNvSpPr/>
      </dsp:nvSpPr>
      <dsp:spPr>
        <a:xfrm rot="5400000">
          <a:off x="1835933" y="1623686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5749951"/>
            <a:satOff val="-31524"/>
            <a:lumOff val="34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1661229" y="892715"/>
          <a:ext cx="1110060" cy="777006"/>
        </a:xfrm>
        <a:prstGeom prst="roundRect">
          <a:avLst>
            <a:gd name="adj" fmla="val 16670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2</a:t>
          </a:r>
        </a:p>
      </dsp:txBody>
      <dsp:txXfrm>
        <a:off x="1699166" y="930652"/>
        <a:ext cx="1034186" cy="701132"/>
      </dsp:txXfrm>
    </dsp:sp>
    <dsp:sp modelId="{F8E41525-92F5-6C4C-8A85-B947162AAD52}">
      <dsp:nvSpPr>
        <dsp:cNvPr id="0" name=""/>
        <dsp:cNvSpPr/>
      </dsp:nvSpPr>
      <dsp:spPr>
        <a:xfrm>
          <a:off x="2853837" y="948709"/>
          <a:ext cx="2151198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2</a:t>
          </a:r>
        </a:p>
      </dsp:txBody>
      <dsp:txXfrm>
        <a:off x="2853837" y="948709"/>
        <a:ext cx="2151198" cy="628010"/>
      </dsp:txXfrm>
    </dsp:sp>
    <dsp:sp modelId="{B1D1C174-9C29-984A-A33F-99C8F12C15A4}">
      <dsp:nvSpPr>
        <dsp:cNvPr id="0" name=""/>
        <dsp:cNvSpPr/>
      </dsp:nvSpPr>
      <dsp:spPr>
        <a:xfrm rot="5400000">
          <a:off x="2912636" y="2496521"/>
          <a:ext cx="659411" cy="75071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4">
            <a:tint val="50000"/>
            <a:hueOff val="11499901"/>
            <a:satOff val="-63047"/>
            <a:lumOff val="68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2737932" y="1765550"/>
          <a:ext cx="1110060" cy="777006"/>
        </a:xfrm>
        <a:prstGeom prst="roundRect">
          <a:avLst>
            <a:gd name="adj" fmla="val 16670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3</a:t>
          </a:r>
        </a:p>
      </dsp:txBody>
      <dsp:txXfrm>
        <a:off x="2775869" y="1803487"/>
        <a:ext cx="1034186" cy="701132"/>
      </dsp:txXfrm>
    </dsp:sp>
    <dsp:sp modelId="{39ECC98F-6F4E-FD4A-84D6-4E867C85286A}">
      <dsp:nvSpPr>
        <dsp:cNvPr id="0" name=""/>
        <dsp:cNvSpPr/>
      </dsp:nvSpPr>
      <dsp:spPr>
        <a:xfrm>
          <a:off x="3880791" y="1823917"/>
          <a:ext cx="1799273" cy="628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 dirty="0">
              <a:latin typeface="Sans-sarif"/>
            </a:rPr>
            <a:t>Process 3</a:t>
          </a:r>
        </a:p>
      </dsp:txBody>
      <dsp:txXfrm>
        <a:off x="3880791" y="1823917"/>
        <a:ext cx="1799273" cy="628010"/>
      </dsp:txXfrm>
    </dsp:sp>
    <dsp:sp modelId="{9F061D17-B993-5049-8DD9-DAB119BF852D}">
      <dsp:nvSpPr>
        <dsp:cNvPr id="0" name=""/>
        <dsp:cNvSpPr/>
      </dsp:nvSpPr>
      <dsp:spPr>
        <a:xfrm>
          <a:off x="3814635" y="2638385"/>
          <a:ext cx="1110060" cy="777006"/>
        </a:xfrm>
        <a:prstGeom prst="roundRect">
          <a:avLst>
            <a:gd name="adj" fmla="val 16670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Sans-sarif"/>
            </a:rPr>
            <a:t>Title 4</a:t>
          </a:r>
        </a:p>
      </dsp:txBody>
      <dsp:txXfrm>
        <a:off x="3852572" y="2676322"/>
        <a:ext cx="1034186" cy="7011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05-08-2022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46987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371600" y="1143000"/>
            <a:ext cx="411003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: Mai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3591" y="0"/>
            <a:ext cx="9144000" cy="6858000"/>
          </a:xfrm>
          <a:prstGeom prst="rect">
            <a:avLst/>
          </a:prstGeom>
        </p:spPr>
      </p:pic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04925" y="3328136"/>
            <a:ext cx="6534150" cy="4886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600" b="0">
                <a:solidFill>
                  <a:schemeClr val="tx1"/>
                </a:solidFill>
              </a:defRPr>
            </a:lvl1pPr>
            <a:lvl2pPr algn="ctr">
              <a:defRPr sz="3600"/>
            </a:lvl2pPr>
            <a:lvl3pPr algn="ctr">
              <a:defRPr sz="3600"/>
            </a:lvl3pPr>
            <a:lvl4pPr algn="ctr">
              <a:defRPr sz="3600"/>
            </a:lvl4pPr>
            <a:lvl5pPr algn="ctr">
              <a:defRPr sz="3600"/>
            </a:lvl5pPr>
          </a:lstStyle>
          <a:p>
            <a:pPr algn="ctr"/>
            <a:r>
              <a:rPr lang="en-US" sz="3600" b="1" dirty="0">
                <a:latin typeface="Sans-sarif"/>
              </a:rPr>
              <a:t>Title of Your Presentation 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304925" y="3979736"/>
            <a:ext cx="653415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  <a:latin typeface="+mn-lt"/>
              </a:defRPr>
            </a:lvl1pPr>
            <a:lvl2pPr algn="ctr">
              <a:defRPr sz="2100"/>
            </a:lvl2pPr>
            <a:lvl3pPr algn="ctr">
              <a:defRPr sz="2100"/>
            </a:lvl3pPr>
            <a:lvl4pPr algn="ctr">
              <a:defRPr sz="2100"/>
            </a:lvl4pPr>
            <a:lvl5pPr algn="ctr">
              <a:defRPr sz="2100"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350581" y="4516136"/>
            <a:ext cx="4442838" cy="523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>
                <a:solidFill>
                  <a:schemeClr val="tx1"/>
                </a:solidFill>
                <a:latin typeface="+mn-lt"/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1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32072" y="2852936"/>
            <a:ext cx="4079857" cy="36047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latin typeface="+mn-lt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pPr algn="ctr"/>
            <a:r>
              <a:rPr lang="en-US" b="1" dirty="0">
                <a:latin typeface="Sans-sarif"/>
              </a:rPr>
              <a:t>Ministry of Culture</a:t>
            </a: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870DB218-37E5-7ECA-01EE-5AEC54AA8BCE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186868" y="1516095"/>
            <a:ext cx="770264" cy="1260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0: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2400481" y="2270857"/>
            <a:ext cx="4343039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650" y="2492375"/>
            <a:ext cx="1771650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35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6743519" y="2390890"/>
            <a:ext cx="1890713" cy="2736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350"/>
            </a:lvl1pPr>
          </a:lstStyle>
          <a:p>
            <a:r>
              <a:rPr lang="en-US" sz="27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2789803" y="2924176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3032" y="3241194"/>
            <a:ext cx="1673852" cy="7207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3150">
                <a:solidFill>
                  <a:schemeClr val="bg1"/>
                </a:solidFill>
              </a:defRPr>
            </a:lvl1pPr>
            <a:lvl2pPr algn="ctr">
              <a:defRPr sz="3150"/>
            </a:lvl2pPr>
            <a:lvl3pPr algn="ctr">
              <a:defRPr sz="3150"/>
            </a:lvl3pPr>
            <a:lvl4pPr algn="ctr">
              <a:defRPr sz="3150"/>
            </a:lvl4pPr>
            <a:lvl5pPr algn="ctr">
              <a:defRPr sz="315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FD59996C-269C-3E60-0A04-E30B0BEB8716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7EC1D6B-F67D-4443-6F71-38E2C3EF693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1: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87962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113031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113031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113031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113031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113031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113031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6597718" y="2033022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6597718" y="1587311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6597718" y="3605576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6597718" y="3159865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6597718" y="5138275"/>
            <a:ext cx="1889522" cy="7627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>
                <a:latin typeface="HK Grotesk"/>
              </a:defRPr>
            </a:lvl1pPr>
            <a:lvl2pPr>
              <a:defRPr sz="1200">
                <a:latin typeface="HK Grotesk"/>
              </a:defRPr>
            </a:lvl2pPr>
            <a:lvl3pPr>
              <a:defRPr sz="1200">
                <a:latin typeface="HK Grotesk"/>
              </a:defRPr>
            </a:lvl3pPr>
            <a:lvl4pPr>
              <a:defRPr sz="1200">
                <a:latin typeface="HK Grotesk"/>
              </a:defRPr>
            </a:lvl4pPr>
            <a:lvl5pPr>
              <a:defRPr sz="1200">
                <a:latin typeface="HK Grotesk"/>
              </a:defRPr>
            </a:lvl5pPr>
          </a:lstStyle>
          <a:p>
            <a:r>
              <a:rPr lang="en-IN" sz="1200" dirty="0">
                <a:latin typeface="HK Grotesk" pitchFamily="2" charset="77"/>
              </a:rPr>
              <a:t>Title description appears here. The font size is 16 pt. </a:t>
            </a:r>
            <a:endParaRPr lang="en-US" sz="12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6597718" y="4692564"/>
            <a:ext cx="1025128" cy="425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  <a:defRPr sz="1800">
                <a:latin typeface="HK Grotesk"/>
              </a:defRPr>
            </a:lvl1pPr>
            <a:lvl2pPr>
              <a:defRPr sz="1800">
                <a:latin typeface="HK Grotesk"/>
              </a:defRPr>
            </a:lvl2pPr>
            <a:lvl3pPr>
              <a:defRPr sz="1800">
                <a:latin typeface="HK Grotesk"/>
              </a:defRPr>
            </a:lvl3pPr>
            <a:lvl4pPr>
              <a:defRPr sz="1800">
                <a:latin typeface="HK Grotesk"/>
              </a:defRPr>
            </a:lvl4pPr>
            <a:lvl5pPr>
              <a:defRPr sz="18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3278475" y="2033588"/>
            <a:ext cx="3052040" cy="369966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FA96389D-2ABA-FF01-D612-E8C8A2C641D5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76D303F-D4F1-7C27-96C8-9AE70B63948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2: 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015716" y="1267201"/>
            <a:ext cx="5112568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6E0D2433-F2E7-EB3D-BDB6-B25C8766360B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BBD3F36-5F60-3D71-BA41-3BC3A30907BB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ustom layout 13: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02298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ustom layout 14: Title and Content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298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5: Title slid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28650" y="13557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ustom layout 16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5777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17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5" name="Picture Placeholder 13">
            <a:extLst>
              <a:ext uri="{FF2B5EF4-FFF2-40B4-BE49-F238E27FC236}">
                <a16:creationId xmlns:a16="http://schemas.microsoft.com/office/drawing/2014/main" id="{6BF71C80-13D6-D16D-149F-E486E730952F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F47B672-286B-9761-51E8-BFC6FCC3308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  <p:extLst>
      <p:ext uri="{BB962C8B-B14F-4D97-AF65-F5344CB8AC3E}">
        <p14:creationId xmlns:p14="http://schemas.microsoft.com/office/powerpoint/2010/main" val="6539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ustom layout 18: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972911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Custom layout 19: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277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2: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66298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67118" y="6366298"/>
            <a:ext cx="20574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87624" y="2070541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1475656" y="2205287"/>
            <a:ext cx="1944216" cy="3506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1187777" y="2565648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1195318" y="3438693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43" name="Text Placeholder 14"/>
          <p:cNvSpPr>
            <a:spLocks noGrp="1"/>
          </p:cNvSpPr>
          <p:nvPr>
            <p:ph type="body" sz="quarter" idx="22" hasCustomPrompt="1"/>
          </p:nvPr>
        </p:nvSpPr>
        <p:spPr>
          <a:xfrm>
            <a:off x="1483350" y="3573440"/>
            <a:ext cx="2304752" cy="27791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sz="quarter" idx="23" hasCustomPrompt="1"/>
          </p:nvPr>
        </p:nvSpPr>
        <p:spPr>
          <a:xfrm>
            <a:off x="1195471" y="3933800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5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1195318" y="4806845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46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1483350" y="4941591"/>
            <a:ext cx="2304752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1195471" y="5301952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5299774" y="2060848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49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80112" y="2195594"/>
            <a:ext cx="2320140" cy="2965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sz="quarter" idx="29" hasCustomPrompt="1"/>
          </p:nvPr>
        </p:nvSpPr>
        <p:spPr>
          <a:xfrm>
            <a:off x="5299927" y="2555955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1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5307468" y="3429000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52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5587806" y="3563746"/>
            <a:ext cx="2320140" cy="2973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32" hasCustomPrompt="1"/>
          </p:nvPr>
        </p:nvSpPr>
        <p:spPr>
          <a:xfrm>
            <a:off x="5307621" y="3924107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4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5307468" y="4797152"/>
            <a:ext cx="370055" cy="42235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55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5587806" y="4931898"/>
            <a:ext cx="2312446" cy="2876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latin typeface="+mn-lt"/>
              </a:defRPr>
            </a:lvl1pPr>
          </a:lstStyle>
          <a:p>
            <a:pPr lvl="0"/>
            <a:r>
              <a:rPr lang="en-IN" dirty="0"/>
              <a:t>TITLE HERE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sz="quarter" idx="35" hasCustomPrompt="1"/>
          </p:nvPr>
        </p:nvSpPr>
        <p:spPr>
          <a:xfrm>
            <a:off x="5307621" y="5292259"/>
            <a:ext cx="2600325" cy="4313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IN" sz="1200" smtClean="0">
                <a:effectLst/>
              </a:defRPr>
            </a:lvl1pPr>
          </a:lstStyle>
          <a:p>
            <a:pPr lvl="0"/>
            <a:r>
              <a:rPr lang="en-IN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angal"/>
              </a:rPr>
              <a:t>A business plan is a written document that describes in detail how a business.</a:t>
            </a:r>
            <a:endParaRPr lang="en-IN" dirty="0"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2411413" y="1267201"/>
            <a:ext cx="4321175" cy="72164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baseline="0"/>
            </a:lvl1pPr>
          </a:lstStyle>
          <a:p>
            <a:pPr lvl="0"/>
            <a:r>
              <a:rPr lang="en-US" dirty="0"/>
              <a:t>Title of the Section appears here. </a:t>
            </a:r>
          </a:p>
        </p:txBody>
      </p:sp>
      <p:sp>
        <p:nvSpPr>
          <p:cNvPr id="23" name="Picture Placeholder 13">
            <a:extLst>
              <a:ext uri="{FF2B5EF4-FFF2-40B4-BE49-F238E27FC236}">
                <a16:creationId xmlns:a16="http://schemas.microsoft.com/office/drawing/2014/main" id="{F6FA62E4-7C70-2809-690F-DFCD2CD175B3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D11F1E3A-B226-F06D-20B6-A70DB3FF7AB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ustom layout 20: 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98046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Custom layout 21: 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07724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1: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1995866" y="0"/>
            <a:ext cx="7148135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95A60388-F3DB-1177-96B1-48151476AECA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895C14A-499F-39FD-2601-CE6D2E7CC04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 22: image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241260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0644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E722C607-8220-80DA-D1D0-34E43378AF46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2DB156B-7A2C-AA48-46BD-EB78F170113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  <p:extLst>
      <p:ext uri="{BB962C8B-B14F-4D97-AF65-F5344CB8AC3E}">
        <p14:creationId xmlns:p14="http://schemas.microsoft.com/office/powerpoint/2010/main" val="100600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3: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766" y="1844675"/>
            <a:ext cx="7398544" cy="3887788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99D2D1BA-64D2-F710-155D-1E5653899C9E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DD470786-6AB6-1100-7C1B-69D4A552C90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4: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791581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4680012" y="1844824"/>
            <a:ext cx="3402378" cy="3887788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8062C7C7-59C1-605D-6D4B-950835CC3964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9375778-7E42-3493-DD9B-F11F6E54F27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5: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19" y="1772817"/>
            <a:ext cx="7615238" cy="4050134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FE3FCF9C-C101-4540-053D-805916626858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06C41F0-6EDE-8BB9-3923-1EB81017A5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6: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683420" y="1772817"/>
            <a:ext cx="3348522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5112061" y="1772817"/>
            <a:ext cx="3072203" cy="4050134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D596C748-66F0-22E1-3919-657026C7A328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F71F82C-8EA6-B711-1B50-29EA3536CEC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7: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169194" y="1989138"/>
            <a:ext cx="6859190" cy="3833812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Picture Placeholder 13">
            <a:extLst>
              <a:ext uri="{FF2B5EF4-FFF2-40B4-BE49-F238E27FC236}">
                <a16:creationId xmlns:a16="http://schemas.microsoft.com/office/drawing/2014/main" id="{73D0FA5D-7E7A-1CBA-9260-04583AD1E6D0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2D95455-0DF5-F1A3-AF33-96FFA98FD71F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8: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9" y="1916114"/>
            <a:ext cx="7777163" cy="3906837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Picture Placeholder 13">
            <a:extLst>
              <a:ext uri="{FF2B5EF4-FFF2-40B4-BE49-F238E27FC236}">
                <a16:creationId xmlns:a16="http://schemas.microsoft.com/office/drawing/2014/main" id="{10BEA26C-E3A4-6472-847C-F79954C5824E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738688F-3D03-42BF-FAA9-0FE129F1E30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9: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617672" y="6306896"/>
            <a:ext cx="2058039" cy="38667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900"/>
              <a:t>DD-MM-YYYY</a:t>
            </a:r>
            <a:endParaRPr lang="en-IN" sz="900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85262" y="6366298"/>
            <a:ext cx="2039256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277634" y="365126"/>
            <a:ext cx="5778642" cy="97564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>
              <a:lnSpc>
                <a:spcPct val="90000"/>
              </a:lnSpc>
              <a:spcBef>
                <a:spcPct val="0"/>
              </a:spcBef>
              <a:defRPr sz="24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24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2400" b="1" dirty="0">
                <a:latin typeface="HK Grotesk" pitchFamily="2" charset="77"/>
                <a:ea typeface="+mj-ea"/>
                <a:cs typeface="+mj-cs"/>
              </a:rPr>
            </a:br>
            <a:endParaRPr lang="en-US" sz="24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83418" y="1916832"/>
            <a:ext cx="2279722" cy="3921982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739679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6516216" y="1916833"/>
            <a:ext cx="2058039" cy="3906837"/>
          </a:xfrm>
          <a:prstGeom prst="rect">
            <a:avLst/>
          </a:prstGeo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2963141" y="1916833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739679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2963141" y="3877824"/>
            <a:ext cx="1776538" cy="1960991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7C25F096-783D-6778-F1F8-BE7953C64EBA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424978" y="119546"/>
            <a:ext cx="506173" cy="828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D2F048B1-623D-E8FD-B51F-CB243B73914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670" y="983645"/>
            <a:ext cx="1350788" cy="59869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400" b="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5">
            <a:alphaModFix amt="4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9096" y="64660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743864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  <p:sldLayoutId id="2147483661" r:id="rId12"/>
    <p:sldLayoutId id="2147483677" r:id="rId13"/>
    <p:sldLayoutId id="2147483678" r:id="rId14"/>
    <p:sldLayoutId id="2147483664" r:id="rId15"/>
    <p:sldLayoutId id="2147483681" r:id="rId16"/>
    <p:sldLayoutId id="2147483683" r:id="rId17"/>
    <p:sldLayoutId id="2147483684" r:id="rId18"/>
    <p:sldLayoutId id="2147483685" r:id="rId19"/>
    <p:sldLayoutId id="2147483686" r:id="rId20"/>
    <p:sldLayoutId id="2147483687" r:id="rId21"/>
    <p:sldLayoutId id="2147483673" r:id="rId22"/>
    <p:sldLayoutId id="2147483689" r:id="rId2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3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Title of Your Presentation</a:t>
            </a:r>
            <a:endParaRPr lang="en-IN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IN" b="1" dirty="0"/>
              <a:t>A longer Subtitle that gives the audience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b="1" dirty="0"/>
              <a:t>Presenter Details</a:t>
            </a:r>
            <a:endParaRPr lang="en-IN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algn="ctr"/>
            <a:r>
              <a:rPr lang="en-US" b="1" dirty="0"/>
              <a:t>Ministry of Culture</a:t>
            </a:r>
            <a:endParaRPr lang="en-IN" b="1" dirty="0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3BEA885E-8EA1-2AA8-E0F5-6F5EA160CBFC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r="1447"/>
          <a:stretch>
            <a:fillRect/>
          </a:stretch>
        </p:blipFill>
        <p:spPr/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38278D4-9AB2-23E9-0340-05BCEF5ADF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8" name="Picture Placeholder 12">
            <a:extLst>
              <a:ext uri="{FF2B5EF4-FFF2-40B4-BE49-F238E27FC236}">
                <a16:creationId xmlns:a16="http://schemas.microsoft.com/office/drawing/2014/main" id="{3EA9DA5D-06F9-8DA8-425A-9D60ABC686D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50C2E72-0CE3-E9B8-16B6-C59902E6574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681877068"/>
              </p:ext>
            </p:extLst>
          </p:nvPr>
        </p:nvGraphicFramePr>
        <p:xfrm>
          <a:off x="1114425" y="2310084"/>
          <a:ext cx="6915150" cy="2955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7AE6E33-719E-3509-6EE5-F00F300C35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8" name="Picture Placeholder 12">
            <a:extLst>
              <a:ext uri="{FF2B5EF4-FFF2-40B4-BE49-F238E27FC236}">
                <a16:creationId xmlns:a16="http://schemas.microsoft.com/office/drawing/2014/main" id="{01D0367D-480B-97CB-EF5B-3F25466FBF8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C994CE3-0543-D883-EED5-AD702BEDBF3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007155533"/>
              </p:ext>
            </p:extLst>
          </p:nvPr>
        </p:nvGraphicFramePr>
        <p:xfrm>
          <a:off x="1524000" y="2531125"/>
          <a:ext cx="6096000" cy="3274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CC6657D-4991-19EE-FF11-5819B94ED9A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8" name="Picture Placeholder 12">
            <a:extLst>
              <a:ext uri="{FF2B5EF4-FFF2-40B4-BE49-F238E27FC236}">
                <a16:creationId xmlns:a16="http://schemas.microsoft.com/office/drawing/2014/main" id="{14D65ACD-631C-8EA3-29AD-ACDF23917AF5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32414097-109C-5032-6244-C8F1A28CF91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38960377"/>
              </p:ext>
            </p:extLst>
          </p:nvPr>
        </p:nvGraphicFramePr>
        <p:xfrm>
          <a:off x="1704084" y="2586015"/>
          <a:ext cx="5735832" cy="3435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EEFF822-2EFD-B17C-1D2C-1421B0C1AC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8" name="Picture Placeholder 12">
            <a:extLst>
              <a:ext uri="{FF2B5EF4-FFF2-40B4-BE49-F238E27FC236}">
                <a16:creationId xmlns:a16="http://schemas.microsoft.com/office/drawing/2014/main" id="{05965A51-FAA0-2771-85C2-9800DB1CAF61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5305C05-5DA4-F22B-A662-F144E82BB95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88783199"/>
              </p:ext>
            </p:extLst>
          </p:nvPr>
        </p:nvGraphicFramePr>
        <p:xfrm>
          <a:off x="1967880" y="2497348"/>
          <a:ext cx="5208240" cy="35239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2630080" y="2726922"/>
            <a:ext cx="1905504" cy="2502278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4597426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6562710" y="2726922"/>
            <a:ext cx="1905504" cy="2502278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668916" y="2726922"/>
            <a:ext cx="1907733" cy="2502278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503218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2468503" y="4296724"/>
            <a:ext cx="2160000" cy="705054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rgbClr val="00B0F0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4433788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6399071" y="4296724"/>
            <a:ext cx="2160000" cy="705054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2449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206980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172265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137548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02832" y="4464111"/>
            <a:ext cx="754706" cy="369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802029" y="3319463"/>
            <a:ext cx="1703079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51728" y="2916453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2763194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2720876" y="2916763"/>
            <a:ext cx="1661043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4730540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636919" y="2916453"/>
            <a:ext cx="1703290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4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6695823" y="3319463"/>
            <a:ext cx="1615264" cy="533942"/>
          </a:xfrm>
          <a:prstGeom prst="rect">
            <a:avLst/>
          </a:prstGeom>
        </p:spPr>
        <p:txBody>
          <a:bodyPr vert="horz" wrap="square" lIns="34290" tIns="17145" rIns="34290" bIns="17145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2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2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654791" y="2916453"/>
            <a:ext cx="1724099" cy="338554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16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16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4" name="Text Placeholder 5">
            <a:extLst>
              <a:ext uri="{FF2B5EF4-FFF2-40B4-BE49-F238E27FC236}">
                <a16:creationId xmlns:a16="http://schemas.microsoft.com/office/drawing/2014/main" id="{7BD77B51-3A95-9522-4C80-77CACC6C95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25" name="Picture Placeholder 12">
            <a:extLst>
              <a:ext uri="{FF2B5EF4-FFF2-40B4-BE49-F238E27FC236}">
                <a16:creationId xmlns:a16="http://schemas.microsoft.com/office/drawing/2014/main" id="{6D79D59B-2159-DB89-EB06-DC0DDB68BB95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39C28844-6074-6AB3-A6A9-BA98409E4F8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657350"/>
            <a:ext cx="8323545" cy="610644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2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9786634"/>
              </p:ext>
            </p:extLst>
          </p:nvPr>
        </p:nvGraphicFramePr>
        <p:xfrm>
          <a:off x="1629188" y="2490593"/>
          <a:ext cx="5885625" cy="3458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474DB1-68F2-E2D2-510D-5DE021A8ADB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7" name="Picture Placeholder 12">
            <a:extLst>
              <a:ext uri="{FF2B5EF4-FFF2-40B4-BE49-F238E27FC236}">
                <a16:creationId xmlns:a16="http://schemas.microsoft.com/office/drawing/2014/main" id="{76B49283-E508-F5DC-BDCA-096075AA3D2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6A7E4F8C-C8FC-1399-EB40-896FA54E3DE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3" y="2685837"/>
            <a:ext cx="2972957" cy="34321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61116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33718" y="4135887"/>
            <a:ext cx="12157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Sans-sarif"/>
              </a:rPr>
              <a:t>Icon 3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69639" y="3869278"/>
            <a:ext cx="94296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Sans-sarif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6067" y="3019018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3718" y="2680266"/>
            <a:ext cx="1079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Sans-sarif"/>
              </a:rPr>
              <a:t>Icon 1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32023" y="4509120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71681" y="2680266"/>
            <a:ext cx="11086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Sans-sarif"/>
              </a:rPr>
              <a:t>Icon 2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71681" y="4135886"/>
            <a:ext cx="989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Sans-sarif"/>
              </a:rPr>
              <a:t>Icon 4</a:t>
            </a:r>
            <a:r>
              <a:rPr lang="en-US" b="1" dirty="0">
                <a:solidFill>
                  <a:schemeClr val="accent2"/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34433" y="5241974"/>
            <a:ext cx="10435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Sans-sarif"/>
              </a:rPr>
              <a:t>Icon 5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Sans-sarif"/>
              </a:rPr>
              <a:t> </a:t>
            </a:r>
            <a:r>
              <a:rPr lang="en-US" dirty="0">
                <a:latin typeface="Sans-sarif"/>
              </a:rPr>
              <a:t>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39935" y="4568512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56504" y="5327863"/>
            <a:ext cx="807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Sans-sarif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7FEB066C-DE21-7D19-30CB-C9DFB08E23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17" name="Picture Placeholder 12">
            <a:extLst>
              <a:ext uri="{FF2B5EF4-FFF2-40B4-BE49-F238E27FC236}">
                <a16:creationId xmlns:a16="http://schemas.microsoft.com/office/drawing/2014/main" id="{FBAAC910-8883-8BCB-CBD9-CAB8357F4B14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ED8F700-9122-37FE-AAC3-34A11729327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5313635" y="2679739"/>
            <a:ext cx="215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Sample 1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324611" y="4569949"/>
            <a:ext cx="2491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Sample 2</a:t>
            </a:r>
          </a:p>
          <a:p>
            <a:pPr algn="ctr"/>
            <a:r>
              <a:rPr lang="en-US" b="1" dirty="0">
                <a:solidFill>
                  <a:srgbClr val="00B0F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707480" y="4707142"/>
            <a:ext cx="21588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endParaRPr lang="en-US" sz="2400" dirty="0">
              <a:solidFill>
                <a:srgbClr val="FFFF00"/>
              </a:solidFill>
              <a:latin typeface="Sans-sarif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874" y="2595436"/>
            <a:ext cx="3234189" cy="3353844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B3C04E9-5E30-CEB7-86F2-7D0A373C3E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12" name="Picture Placeholder 12">
            <a:extLst>
              <a:ext uri="{FF2B5EF4-FFF2-40B4-BE49-F238E27FC236}">
                <a16:creationId xmlns:a16="http://schemas.microsoft.com/office/drawing/2014/main" id="{F0083462-9CC1-C446-C7C0-879BDCBBFE4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7F81D621-8CDC-F9FA-F8C1-AEC78C0BD02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91" y="2407966"/>
            <a:ext cx="3508970" cy="324110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154851" y="367693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6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225480" y="370817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ED55E1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677507" y="26494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rgbClr val="ED5977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049959" y="252771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1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91671" y="539528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4382976" y="523781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95DE7D8C-317E-A0A7-BA74-9F3263CAC1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17" name="Picture Placeholder 12">
            <a:extLst>
              <a:ext uri="{FF2B5EF4-FFF2-40B4-BE49-F238E27FC236}">
                <a16:creationId xmlns:a16="http://schemas.microsoft.com/office/drawing/2014/main" id="{74304B3D-F4AC-A437-F718-C7D895395B23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CFB25253-B0C5-216A-6886-8146CB80334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783" y="1988840"/>
            <a:ext cx="5585529" cy="437288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5121" y="2651520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82435" y="3513984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Sans-sarif"/>
              </a:rPr>
              <a:t>Sample 2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454257" y="445202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82435" y="5274309"/>
            <a:ext cx="45737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Sans-sarif"/>
              </a:rPr>
              <a:t>Sample 4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C6B0A4C-C406-3E19-EF22-79C7213321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15" name="Picture Placeholder 12">
            <a:extLst>
              <a:ext uri="{FF2B5EF4-FFF2-40B4-BE49-F238E27FC236}">
                <a16:creationId xmlns:a16="http://schemas.microsoft.com/office/drawing/2014/main" id="{7CCFD333-F1AD-C337-486E-187C9CE108CC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0897A0DD-B1C3-EF3E-7419-F52CB45F5D3E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Text Placeholder 9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1</a:t>
            </a:r>
            <a:endParaRPr lang="en-IN" dirty="0"/>
          </a:p>
        </p:txBody>
      </p:sp>
      <p:sp>
        <p:nvSpPr>
          <p:cNvPr id="97" name="Text Placeholder 96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/>
          </a:bodyPr>
          <a:lstStyle/>
          <a:p>
            <a:r>
              <a:rPr lang="en-US" dirty="0"/>
              <a:t>ABOUT US</a:t>
            </a:r>
            <a:endParaRPr lang="en-IN" dirty="0"/>
          </a:p>
        </p:txBody>
      </p:sp>
      <p:sp>
        <p:nvSpPr>
          <p:cNvPr id="98" name="Text Placeholder 9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99" name="Text Placeholder 9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en-IN" dirty="0"/>
          </a:p>
        </p:txBody>
      </p:sp>
      <p:sp>
        <p:nvSpPr>
          <p:cNvPr id="100" name="Text Placeholder 99"/>
          <p:cNvSpPr>
            <a:spLocks noGrp="1"/>
          </p:cNvSpPr>
          <p:nvPr>
            <p:ph type="body" sz="quarter" idx="22"/>
          </p:nvPr>
        </p:nvSpPr>
        <p:spPr/>
        <p:txBody>
          <a:bodyPr>
            <a:noAutofit/>
          </a:bodyPr>
          <a:lstStyle/>
          <a:p>
            <a:r>
              <a:rPr lang="en-US" dirty="0"/>
              <a:t>MESSAGE FROM</a:t>
            </a:r>
            <a:endParaRPr lang="en-IN" dirty="0"/>
          </a:p>
        </p:txBody>
      </p:sp>
      <p:sp>
        <p:nvSpPr>
          <p:cNvPr id="101" name="Text Placeholder 10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2" name="Text Placeholder 10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en-IN" dirty="0"/>
          </a:p>
        </p:txBody>
      </p:sp>
      <p:sp>
        <p:nvSpPr>
          <p:cNvPr id="103" name="Text Placeholder 102"/>
          <p:cNvSpPr>
            <a:spLocks noGrp="1"/>
          </p:cNvSpPr>
          <p:nvPr>
            <p:ph type="body" sz="quarter" idx="25"/>
          </p:nvPr>
        </p:nvSpPr>
        <p:spPr/>
        <p:txBody>
          <a:bodyPr>
            <a:noAutofit/>
          </a:bodyPr>
          <a:lstStyle/>
          <a:p>
            <a:r>
              <a:rPr lang="en-US" dirty="0"/>
              <a:t>OUR MISION</a:t>
            </a:r>
            <a:endParaRPr lang="en-IN" dirty="0"/>
          </a:p>
        </p:txBody>
      </p:sp>
      <p:sp>
        <p:nvSpPr>
          <p:cNvPr id="104" name="Text Placeholder 10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5" name="Text Placeholder 10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4</a:t>
            </a:r>
            <a:endParaRPr lang="en-IN" dirty="0"/>
          </a:p>
        </p:txBody>
      </p:sp>
      <p:sp>
        <p:nvSpPr>
          <p:cNvPr id="106" name="Text Placeholder 105"/>
          <p:cNvSpPr>
            <a:spLocks noGrp="1"/>
          </p:cNvSpPr>
          <p:nvPr>
            <p:ph type="body" sz="quarter" idx="28"/>
          </p:nvPr>
        </p:nvSpPr>
        <p:spPr/>
        <p:txBody>
          <a:bodyPr>
            <a:noAutofit/>
          </a:bodyPr>
          <a:lstStyle/>
          <a:p>
            <a:r>
              <a:rPr lang="en-US" dirty="0"/>
              <a:t>OUR VISION</a:t>
            </a:r>
            <a:endParaRPr lang="en-IN" dirty="0"/>
          </a:p>
        </p:txBody>
      </p:sp>
      <p:sp>
        <p:nvSpPr>
          <p:cNvPr id="107" name="Text Placeholder 106"/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08" name="Text Placeholder 107"/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5</a:t>
            </a:r>
            <a:endParaRPr lang="en-IN" dirty="0"/>
          </a:p>
        </p:txBody>
      </p:sp>
      <p:sp>
        <p:nvSpPr>
          <p:cNvPr id="109" name="Text Placeholder 108"/>
          <p:cNvSpPr>
            <a:spLocks noGrp="1"/>
          </p:cNvSpPr>
          <p:nvPr>
            <p:ph type="body" sz="quarter" idx="31"/>
          </p:nvPr>
        </p:nvSpPr>
        <p:spPr/>
        <p:txBody>
          <a:bodyPr>
            <a:noAutofit/>
          </a:bodyPr>
          <a:lstStyle/>
          <a:p>
            <a:r>
              <a:rPr lang="en-US" dirty="0"/>
              <a:t>BUSSINESS MODEL</a:t>
            </a:r>
            <a:endParaRPr lang="en-IN" dirty="0"/>
          </a:p>
        </p:txBody>
      </p:sp>
      <p:sp>
        <p:nvSpPr>
          <p:cNvPr id="110" name="Text Placeholder 109"/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111" name="Text Placeholder 110"/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6</a:t>
            </a:r>
            <a:endParaRPr lang="en-IN" dirty="0"/>
          </a:p>
        </p:txBody>
      </p:sp>
      <p:sp>
        <p:nvSpPr>
          <p:cNvPr id="112" name="Text Placeholder 111"/>
          <p:cNvSpPr>
            <a:spLocks noGrp="1"/>
          </p:cNvSpPr>
          <p:nvPr>
            <p:ph type="body" sz="quarter" idx="34"/>
          </p:nvPr>
        </p:nvSpPr>
        <p:spPr/>
        <p:txBody>
          <a:bodyPr>
            <a:noAutofit/>
          </a:bodyPr>
          <a:lstStyle/>
          <a:p>
            <a:r>
              <a:rPr lang="en-US" dirty="0"/>
              <a:t>OUR HISTORY</a:t>
            </a:r>
            <a:endParaRPr lang="en-IN" dirty="0"/>
          </a:p>
        </p:txBody>
      </p:sp>
      <p:sp>
        <p:nvSpPr>
          <p:cNvPr id="113" name="Text Placeholder 112"/>
          <p:cNvSpPr>
            <a:spLocks noGrp="1"/>
          </p:cNvSpPr>
          <p:nvPr>
            <p:ph type="body" sz="quarter" idx="35"/>
          </p:nvPr>
        </p:nvSpPr>
        <p:spPr/>
        <p:txBody>
          <a:bodyPr/>
          <a:lstStyle/>
          <a:p>
            <a:r>
              <a:rPr lang="en-IN" dirty="0"/>
              <a:t>A business plan is a written document that describes in detail how a business.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E1E177-DEE6-96FB-B4DB-00C2685C912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EC31B07B-C38F-E37A-6968-3EC4C931F65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4BA2AAF-2D2C-1D48-A864-E1C24F5D30B2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  <a:p>
            <a:endParaRPr lang="en-IN" dirty="0"/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281" y="2357050"/>
            <a:ext cx="4633977" cy="35922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9313" y="2993599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78562" y="270062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2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78562" y="32391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3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65227" y="3579550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4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860560" y="3843945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5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5227" y="4209683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6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60560" y="4480497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7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65227" y="4890332"/>
            <a:ext cx="45737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4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A97AF49B-8473-E92D-0A7C-F8444BC4F39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19" name="Picture Placeholder 12">
            <a:extLst>
              <a:ext uri="{FF2B5EF4-FFF2-40B4-BE49-F238E27FC236}">
                <a16:creationId xmlns:a16="http://schemas.microsoft.com/office/drawing/2014/main" id="{84F34BC5-98D3-35B5-8DB3-233CCD5A2659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7719B165-B0DF-D9AE-12EE-AF3067863E1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564904"/>
            <a:ext cx="2678502" cy="3639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242910" y="2777153"/>
            <a:ext cx="66788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2546979" y="3586790"/>
            <a:ext cx="5913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6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370894" y="4393411"/>
            <a:ext cx="6413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Place the text for this option here. The font used for this text is HK </a:t>
            </a:r>
            <a:r>
              <a:rPr lang="en-US" sz="1400" dirty="0" err="1">
                <a:solidFill>
                  <a:schemeClr val="accent2">
                    <a:lumMod val="7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latin typeface="Sans-sarif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520BB20F-670B-DC7D-10B4-B3C97028A1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48BE4B77-0CF1-A65D-8444-53527C74617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3BA585AD-4E3E-0E71-BCDA-F5BC55AAA9E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108587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493504" y="363212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73219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803752" y="25529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86629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098985" y="4973847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267" y="2590362"/>
            <a:ext cx="3233468" cy="3142894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47AEE21-04B2-CC28-03E5-35F7CA3627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18" name="Picture Placeholder 12">
            <a:extLst>
              <a:ext uri="{FF2B5EF4-FFF2-40B4-BE49-F238E27FC236}">
                <a16:creationId xmlns:a16="http://schemas.microsoft.com/office/drawing/2014/main" id="{D5E436A6-CDC4-9834-369E-707415B2848D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A4EAC658-0D11-230B-4317-E8D55207AC7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592" y="2575585"/>
            <a:ext cx="3090816" cy="32296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216599" y="393488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1702653" y="2692742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396085" y="251487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5382090" y="317879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5166066" y="4258916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chemeClr val="accent5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BD0EB056-2DFF-0CB7-EE0A-3A60F0EC2D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16" name="Picture Placeholder 12">
            <a:extLst>
              <a:ext uri="{FF2B5EF4-FFF2-40B4-BE49-F238E27FC236}">
                <a16:creationId xmlns:a16="http://schemas.microsoft.com/office/drawing/2014/main" id="{D9C84FF9-B3BB-E5A9-9258-F17511209434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4E7F78D3-9664-24B2-A1FF-4D9E0F22D4D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353" y="2659386"/>
            <a:ext cx="3145476" cy="2862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4463988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92D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105031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2060"/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4590680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15174" y="5107250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>
                    <a:lumMod val="50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400246" y="3919118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0070C0"/>
                </a:solidFill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122391" y="2559823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6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6" name="Text Placeholder 5">
            <a:extLst>
              <a:ext uri="{FF2B5EF4-FFF2-40B4-BE49-F238E27FC236}">
                <a16:creationId xmlns:a16="http://schemas.microsoft.com/office/drawing/2014/main" id="{F4CE5CEE-05D6-8490-E907-5451CF9D51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18" name="Picture Placeholder 12">
            <a:extLst>
              <a:ext uri="{FF2B5EF4-FFF2-40B4-BE49-F238E27FC236}">
                <a16:creationId xmlns:a16="http://schemas.microsoft.com/office/drawing/2014/main" id="{0CDA4204-C77B-B4FD-DDE4-D0CD1716FA97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E422852F-FC2F-222D-C167-F2EF3B4567E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915" y="2579617"/>
            <a:ext cx="3032171" cy="303217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6D062966-7864-6714-0DBE-F3FD8D73966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18" name="Picture Placeholder 12">
            <a:extLst>
              <a:ext uri="{FF2B5EF4-FFF2-40B4-BE49-F238E27FC236}">
                <a16:creationId xmlns:a16="http://schemas.microsoft.com/office/drawing/2014/main" id="{C531DA45-F8AC-AC6A-7B57-3D2EA1B3C6F9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2581B8AD-56C9-8245-FD04-F68FA2516A9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852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852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852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852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085213" y="4802042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485813" y="2486151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485812" y="274237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85813" y="3603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485813" y="4721667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858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485812" y="3907714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85212" y="5086925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583" y="2768322"/>
            <a:ext cx="2214834" cy="31089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9602" y="28974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ans-sarif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5788155" y="335213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Sans-sarif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158248" y="3892194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Sans-sarif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788155" y="4378248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Sans-sarif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58248" y="4864302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Sans-sarif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788155" y="5382149"/>
            <a:ext cx="1274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ED55E1"/>
                </a:solidFill>
                <a:latin typeface="Sans-sarif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D46DF78D-DB7B-36F6-691F-83579F1E9B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17" name="Picture Placeholder 12">
            <a:extLst>
              <a:ext uri="{FF2B5EF4-FFF2-40B4-BE49-F238E27FC236}">
                <a16:creationId xmlns:a16="http://schemas.microsoft.com/office/drawing/2014/main" id="{FD588B3A-CE60-1D02-FB84-6432C3837905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2E4B291F-6626-52CB-FD3C-2C6C79B3F079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59" y="2894660"/>
            <a:ext cx="2859083" cy="28508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3329862" y="231370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Sample 1</a:t>
            </a:r>
          </a:p>
          <a:p>
            <a:pPr algn="ctr"/>
            <a:r>
              <a:rPr lang="en-US" sz="1600" b="1" dirty="0">
                <a:solidFill>
                  <a:srgbClr val="C00000"/>
                </a:solidFill>
                <a:latin typeface="Sans-sarif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5382090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Sample 2</a:t>
            </a:r>
          </a:p>
          <a:p>
            <a:pPr algn="ctr"/>
            <a:r>
              <a:rPr lang="en-US" sz="1600" b="1" dirty="0">
                <a:solidFill>
                  <a:srgbClr val="00B050"/>
                </a:solidFill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5058054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Sample 3</a:t>
            </a:r>
          </a:p>
          <a:p>
            <a:pPr algn="ctr"/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216599" y="3174135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Sample 5</a:t>
            </a:r>
          </a:p>
          <a:p>
            <a:pPr algn="ctr"/>
            <a:r>
              <a:rPr lang="en-US" sz="1600" b="1" dirty="0">
                <a:solidFill>
                  <a:srgbClr val="641F10"/>
                </a:solidFill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486629" y="5323274"/>
            <a:ext cx="2491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Sample 4</a:t>
            </a:r>
          </a:p>
          <a:p>
            <a:pPr algn="ctr"/>
            <a:r>
              <a:rPr lang="en-US" sz="1600" b="1" dirty="0">
                <a:solidFill>
                  <a:schemeClr val="accent2"/>
                </a:solidFill>
                <a:latin typeface="Sans-sarif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D7DC479-378F-AEB5-2188-6E59ED3BD5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15" name="Picture Placeholder 12">
            <a:extLst>
              <a:ext uri="{FF2B5EF4-FFF2-40B4-BE49-F238E27FC236}">
                <a16:creationId xmlns:a16="http://schemas.microsoft.com/office/drawing/2014/main" id="{3ED5B554-37F6-11FB-5DE1-4F6A398C79D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62B21F89-29F3-B541-AE1C-BB8311E5312C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470332"/>
              </p:ext>
            </p:extLst>
          </p:nvPr>
        </p:nvGraphicFramePr>
        <p:xfrm>
          <a:off x="288356" y="2574016"/>
          <a:ext cx="8679798" cy="26024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466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466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1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Head2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3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4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000" dirty="0">
                          <a:latin typeface="Sans-sarif"/>
                        </a:rPr>
                        <a:t>Head 5</a:t>
                      </a: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48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sz="1000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0" dirty="0">
                        <a:latin typeface="Sans-sarif"/>
                      </a:endParaRPr>
                    </a:p>
                  </a:txBody>
                  <a:tcPr marL="68580" marR="68580" marT="34290" marB="34290"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9E7ED2D-1CC1-7501-1739-B3C0539EB6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6" name="Picture Placeholder 12">
            <a:extLst>
              <a:ext uri="{FF2B5EF4-FFF2-40B4-BE49-F238E27FC236}">
                <a16:creationId xmlns:a16="http://schemas.microsoft.com/office/drawing/2014/main" id="{8F3D256C-C69D-1BCF-97DF-4EA1BEBCC8C9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C428924-8BAC-1E84-4785-40E0CC98EED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3779" y="1484784"/>
            <a:ext cx="4669076" cy="1326259"/>
          </a:xfrm>
        </p:spPr>
        <p:txBody>
          <a:bodyPr>
            <a:normAutofit/>
          </a:bodyPr>
          <a:lstStyle/>
          <a:p>
            <a:pPr algn="r"/>
            <a:r>
              <a:rPr lang="en-US" sz="4000" b="1" dirty="0">
                <a:latin typeface="Sans-sarif"/>
              </a:rPr>
              <a:t>Thank You… </a:t>
            </a:r>
          </a:p>
        </p:txBody>
      </p:sp>
      <p:sp>
        <p:nvSpPr>
          <p:cNvPr id="8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18318335"/>
              </p:ext>
            </p:extLst>
          </p:nvPr>
        </p:nvGraphicFramePr>
        <p:xfrm>
          <a:off x="1902042" y="2140233"/>
          <a:ext cx="5370258" cy="3449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160E9D-EC01-DF65-CCAB-B22D111557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DB5843AE-D658-AEC2-DF33-0DF5F5AE51C0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1297CBB-2ED5-0999-4304-FBF7AD69FB1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771894346"/>
              </p:ext>
            </p:extLst>
          </p:nvPr>
        </p:nvGraphicFramePr>
        <p:xfrm>
          <a:off x="3162386" y="2224735"/>
          <a:ext cx="2808312" cy="2940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40128" y="2759131"/>
            <a:ext cx="208876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78711" y="2759131"/>
            <a:ext cx="2021681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sz="1350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9C148A73-A5E9-7884-E3C9-551209C7BC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12" name="Picture Placeholder 12">
            <a:extLst>
              <a:ext uri="{FF2B5EF4-FFF2-40B4-BE49-F238E27FC236}">
                <a16:creationId xmlns:a16="http://schemas.microsoft.com/office/drawing/2014/main" id="{3790A3DB-6676-9C72-4FCF-F8FA05D86351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12CE214A-BA47-1DBD-C7E2-DA56C48064B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84594608"/>
              </p:ext>
            </p:extLst>
          </p:nvPr>
        </p:nvGraphicFramePr>
        <p:xfrm>
          <a:off x="1195899" y="2348880"/>
          <a:ext cx="6184413" cy="2995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D8E5F45A-E3C7-DA97-28E6-543407ADA3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6" name="Picture Placeholder 12">
            <a:extLst>
              <a:ext uri="{FF2B5EF4-FFF2-40B4-BE49-F238E27FC236}">
                <a16:creationId xmlns:a16="http://schemas.microsoft.com/office/drawing/2014/main" id="{515D1074-0BDF-20DF-9321-78189330FCFE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3950336-737D-234C-35C3-A34A082AE9B7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852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852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85212" y="3172776"/>
            <a:ext cx="11645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52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85213" y="4370909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85813" y="2055018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85812" y="231124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485813" y="3172776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85813" y="4290534"/>
            <a:ext cx="847348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700088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858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85812" y="3476581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85212" y="4655792"/>
            <a:ext cx="170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dirty="0">
                <a:latin typeface="Sans-sarif"/>
              </a:rPr>
              <a:t>Title description appears here. The font size is 16 pt. </a:t>
            </a:r>
            <a:endParaRPr lang="en-US" sz="12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134" y="2261721"/>
            <a:ext cx="2720306" cy="2725163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FD6F0DE7-028F-B0F5-4BE6-081D538E28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21" name="Picture Placeholder 12">
            <a:extLst>
              <a:ext uri="{FF2B5EF4-FFF2-40B4-BE49-F238E27FC236}">
                <a16:creationId xmlns:a16="http://schemas.microsoft.com/office/drawing/2014/main" id="{322F3513-AEBC-AD28-8215-818B3F3667F4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5A88D9CD-A5B5-43C0-A367-3CF834E9F30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27443126"/>
              </p:ext>
            </p:extLst>
          </p:nvPr>
        </p:nvGraphicFramePr>
        <p:xfrm>
          <a:off x="1733550" y="2586391"/>
          <a:ext cx="5676900" cy="32188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632EBE9B-026F-04EE-4786-89D8AE9EF5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6" name="Picture Placeholder 12">
            <a:extLst>
              <a:ext uri="{FF2B5EF4-FFF2-40B4-BE49-F238E27FC236}">
                <a16:creationId xmlns:a16="http://schemas.microsoft.com/office/drawing/2014/main" id="{A43FD950-5172-D2EC-CD0E-3F14A231525F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2CC3D1D-C8D6-E64A-8810-F914FE96C000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</p:spTree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FF439E-F31A-24E9-6C86-BCDF7C4160B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8" name="Picture Placeholder 12">
            <a:extLst>
              <a:ext uri="{FF2B5EF4-FFF2-40B4-BE49-F238E27FC236}">
                <a16:creationId xmlns:a16="http://schemas.microsoft.com/office/drawing/2014/main" id="{9C24CE6C-0D8B-7F44-D7E1-3CBF9386EBFD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A24D19EF-F243-8C62-8ABB-6417B4A3B5E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685751867"/>
              </p:ext>
            </p:extLst>
          </p:nvPr>
        </p:nvGraphicFramePr>
        <p:xfrm>
          <a:off x="1883792" y="2528900"/>
          <a:ext cx="5376418" cy="33483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5741F8FF-83B8-E58D-B57C-3A095234BC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2400" dirty="0"/>
              <a:t>Title of the Section appears here.</a:t>
            </a:r>
            <a:endParaRPr lang="en-IN" sz="2400" dirty="0"/>
          </a:p>
          <a:p>
            <a:endParaRPr lang="en-IN" dirty="0"/>
          </a:p>
        </p:txBody>
      </p:sp>
      <p:pic>
        <p:nvPicPr>
          <p:cNvPr id="6" name="Picture Placeholder 12">
            <a:extLst>
              <a:ext uri="{FF2B5EF4-FFF2-40B4-BE49-F238E27FC236}">
                <a16:creationId xmlns:a16="http://schemas.microsoft.com/office/drawing/2014/main" id="{72C8B5EC-8579-09F9-A61B-8E2F167961DC}"/>
              </a:ext>
            </a:extLst>
          </p:cNvPr>
          <p:cNvPicPr>
            <a:picLocks noGrp="1" noChangeAspect="1"/>
          </p:cNvPicPr>
          <p:nvPr>
            <p:ph type="pic" sz="quarter" idx="37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r="1525"/>
          <a:stretch/>
        </p:blipFill>
        <p:spPr/>
      </p:pic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20D1DF92-7355-0B82-09DD-DB36192541A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en-IN" dirty="0"/>
              <a:t>Ministry Name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10966585"/>
              </p:ext>
            </p:extLst>
          </p:nvPr>
        </p:nvGraphicFramePr>
        <p:xfrm>
          <a:off x="1524000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686</TotalTime>
  <Words>1196</Words>
  <Application>Microsoft Office PowerPoint</Application>
  <PresentationFormat>On-screen Show (4:3)</PresentationFormat>
  <Paragraphs>353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Calibre Medium</vt:lpstr>
      <vt:lpstr>Calibri</vt:lpstr>
      <vt:lpstr>Calibri Light</vt:lpstr>
      <vt:lpstr>Georgia</vt:lpstr>
      <vt:lpstr>HK Grotesk</vt:lpstr>
      <vt:lpstr>Lato Light</vt:lpstr>
      <vt:lpstr>Open Sans</vt:lpstr>
      <vt:lpstr>Sans-sarif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rohit maurya</cp:lastModifiedBy>
  <cp:revision>99</cp:revision>
  <dcterms:created xsi:type="dcterms:W3CDTF">2021-06-21T15:58:00Z</dcterms:created>
  <dcterms:modified xsi:type="dcterms:W3CDTF">2022-08-05T06:35:05Z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