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04-08-2022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182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661341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4312941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849341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3186141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2A493F6-1FFC-5857-76D8-1FEE9257095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4179165" y="1783760"/>
            <a:ext cx="785671" cy="12852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ADE3DF9-44FA-953C-2088-5A08BEEEFC2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E825304-B688-B62D-FBEF-726D32CF3C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7857BB1-FDA3-E198-19B5-30D47D3F4DE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B675EE7-8A53-509F-B844-0EC1AB9AC0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574" y="1052736"/>
            <a:ext cx="6120853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C79E30F-421A-E197-5E8E-260DF3606C7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C79CA8-A255-3991-C997-D0419A3EC8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D4468A5-41CB-2026-D36F-FF40FC570C0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4589FF8-D7E3-3E0B-D7A6-A660F9DE08A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0A77AD55-58D5-8C94-BFEF-172B4E4E773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DACA6A4-71A1-532F-07DE-D835574B6B5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219533" y="1052736"/>
            <a:ext cx="6704934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FF803120-6C01-673B-B706-4C216936D1B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FA5A9AC-CD1A-236D-BA83-974D150F90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20B56A4-AB39-D017-2C62-8F096F678C0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D2E8D34-C2A2-3DC3-C9FE-CB4E1A0EAFA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02105CE9-3F0E-8259-9BD7-CDBB0C3B07F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BF5FE75-5A7D-363C-59FF-12AD0A3D05A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6CD0BA6-2492-A135-9208-0D9B4EE4E34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4356F80-763B-B227-1F51-6FFC41FAECD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11E79C6F-EFA2-6334-D0EE-A96DD1E70F9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83FFF52-4058-6E82-43DF-644A3B0A505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E3DBEB23-F7F2-4105-6552-440414C789E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1DF6A93-86D9-887F-8901-328A4638BF9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FE38F0E5-115C-1890-9B99-4C0C0A96105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9FA142-D551-E0F6-40F9-DE4DF3CE9A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D5A3FAA-27F0-02E6-7669-D7BC31414EB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E03B3D-D825-8BCA-6947-5EB1073EE6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473D4680-C575-7DD2-3CF7-7D9C8ECDB20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71D7A01-9C51-2B4C-1D1E-CC2406E25FC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6EBF16EF-0AA6-DBC0-A33A-D0820326511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C92380-54CD-A5F0-4945-AAA74D3AE9F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BA6C7AD-7591-3B2A-81DC-69A810C971ED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1563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20A2BBC-F7A5-4D94-9A43-1783D053B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EFBF7-37C2-0625-77A3-899A1D38F7F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34751796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59346F94-EFF7-F3D6-2A0C-083F35038DA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00924EA-70FA-48CB-8805-60B027A10C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9579E0B-B51A-EC97-48B4-0608B0D0A42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5426A-F1A6-80CE-E5F1-86D350C25A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94259957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3EB7176-71EC-434C-B837-BBFF6FC0E5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2A8FAF2-C78E-719E-75D8-C2C3EEB1420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D4C1D-42A9-40F4-435E-381A52D47BE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7010473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EF8EAFA-C324-4516-8F8A-B394EDE3BA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301BCCB-F6DB-1C9D-82C4-19AB1D4F40D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A1F16-35E3-A1ED-CA34-92A9E1D7D7A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1805980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277386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277386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277385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277385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6770C3E1-C30E-4804-8B73-8281CB4BE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B71A738-0B8F-04D7-D9F5-963987C3989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9D3B9-2A6E-D5FA-6DF7-9A441AB1E7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412629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8BFC955-B094-4106-A8B4-95D91946CE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CAA0355-35A6-E886-C82F-957A763E6E41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4C651-E755-9929-4B4F-F5357C8BBB3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3959" y="3874840"/>
            <a:ext cx="9429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6196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0120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688C91D-2DD6-4DD4-A3A9-33ADF3A844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4A5BDE-3072-F5B3-24CF-6B459E090A2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25759-2AF7-0F2B-B504-7135DBBAA81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2CE49A8-B3F8-4794-A97C-8C937270CA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4ED9EC3-737C-43EF-C191-3ECAD929566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30E33-5AD2-5FCE-415E-B1CE40B9F4B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C6A6B13-CAA1-4885-AF4C-924288917A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2FC3A29-3B37-10C7-F44A-B4CB661CADB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206FB-784C-0DF5-265C-6C7B1B4E4C0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27EA97D-1FE3-431F-B378-D027A6D74B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51430CC-521C-3DB8-D201-46A6A111C05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58407-AA73-68B3-4DC5-8281632081D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3336A7-A3F8-B5AD-5FB6-A7F52FD4389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09A14A8-5490-D548-35B4-533B331D252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D4255-97A5-C810-834D-F001BA715FE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2F64198-5C76-4EEE-A9C9-29098558B5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FE951BF-2734-0C8C-C36F-02245690073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45BC8-05EC-7A95-9863-2502ACED378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11CB221-0E8B-4E7F-BD0B-1FF688B692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2B42580-5AD0-8FDE-FC1A-5C5F9A21049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4C60D-FDF5-FEBC-3160-CA3890F979B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392DBAE-E810-4190-B0D6-6CEEFA9A3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959364E-7108-2EB7-20D6-C736E64591E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EDE60-3B5F-59D1-F2AB-C3DA475090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BE6C14-533F-4E05-96E9-A13584EF20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233C317-19F2-B6E7-45D7-0EF78249475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FB033-E14B-4089-C70B-F124EBE8E4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A4C4925-6B40-4792-A013-CB48B94545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55DC37B-BBF1-DA3E-E380-DA10836DA6C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E6FCF-0506-4C67-5768-94003AAEC57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EDDF6EA-9CBE-40AA-8DCF-4CE122B2F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E7990D5-7D9D-0731-0315-C2A5F46C827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BFF6E-0736-8CF5-F48F-5B156587917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47217FB-4D6C-4757-B3AB-86495C2D4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E5FEF9B-3618-9C4E-14FF-67921C2B687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768A18-52CD-3EB4-D5C1-96EB725E648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25E5603-0CD3-4C21-8E27-D839E138F6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035929C-92AC-5D5F-DF58-DD7A4FE6B56C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1E1F5-E980-749A-EFCF-C81EC67A331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52B06AA-5FED-472E-BCA5-540B6EBFD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56FB88-6ABF-76CA-FD28-09ECF203ED5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AE163-8F8F-BAAA-09CC-356CF38668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72618" y="1121640"/>
            <a:ext cx="5651518" cy="4879112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6450841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612E81C-9599-485E-8AC2-4A5954CE1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A7AAA-44BF-50CF-6E1B-F60933F27E9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4E41916F-5472-4E53-6BA8-B4BEA56A68D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1044788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288A233-624B-49F6-AD04-045001FFF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039B6-9A9C-BC56-35FE-727639F0BE0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5E926759-90A0-5026-8CAA-B56C0C92B4F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51008846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0176F88-2123-4363-9138-98BF327ADE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B1E51-5D11-C63C-4FD3-D4AD7AE7F68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CC45E4BB-F3F7-C3B3-A2D8-78AAFA02D0C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8BD6B87-8F57-4BE8-9D78-850119A7B8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3D5510-5436-2B7D-7F5E-FA02B2C0099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pic>
        <p:nvPicPr>
          <p:cNvPr id="20" name="Picture Placeholder 5">
            <a:extLst>
              <a:ext uri="{FF2B5EF4-FFF2-40B4-BE49-F238E27FC236}">
                <a16:creationId xmlns:a16="http://schemas.microsoft.com/office/drawing/2014/main" id="{4E6BEB46-F554-9AD1-CCDD-16DDA5BC50B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2139664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DFC650-98FF-4E7E-B02A-C25E500AE0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34AA7-F752-0219-DBC1-B83DA830E99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15B16720-0C02-92B4-DB35-3C3FF6DB3B4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2DA6EF2F-E3E6-4ACD-AB36-C2A1E0BA1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61846-2BB4-1B19-1B46-9E2EA59F76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899038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2E7B57F2-DC16-FF3E-8460-8CB342B024F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F271813-F8B1-456B-8E69-E2511265D0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sz="3200" dirty="0"/>
              <a:t>Title of the Section appears here.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AEBB0-BCEB-5384-CEB9-55299307B08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Ministry Name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90430588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176F3F7B-0280-9465-0A92-269CE967E18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425450" y="119063"/>
            <a:ext cx="506413" cy="8286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739</TotalTime>
  <Words>1196</Words>
  <Application>Microsoft Office PowerPoint</Application>
  <PresentationFormat>On-screen Show (4:3)</PresentationFormat>
  <Paragraphs>353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94</cp:revision>
  <dcterms:created xsi:type="dcterms:W3CDTF">2021-06-21T15:58:00Z</dcterms:created>
  <dcterms:modified xsi:type="dcterms:W3CDTF">2022-08-04T07:27:32Z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