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126" y="7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Sans-sarif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2100" b="0" kern="1200" dirty="0">
            <a:latin typeface="Sans-sarif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2100" b="0" kern="1200" dirty="0">
            <a:latin typeface="Sans-sarif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2100" b="0" kern="1200" dirty="0">
            <a:latin typeface="Sans-sarif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2100" b="0" kern="1200" dirty="0">
            <a:latin typeface="Sans-sarif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2100" b="0" kern="1200" dirty="0">
            <a:latin typeface="Sans-sarif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2100" b="0" kern="1200" dirty="0">
            <a:latin typeface="Sans-sarif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2100" b="0" kern="1200" dirty="0">
            <a:latin typeface="Sans-sarif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573" y="1625600"/>
          <a:ext cx="1512651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76415" y="1699442"/>
        <a:ext cx="1364967" cy="2019782"/>
      </dsp:txXfrm>
    </dsp:sp>
    <dsp:sp modelId="{F665AD87-A420-1140-9656-AF261E53FE64}">
      <dsp:nvSpPr>
        <dsp:cNvPr id="0" name=""/>
        <dsp:cNvSpPr/>
      </dsp:nvSpPr>
      <dsp:spPr>
        <a:xfrm>
          <a:off x="1655123" y="1625600"/>
          <a:ext cx="1512651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728965" y="1699442"/>
        <a:ext cx="1364967" cy="2019782"/>
      </dsp:txXfrm>
    </dsp:sp>
    <dsp:sp modelId="{A9754BF2-2B18-E448-96DB-B453A7286AEE}">
      <dsp:nvSpPr>
        <dsp:cNvPr id="0" name=""/>
        <dsp:cNvSpPr/>
      </dsp:nvSpPr>
      <dsp:spPr>
        <a:xfrm>
          <a:off x="3307674" y="1625600"/>
          <a:ext cx="1512651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3381516" y="1699442"/>
        <a:ext cx="1364967" cy="2019782"/>
      </dsp:txXfrm>
    </dsp:sp>
    <dsp:sp modelId="{CA4AE9DA-6160-734F-BB5E-5046D87BB7DA}">
      <dsp:nvSpPr>
        <dsp:cNvPr id="0" name=""/>
        <dsp:cNvSpPr/>
      </dsp:nvSpPr>
      <dsp:spPr>
        <a:xfrm>
          <a:off x="4960224" y="1625600"/>
          <a:ext cx="1512651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5034066" y="1699442"/>
        <a:ext cx="1364967" cy="2019782"/>
      </dsp:txXfrm>
    </dsp:sp>
    <dsp:sp modelId="{C99703E6-89CA-B84F-97DC-E11F82F0F0FB}">
      <dsp:nvSpPr>
        <dsp:cNvPr id="0" name=""/>
        <dsp:cNvSpPr/>
      </dsp:nvSpPr>
      <dsp:spPr>
        <a:xfrm>
          <a:off x="6612774" y="1625600"/>
          <a:ext cx="1512651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6686616" y="1699442"/>
        <a:ext cx="1364967" cy="2019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3</a:t>
          </a:r>
          <a:endParaRPr lang="en-GB" sz="2600" kern="1200" dirty="0">
            <a:latin typeface="Sans-sarif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2</a:t>
          </a:r>
          <a:endParaRPr lang="en-GB" sz="2600" kern="1200" dirty="0">
            <a:latin typeface="Sans-sarif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1</a:t>
          </a:r>
          <a:endParaRPr lang="en-GB" sz="2600" kern="1200" dirty="0">
            <a:latin typeface="Sans-sarif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04-08-2022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353D6F98-A115-3F8C-32E3-2247FC533ED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5D0BCC0-574C-BE10-2899-1E5E3B1EF0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7086EEA-611A-9B12-4686-8AB467AF40C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7526DF-A305-221D-8409-31A40966F1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9ADE3918-4DF1-8482-FA21-033EE049058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4D6F0C-9F18-3BFE-D11F-13BDE146519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08AAA1EE-A27A-6246-58B8-444E8BB643B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9B4C5FDE-3FAB-6A62-29D8-7A7B32A9202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215A272-A0EB-8ED7-6309-B832FCC2E63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8F107B-79A1-D214-55A9-1CEA941886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67F27FC-F63E-1802-6667-A96F7BE8E6C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EC2F7B-79DF-1FE9-EC55-050E3DCCF5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77F6EC4-F564-238C-EE41-0D08B46FEDB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D19460F-9281-2D20-306A-AFF396970C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283E2D6B-8DA7-01DE-43A2-75A7C0E7966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DFE860-FB51-B6DC-2BEB-2048BB6A94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10E837E0-E6F3-AA5C-6D5C-EEEB54330FB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E4BF9D0-F2CD-597B-589D-C4A307C998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912BEDA0-66CF-9D24-3565-069DB34AFBE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B5A7BE-AE6D-8A7B-B4E6-22E96D09EC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B5608289-B4D2-B226-4F46-23337B8ACD7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BCF6872-B8AA-7D1A-490F-763315C5D2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0768" y="3501008"/>
            <a:ext cx="6853827" cy="643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9270" y="4249489"/>
            <a:ext cx="7416824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40554" y="3119467"/>
            <a:ext cx="3154430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5888" y="4718332"/>
            <a:ext cx="4185529" cy="475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6815" y="1700808"/>
            <a:ext cx="776114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2C7DE-3E56-A51D-2187-96114384D6B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802A29B0-666F-65A1-4ABA-BB0CBDC4074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79CA-C087-9E86-0A54-234841049E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1CF353AD-486C-BB6A-DD05-1C9E32BFC3C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7670B-7C84-1650-AB29-35668BEA56F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77326ADB-4C21-BDCF-E22B-154D3F7CCDD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5A087-355D-9281-1E8C-626DB2D835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D0E93D2B-186E-CDA2-8E13-C62C3FE6A2E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CA3EA-A88E-92AB-482B-6607674AD9B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6" name="Picture Placeholder 5">
            <a:extLst>
              <a:ext uri="{FF2B5EF4-FFF2-40B4-BE49-F238E27FC236}">
                <a16:creationId xmlns:a16="http://schemas.microsoft.com/office/drawing/2014/main" id="{1C3C336A-D24D-37E0-3F31-0386862A4A3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3B752-14F0-CDDE-1111-FCF4D0B8BE7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18E498F2-04AD-CD64-DEEF-512F6C81592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E301B-CEC8-083B-763F-0BD507E0B41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8" name="Picture Placeholder 5">
            <a:extLst>
              <a:ext uri="{FF2B5EF4-FFF2-40B4-BE49-F238E27FC236}">
                <a16:creationId xmlns:a16="http://schemas.microsoft.com/office/drawing/2014/main" id="{3412C9EC-0791-4F4C-A379-927A47F0C6D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FB909-91F4-01CB-7F37-7D289823BD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B27A408C-04BA-594A-A4A8-6A40E6766D1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15970-AEF4-C44A-3911-D657506C284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C225D072-4B49-9A19-AE12-EB4EA26FFED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CA864-34F9-F5C7-2C74-7237EF104D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D3006B24-4009-3F6B-F1D9-6EA21CEFE9A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93F3730-3244-7DDE-8B62-1DE5D167F5E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29D9D-E825-D135-B3D6-889E4FEBE3E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270854"/>
          </a:xfrm>
        </p:spPr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B043C-57DB-082D-E4CF-2467B421254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17" name="Picture Placeholder 5">
            <a:extLst>
              <a:ext uri="{FF2B5EF4-FFF2-40B4-BE49-F238E27FC236}">
                <a16:creationId xmlns:a16="http://schemas.microsoft.com/office/drawing/2014/main" id="{3002DBC8-2497-5F74-84DB-13D027609B8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0B23C-5A8C-A3DE-93EC-B01F021CC25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FDF8C563-9050-418B-6EC5-6EF0E33B261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70BCDE1-B61E-1402-F50E-95E61393FD7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D1888-A153-AA0D-247C-FABFA87C529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0C384-F736-B196-DC74-163307D1B4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ACEE5CF5-88F6-C96F-957A-72A7B453B6B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3F000-1C05-7B32-3E3F-043B21DE4C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D764D396-0668-1F01-223D-699FD1F75B3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532CA-8534-B5BF-C26D-FD30B035C22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A8B74E20-7469-692F-FCE8-C0CC10416F1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892675-941B-AC24-C865-350A4C6FDD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1153B707-563C-E3BE-0F6F-5E91C4C2495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C5EF7-BD13-8FAB-28A7-7E1A2387C97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72D94897-23DB-4114-18F0-0E95DD79808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AC608EF-F7E7-F4FC-FD73-2DDF15B299C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1C558-F76D-5B95-977D-EA749ACD965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C60F35-3784-4028-C2B1-16C65990AA3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EB90E818-9BC5-3F12-E80C-69BA24FE57E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99471-3DAB-37E4-3CCF-691AF50908F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C0DC8EF3-6087-0CB7-D8C2-3499E099540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FA182-C933-4BEF-F925-821DFAB9452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79DCE61A-01E5-B370-7AA7-DB818F9498F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08494-E801-A691-1EC6-B38E1854128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52F319F0-2C0C-F1FD-06B4-CDD19DCBDE6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C8BE7-ED17-527F-2842-C86F095B25B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7218FD92-7CAD-EF16-BC85-932185643ED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58222-DC59-2CD1-7E62-9E40541A1D8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C6A636F2-361F-EC54-0485-36D4C2C2719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F7D1-6985-E8B1-4B7F-B084F625A96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of Culture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A078375A-D9D6-B58E-1F63-2AD7C4CA636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863" y="119063"/>
            <a:ext cx="506412" cy="8286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1221</Words>
  <Application>Microsoft Office PowerPoint</Application>
  <PresentationFormat>Widescreen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72</cp:revision>
  <dcterms:created xsi:type="dcterms:W3CDTF">2021-06-21T15:58:00Z</dcterms:created>
  <dcterms:modified xsi:type="dcterms:W3CDTF">2022-08-04T05:13:41Z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