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0441" autoAdjust="0"/>
    <p:restoredTop sz="96263" autoAdjust="0"/>
  </p:normalViewPr>
  <p:slideViewPr>
    <p:cSldViewPr>
      <p:cViewPr varScale="1">
        <p:scale>
          <a:sx n="96" d="100"/>
          <a:sy n="96" d="100"/>
        </p:scale>
        <p:origin x="168" y="84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2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2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5079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71348" y="96655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965050" y="229664"/>
        <a:ext cx="876900" cy="1007929"/>
      </dsp:txXfrm>
    </dsp:sp>
    <dsp:sp modelId="{C328ADE0-4B16-B047-B0ED-23E8136B4FE9}">
      <dsp:nvSpPr>
        <dsp:cNvPr id="0" name=""/>
        <dsp:cNvSpPr/>
      </dsp:nvSpPr>
      <dsp:spPr>
        <a:xfrm>
          <a:off x="4079132" y="294336"/>
          <a:ext cx="1634165" cy="878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079132" y="294336"/>
        <a:ext cx="1634165" cy="878583"/>
      </dsp:txXfrm>
    </dsp:sp>
    <dsp:sp modelId="{F544604C-36B2-5C4B-9EC3-45285280E2C0}">
      <dsp:nvSpPr>
        <dsp:cNvPr id="0" name=""/>
        <dsp:cNvSpPr/>
      </dsp:nvSpPr>
      <dsp:spPr>
        <a:xfrm rot="5400000">
          <a:off x="1295486" y="96655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9188" y="229664"/>
        <a:ext cx="876900" cy="1007929"/>
      </dsp:txXfrm>
    </dsp:sp>
    <dsp:sp modelId="{0A80CC5A-12D0-AE48-9202-6675802EA590}">
      <dsp:nvSpPr>
        <dsp:cNvPr id="0" name=""/>
        <dsp:cNvSpPr/>
      </dsp:nvSpPr>
      <dsp:spPr>
        <a:xfrm rot="5400000">
          <a:off x="1980781" y="1339557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274483" y="1472566"/>
        <a:ext cx="876900" cy="1007929"/>
      </dsp:txXfrm>
    </dsp:sp>
    <dsp:sp modelId="{66BB57FC-656E-1444-BC3A-27F3F5C0FBB4}">
      <dsp:nvSpPr>
        <dsp:cNvPr id="0" name=""/>
        <dsp:cNvSpPr/>
      </dsp:nvSpPr>
      <dsp:spPr>
        <a:xfrm>
          <a:off x="441796" y="1537239"/>
          <a:ext cx="1581450" cy="878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441796" y="1537239"/>
        <a:ext cx="1581450" cy="878583"/>
      </dsp:txXfrm>
    </dsp:sp>
    <dsp:sp modelId="{C3862AAA-46B0-9F4F-AEF4-F9A1F4C71567}">
      <dsp:nvSpPr>
        <dsp:cNvPr id="0" name=""/>
        <dsp:cNvSpPr/>
      </dsp:nvSpPr>
      <dsp:spPr>
        <a:xfrm rot="5400000">
          <a:off x="3356643" y="1339557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50345" y="1472566"/>
        <a:ext cx="876900" cy="1007929"/>
      </dsp:txXfrm>
    </dsp:sp>
    <dsp:sp modelId="{17926A5F-C9B7-AC47-B7FE-352E9916B422}">
      <dsp:nvSpPr>
        <dsp:cNvPr id="0" name=""/>
        <dsp:cNvSpPr/>
      </dsp:nvSpPr>
      <dsp:spPr>
        <a:xfrm rot="5400000">
          <a:off x="2671348" y="2582460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965050" y="2715469"/>
        <a:ext cx="876900" cy="1007929"/>
      </dsp:txXfrm>
    </dsp:sp>
    <dsp:sp modelId="{6194979E-4E3B-C143-AE61-9DFEB41A9843}">
      <dsp:nvSpPr>
        <dsp:cNvPr id="0" name=""/>
        <dsp:cNvSpPr/>
      </dsp:nvSpPr>
      <dsp:spPr>
        <a:xfrm>
          <a:off x="4079132" y="2780142"/>
          <a:ext cx="1634165" cy="878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4079132" y="2780142"/>
        <a:ext cx="1634165" cy="878583"/>
      </dsp:txXfrm>
    </dsp:sp>
    <dsp:sp modelId="{80A5E745-77E5-964C-898E-CC4BBE50C9C4}">
      <dsp:nvSpPr>
        <dsp:cNvPr id="0" name=""/>
        <dsp:cNvSpPr/>
      </dsp:nvSpPr>
      <dsp:spPr>
        <a:xfrm rot="5400000">
          <a:off x="1295486" y="2582460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9188" y="2715469"/>
        <a:ext cx="876900" cy="10079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798751" y="2013998"/>
          <a:ext cx="502049" cy="1434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024" y="0"/>
              </a:lnTo>
              <a:lnTo>
                <a:pt x="251024" y="1434973"/>
              </a:lnTo>
              <a:lnTo>
                <a:pt x="502049" y="14349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11769" y="2693478"/>
        <a:ext cx="76013" cy="76013"/>
      </dsp:txXfrm>
    </dsp:sp>
    <dsp:sp modelId="{566F60A2-8695-EA4F-8316-63CED4C086E7}">
      <dsp:nvSpPr>
        <dsp:cNvPr id="0" name=""/>
        <dsp:cNvSpPr/>
      </dsp:nvSpPr>
      <dsp:spPr>
        <a:xfrm>
          <a:off x="1798751" y="2013998"/>
          <a:ext cx="502049" cy="478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024" y="0"/>
              </a:lnTo>
              <a:lnTo>
                <a:pt x="251024" y="478324"/>
              </a:lnTo>
              <a:lnTo>
                <a:pt x="502049" y="4783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32440" y="2235824"/>
        <a:ext cx="34671" cy="34671"/>
      </dsp:txXfrm>
    </dsp:sp>
    <dsp:sp modelId="{6D4ABAC1-D0DB-874D-95E9-FD21C57CB19A}">
      <dsp:nvSpPr>
        <dsp:cNvPr id="0" name=""/>
        <dsp:cNvSpPr/>
      </dsp:nvSpPr>
      <dsp:spPr>
        <a:xfrm>
          <a:off x="1798751" y="1535673"/>
          <a:ext cx="502049" cy="478324"/>
        </a:xfrm>
        <a:custGeom>
          <a:avLst/>
          <a:gdLst/>
          <a:ahLst/>
          <a:cxnLst/>
          <a:rect l="0" t="0" r="0" b="0"/>
          <a:pathLst>
            <a:path>
              <a:moveTo>
                <a:pt x="0" y="478324"/>
              </a:moveTo>
              <a:lnTo>
                <a:pt x="251024" y="478324"/>
              </a:lnTo>
              <a:lnTo>
                <a:pt x="251024" y="0"/>
              </a:lnTo>
              <a:lnTo>
                <a:pt x="50204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32440" y="1757499"/>
        <a:ext cx="34671" cy="34671"/>
      </dsp:txXfrm>
    </dsp:sp>
    <dsp:sp modelId="{B22CCCBF-8A0E-434E-BB2E-C95A5A04B0ED}">
      <dsp:nvSpPr>
        <dsp:cNvPr id="0" name=""/>
        <dsp:cNvSpPr/>
      </dsp:nvSpPr>
      <dsp:spPr>
        <a:xfrm>
          <a:off x="1798751" y="579024"/>
          <a:ext cx="502049" cy="1434973"/>
        </a:xfrm>
        <a:custGeom>
          <a:avLst/>
          <a:gdLst/>
          <a:ahLst/>
          <a:cxnLst/>
          <a:rect l="0" t="0" r="0" b="0"/>
          <a:pathLst>
            <a:path>
              <a:moveTo>
                <a:pt x="0" y="1434973"/>
              </a:moveTo>
              <a:lnTo>
                <a:pt x="251024" y="1434973"/>
              </a:lnTo>
              <a:lnTo>
                <a:pt x="251024" y="0"/>
              </a:lnTo>
              <a:lnTo>
                <a:pt x="50204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11769" y="1258504"/>
        <a:ext cx="76013" cy="76013"/>
      </dsp:txXfrm>
    </dsp:sp>
    <dsp:sp modelId="{47EDD4C2-5DDE-4D41-BF14-A9B46564EF6C}">
      <dsp:nvSpPr>
        <dsp:cNvPr id="0" name=""/>
        <dsp:cNvSpPr/>
      </dsp:nvSpPr>
      <dsp:spPr>
        <a:xfrm rot="16200000">
          <a:off x="-597906" y="1631338"/>
          <a:ext cx="4027996" cy="765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>
              <a:latin typeface="Sans-sarif"/>
            </a:rPr>
            <a:t>Title </a:t>
          </a:r>
        </a:p>
      </dsp:txBody>
      <dsp:txXfrm>
        <a:off x="-597906" y="1631338"/>
        <a:ext cx="4027996" cy="765319"/>
      </dsp:txXfrm>
    </dsp:sp>
    <dsp:sp modelId="{15CC0AF5-579D-4F4A-8C6A-B0C30C3B62CE}">
      <dsp:nvSpPr>
        <dsp:cNvPr id="0" name=""/>
        <dsp:cNvSpPr/>
      </dsp:nvSpPr>
      <dsp:spPr>
        <a:xfrm>
          <a:off x="2300800" y="196364"/>
          <a:ext cx="2510247" cy="765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300800" y="196364"/>
        <a:ext cx="2510247" cy="765319"/>
      </dsp:txXfrm>
    </dsp:sp>
    <dsp:sp modelId="{19495BE0-B1E0-D447-9415-29FC23BE0FEB}">
      <dsp:nvSpPr>
        <dsp:cNvPr id="0" name=""/>
        <dsp:cNvSpPr/>
      </dsp:nvSpPr>
      <dsp:spPr>
        <a:xfrm>
          <a:off x="2300800" y="1153013"/>
          <a:ext cx="2510247" cy="765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300800" y="1153013"/>
        <a:ext cx="2510247" cy="765319"/>
      </dsp:txXfrm>
    </dsp:sp>
    <dsp:sp modelId="{BB888442-F14C-DF4E-8682-F5C5BFC3EEF9}">
      <dsp:nvSpPr>
        <dsp:cNvPr id="0" name=""/>
        <dsp:cNvSpPr/>
      </dsp:nvSpPr>
      <dsp:spPr>
        <a:xfrm>
          <a:off x="2300800" y="2109662"/>
          <a:ext cx="2510247" cy="765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300800" y="2109662"/>
        <a:ext cx="2510247" cy="765319"/>
      </dsp:txXfrm>
    </dsp:sp>
    <dsp:sp modelId="{336BF91F-D92D-924D-9FD1-24F82F4024AD}">
      <dsp:nvSpPr>
        <dsp:cNvPr id="0" name=""/>
        <dsp:cNvSpPr/>
      </dsp:nvSpPr>
      <dsp:spPr>
        <a:xfrm>
          <a:off x="2300800" y="3066311"/>
          <a:ext cx="2510247" cy="765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300800" y="3066311"/>
        <a:ext cx="2510247" cy="7653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2</a:t>
          </a:r>
          <a:r>
            <a:rPr lang="en-GB" sz="1800" kern="1200" dirty="0">
              <a:latin typeface="Sans-sarif"/>
            </a:rPr>
            <a:t> 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2</a:t>
          </a:r>
          <a:r>
            <a:rPr lang="en-GB" sz="1800" kern="1200" dirty="0">
              <a:latin typeface="Sans-sarif"/>
            </a:rPr>
            <a:t> 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575760" y="965958"/>
          <a:ext cx="1549591" cy="294819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Section 3</a:t>
          </a:r>
        </a:p>
      </dsp:txBody>
      <dsp:txXfrm rot="16200000">
        <a:off x="4558953" y="2091200"/>
        <a:ext cx="2653378" cy="402893"/>
      </dsp:txXfrm>
    </dsp:sp>
    <dsp:sp modelId="{CA0E963C-4763-E042-A890-F08CD650A506}">
      <dsp:nvSpPr>
        <dsp:cNvPr id="0" name=""/>
        <dsp:cNvSpPr/>
      </dsp:nvSpPr>
      <dsp:spPr>
        <a:xfrm>
          <a:off x="2887615" y="468629"/>
          <a:ext cx="1549591" cy="344395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Section 2</a:t>
          </a:r>
        </a:p>
      </dsp:txBody>
      <dsp:txXfrm rot="16200000">
        <a:off x="2647717" y="1816962"/>
        <a:ext cx="3099559" cy="402893"/>
      </dsp:txXfrm>
    </dsp:sp>
    <dsp:sp modelId="{629D7055-DE38-8F4E-97FC-F6ED2C7DFB5A}">
      <dsp:nvSpPr>
        <dsp:cNvPr id="0" name=""/>
        <dsp:cNvSpPr/>
      </dsp:nvSpPr>
      <dsp:spPr>
        <a:xfrm>
          <a:off x="1194481" y="0"/>
          <a:ext cx="1549591" cy="39125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Section 1</a:t>
          </a:r>
        </a:p>
      </dsp:txBody>
      <dsp:txXfrm rot="16200000">
        <a:off x="743700" y="1559215"/>
        <a:ext cx="3521325" cy="402893"/>
      </dsp:txXfrm>
    </dsp:sp>
    <dsp:sp modelId="{A5523B85-0412-4E42-9716-C4555CA93B92}">
      <dsp:nvSpPr>
        <dsp:cNvPr id="0" name=""/>
        <dsp:cNvSpPr/>
      </dsp:nvSpPr>
      <dsp:spPr>
        <a:xfrm>
          <a:off x="1194481" y="0"/>
          <a:ext cx="1100209" cy="3931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1194481" y="0"/>
        <a:ext cx="1100209" cy="3931455"/>
      </dsp:txXfrm>
    </dsp:sp>
    <dsp:sp modelId="{5C23E059-A274-4A47-81FA-55E3CD3940D4}">
      <dsp:nvSpPr>
        <dsp:cNvPr id="0" name=""/>
        <dsp:cNvSpPr/>
      </dsp:nvSpPr>
      <dsp:spPr>
        <a:xfrm>
          <a:off x="2887615" y="468629"/>
          <a:ext cx="1100209" cy="34628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887615" y="468629"/>
        <a:ext cx="1100209" cy="3462825"/>
      </dsp:txXfrm>
    </dsp:sp>
    <dsp:sp modelId="{145FC432-B848-CF44-833A-F95090961D5A}">
      <dsp:nvSpPr>
        <dsp:cNvPr id="0" name=""/>
        <dsp:cNvSpPr/>
      </dsp:nvSpPr>
      <dsp:spPr>
        <a:xfrm>
          <a:off x="4575760" y="965958"/>
          <a:ext cx="1100209" cy="29654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4575760" y="965958"/>
        <a:ext cx="1100209" cy="2965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2847600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499200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035600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372400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D2122D8-749F-FB81-A4B0-CF55190CC5F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79165" y="980728"/>
            <a:ext cx="785671" cy="1285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title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2" y="2270859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20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8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3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04BB4C07-4E92-8CAC-217B-8D57690DD6A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8981CA-335A-D5D7-44D9-4B1ECB77D7C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title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30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4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300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4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2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8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2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7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2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4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9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8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9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7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9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30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4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300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7836F801-5108-3D6C-6450-ECBB1F229A3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71B9D3-09C0-5606-4120-34A693849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30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6630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178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tit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0C1B3-2B9E-432A-8844-526B3B20ED95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6FC6-FB61-4FD9-BFB8-A1B35BC6D2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23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title Blan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6356351"/>
            <a:ext cx="2057400" cy="365125"/>
          </a:xfrm>
        </p:spPr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95513" y="1267200"/>
            <a:ext cx="4680743" cy="7917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ans-sarif"/>
              </a:defRPr>
            </a:lvl1pPr>
          </a:lstStyle>
          <a:p>
            <a:pPr lvl="0"/>
            <a:r>
              <a:rPr lang="en-US" dirty="0"/>
              <a:t>Title of the Section appears here.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E6177AE9-8E69-A210-3C24-26992C61242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4ED4F1-AAA5-A909-4A3E-5C65580D22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32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2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titl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303946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2057400"/>
            <a:ext cx="30394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33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30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300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678064" y="1436655"/>
            <a:ext cx="75935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36894" y="1436655"/>
            <a:ext cx="75935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07923" y="1638492"/>
            <a:ext cx="370055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70693" y="3449542"/>
            <a:ext cx="1741712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113236" y="2420941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07923" y="3307621"/>
            <a:ext cx="379414" cy="64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557064" y="1773238"/>
            <a:ext cx="1502768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113236" y="4147596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1557066" y="4936001"/>
            <a:ext cx="1735846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16465" y="4773020"/>
            <a:ext cx="379414" cy="6980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099606" y="5634055"/>
            <a:ext cx="3283364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121116" y="1636741"/>
            <a:ext cx="370055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5583886" y="3447791"/>
            <a:ext cx="1741712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5126429" y="2419190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121116" y="3305870"/>
            <a:ext cx="379414" cy="64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70256" y="1771487"/>
            <a:ext cx="1594031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26429" y="4145845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5570259" y="4934250"/>
            <a:ext cx="1735846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5129658" y="4771269"/>
            <a:ext cx="379414" cy="6980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5112799" y="5632304"/>
            <a:ext cx="3283364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01F6CB71-37CA-C740-BF85-584E777C533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C733E96-4B31-DA86-E37D-CBEBB54F1F9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344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91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59A0CCD-04CB-A37F-23D3-0CA865BB250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720FF1-0AF5-F718-FC80-319E49E6B6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79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3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7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BE54F7A-1B05-D980-9959-864C09C258E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215560-07AA-E171-91B8-7C39F397FC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7469ABD-5D54-B978-AC83-93096CCAEFB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FBCD05-8267-442F-A633-74377F660E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ustom layout 25: _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90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title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8C52B2A-57C5-7B68-A5EE-D7C7FF06AEA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FF4A6-25C7-6F2E-3DC8-FC7A158E70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title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title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2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20" y="1916115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title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5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7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2" y="1916835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6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2" y="3877826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813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Number </a:t>
            </a:r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78" r:id="rId14"/>
    <p:sldLayoutId id="2147483664" r:id="rId15"/>
    <p:sldLayoutId id="2147483695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9" r:id="rId22"/>
    <p:sldLayoutId id="2147483673" r:id="rId23"/>
    <p:sldLayoutId id="2147483688" r:id="rId24"/>
    <p:sldLayoutId id="2147483702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Sans-sarif"/>
              </a:rPr>
              <a:t>Title of Your Presentation </a:t>
            </a:r>
          </a:p>
          <a:p>
            <a:endParaRPr lang="en-IN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b="1" dirty="0">
                <a:latin typeface="Sans-sarif"/>
              </a:rPr>
              <a:t>Presenter Details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  <a:p>
            <a:pPr algn="ctr"/>
            <a:endParaRPr lang="en-IN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D8A6A5B2-7CB9-4C46-D001-04F87C3EB42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563"/>
          <a:stretch>
            <a:fillRect/>
          </a:stretch>
        </p:blipFill>
        <p:spPr>
          <a:xfrm>
            <a:off x="4289425" y="1200150"/>
            <a:ext cx="565150" cy="92551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B986D-88CA-1DE0-7279-C89871900B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8081156"/>
              </p:ext>
            </p:extLst>
          </p:nvPr>
        </p:nvGraphicFramePr>
        <p:xfrm>
          <a:off x="1114425" y="2310085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102A55-EB1B-4161-AD97-D84B7CA73295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DF87DFC1-2818-84E4-122B-AF97014601D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C1377-C58E-881A-F781-96FB2FCF04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6423865"/>
              </p:ext>
            </p:extLst>
          </p:nvPr>
        </p:nvGraphicFramePr>
        <p:xfrm>
          <a:off x="1115616" y="2153083"/>
          <a:ext cx="7319834" cy="393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777F200-F8CB-40C9-AC34-8EE6393B3EE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C13E9D77-1A6A-F81A-61BB-8572D85E1A5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4A128-A50F-6A5D-A42F-FF2CE94E45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1704084" y="2153968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FA9A79-E70E-4157-9ED2-5086173CFBE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6BD3F31F-168D-01D6-5123-34B702665EB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419A0-EBB1-03AB-659D-2E8B023072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0703586"/>
              </p:ext>
            </p:extLst>
          </p:nvPr>
        </p:nvGraphicFramePr>
        <p:xfrm>
          <a:off x="1649760" y="2209316"/>
          <a:ext cx="5844480" cy="402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FE4C546-8E84-4C13-B785-F52B62C2AE5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39F613E6-99B8-57D0-21D8-34DFC9516EF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47563" y="2582906"/>
            <a:ext cx="1885033" cy="2718302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08870" y="2582906"/>
            <a:ext cx="1882831" cy="2718302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76216" y="2582906"/>
            <a:ext cx="1882831" cy="2718302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41500" y="2582906"/>
            <a:ext cx="1882831" cy="2718302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0" name="Subtitle 2"/>
          <p:cNvSpPr txBox="1"/>
          <p:nvPr/>
        </p:nvSpPr>
        <p:spPr>
          <a:xfrm>
            <a:off x="793721" y="3175448"/>
            <a:ext cx="1682814" cy="5332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2080" y="2831151"/>
            <a:ext cx="1703585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0480" y="3175448"/>
            <a:ext cx="1596045" cy="5332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15246" y="2851417"/>
            <a:ext cx="164127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27826" y="3175448"/>
            <a:ext cx="1596045" cy="5332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28596" y="2831151"/>
            <a:ext cx="168302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3110" y="3175448"/>
            <a:ext cx="1596045" cy="5332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45142" y="2831151"/>
            <a:ext cx="1703585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B6EB1-C03E-8E68-8AA8-E3F13106B81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458307" y="4152709"/>
            <a:ext cx="2250288" cy="765922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23592" y="4152709"/>
            <a:ext cx="2250288" cy="765922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388878" y="4152709"/>
            <a:ext cx="2250287" cy="765922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54161" y="4152709"/>
            <a:ext cx="2250287" cy="765922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9113" y="4336309"/>
            <a:ext cx="7457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4398" y="4336309"/>
            <a:ext cx="7457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89681" y="4336309"/>
            <a:ext cx="7457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54965" y="4336309"/>
            <a:ext cx="7457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2D2F5A1-161D-458D-819D-4D07245C342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7" name="Picture Placeholder 5">
            <a:extLst>
              <a:ext uri="{FF2B5EF4-FFF2-40B4-BE49-F238E27FC236}">
                <a16:creationId xmlns:a16="http://schemas.microsoft.com/office/drawing/2014/main" id="{43CB838F-6CB3-BA0A-5E46-C216F4FB618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3149765"/>
              </p:ext>
            </p:extLst>
          </p:nvPr>
        </p:nvGraphicFramePr>
        <p:xfrm>
          <a:off x="1547664" y="2385429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F184A-DE6B-C8E0-9EC2-9AAEF15EDE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E0E4DC8-DABF-47E0-AE00-2E6EA4E42D21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0C96CB44-AAD3-28F2-155D-E5C9C5299EF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4" y="2564904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4" y="289808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014954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3959" y="3753907"/>
            <a:ext cx="9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8" y="289808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559333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850" y="441506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2" y="2559333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014952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4" y="5013176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921" y="4447579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0201" y="5189709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4BAF0-9787-9137-1B8A-D603F78E35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2C6C19B-108D-4111-A774-9E1618E028F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131BE8B4-EAB2-4AA4-0013-4B0EEA2E87D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6" y="2649208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2" y="4539418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676611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5" y="2564904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A6ACC-894D-4550-A966-5968ABC826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34A77B5-6BD0-40D9-8CD7-61D2572F9D04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EF778737-5EF2-038F-9A0C-C43C087BDF7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2" y="2360887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2" y="362985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8" y="260233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48063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2" y="534820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456959" y="51907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7C889-029D-7B3B-74DB-226E49F5610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FCC9F4-A7FB-4EFB-878C-EC7FED5E08F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50AA80F8-FDA7-7BFB-EA5A-90899C05D7C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4" y="2132856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795535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65799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59604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41832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8D524-2D7B-0184-393F-F0A376057C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52DCDA7-85C6-41B8-BA0F-4F7650CD1E2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0376BD78-F7E4-B987-E22A-8102C3E4BA4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4272" y="2130265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2669" y="2268997"/>
            <a:ext cx="1072730" cy="31393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Sans-sarif"/>
                <a:cs typeface="Calibri" panose="020F0502020204030204" pitchFamily="34" charset="0"/>
              </a:rPr>
              <a:t>ABOUT</a:t>
            </a:r>
            <a:r>
              <a:rPr lang="en-US" sz="1575" b="1" dirty="0">
                <a:latin typeface="Sans-sarif"/>
                <a:cs typeface="Calibri" panose="020F0502020204030204" pitchFamily="34" charset="0"/>
              </a:rPr>
              <a:t>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917071" y="2661145"/>
            <a:ext cx="2862752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4272" y="3459747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1346" y="3574839"/>
            <a:ext cx="1958228" cy="31393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932359" y="3960319"/>
            <a:ext cx="2847465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4272" y="4789229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2352" y="4955574"/>
            <a:ext cx="1378903" cy="31393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sz="1600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941497" y="5313910"/>
            <a:ext cx="2741329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49798" y="2130265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23329" y="2268997"/>
            <a:ext cx="1223412" cy="31393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4869061" y="2661145"/>
            <a:ext cx="2873246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49798" y="3459747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59037" y="3568442"/>
            <a:ext cx="16966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56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4935177" y="3960319"/>
            <a:ext cx="2992903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49798" y="4789229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59038" y="4949177"/>
            <a:ext cx="13555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56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4953002" y="5313910"/>
            <a:ext cx="2969994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81DA0-A912-A4DE-DFEF-09CA7482AD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782B92C-5A2B-4549-9029-147C3C1CCBAD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5" name="Picture Placeholder 5">
            <a:extLst>
              <a:ext uri="{FF2B5EF4-FFF2-40B4-BE49-F238E27FC236}">
                <a16:creationId xmlns:a16="http://schemas.microsoft.com/office/drawing/2014/main" id="{E5C3534B-C302-250B-FA82-5B3DB4D8C30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2" y="2429058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3065608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726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31120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65155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91595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8169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55250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962341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EFC1E-703F-6271-079D-B1538DDF8D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5F11538-F874-4106-BB4D-AAF4DD2A2FA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1FA5305B-64FC-0AFD-0BDC-1CF16310EB8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23" y="2741456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1" y="2849161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80" y="3658798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465420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3FEC4-73E7-AB66-4DB4-8922EE366D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D84064-E1E8-461B-9069-4221FA871699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182F9A35-A740-D4DB-10F8-DE9282BCEE2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8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5" y="327541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3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30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8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84D8C-9B0E-AE48-5C35-584FB42A95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80720C6-A1F3-4DAA-862F-FAE87F93163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2B17AF8F-C192-7A78-279C-E16A0C703E0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600" y="3934879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4" y="269274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69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1" y="317879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7" y="425891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5CFBB-4A66-7CCD-1290-53F39E78D0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0B05A7-95DB-4D8E-8E8B-20AF7AC935FF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1FABD83D-861D-00AF-2B90-3A1C4DD13AD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731395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9" y="263183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9112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90681" y="517925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5" y="517925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654169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63183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D27BB-A3EC-2DB4-7E3D-DC873AA0A6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985D847-1AEE-43B1-A1E6-26CED2F7E315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45DC9B44-0F06-4CFF-5F85-1F120BC1C44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6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D9A9-EE3B-BCB0-861F-9157A62C65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0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3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0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3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DB79C89-6F8B-4CEE-A3A9-0AA66F842F4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1" name="Picture Placeholder 5">
            <a:extLst>
              <a:ext uri="{FF2B5EF4-FFF2-40B4-BE49-F238E27FC236}">
                <a16:creationId xmlns:a16="http://schemas.microsoft.com/office/drawing/2014/main" id="{A493E73A-E04F-4664-33C5-78515B242A6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624306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7431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6" y="320811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9" y="374817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6" y="423423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9" y="472028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6" y="5238133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2C5CD3-518D-7828-9616-AB2C18F610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0D84153-0606-463A-A287-4AF49D9B90A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BF0F9711-0691-C806-442F-9F2D3D7281B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60" y="2894661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3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1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5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60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30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E4A59-AF29-106D-B8F3-A78F35BAFE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50E5FBE-3AF5-430C-9647-8AA1A9EA857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BD2236A7-48C9-6112-8AE4-248DCD2A553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62774"/>
              </p:ext>
            </p:extLst>
          </p:nvPr>
        </p:nvGraphicFramePr>
        <p:xfrm>
          <a:off x="288356" y="2626760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D9615D2-45F6-E6BF-9146-E309D9EA401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D86FA-F01C-1810-F3B8-14C23015B4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4970C5B-B456-4C12-9B19-90C58E682C0E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2618" y="1121641"/>
            <a:ext cx="5651518" cy="4879112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5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9553419"/>
              </p:ext>
            </p:extLst>
          </p:nvPr>
        </p:nvGraphicFramePr>
        <p:xfrm>
          <a:off x="1494453" y="2284250"/>
          <a:ext cx="6155094" cy="395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099165-E873-331D-E371-08DC32BC6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2400" dirty="0"/>
              <a:t>Title of the Section appears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C4A0C7E-6D6F-3032-1EF0-7D36B45B52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3A06D47C-548D-F4A0-C40D-EBD367210CF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82159625"/>
              </p:ext>
            </p:extLst>
          </p:nvPr>
        </p:nvGraphicFramePr>
        <p:xfrm>
          <a:off x="2987824" y="2564904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5566" y="3099299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4150" y="3099299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3F0ED1-6001-17A4-A173-D391BE483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2400" dirty="0"/>
              <a:t>Title of the Section appears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2712D-E2BF-E085-5300-7AB58A717E0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945F1727-F165-FA62-DEA6-0070AC3BFC5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1475573"/>
              </p:ext>
            </p:extLst>
          </p:nvPr>
        </p:nvGraphicFramePr>
        <p:xfrm>
          <a:off x="1195900" y="2348881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AE1551-D4CB-5749-4D49-5EC9784C4A2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42C1B9A-C903-4BC1-B472-8FF22AA969EE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1109827E-6FE5-4B5E-40C9-7F3A7C26E38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49289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749120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610654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914459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80878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49289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749120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61065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72841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509367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914459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509367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699600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4A90-4E89-1692-3005-534A59FB90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82DDAB8-6D45-403E-8EA2-412A6FEACA77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0" name="Picture Placeholder 5">
            <a:extLst>
              <a:ext uri="{FF2B5EF4-FFF2-40B4-BE49-F238E27FC236}">
                <a16:creationId xmlns:a16="http://schemas.microsoft.com/office/drawing/2014/main" id="{82E5B5F4-E359-F61F-56DF-004D0E00DE2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7923512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29EF-C420-86C5-0A12-B581B1D9222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2E4F26D-333A-4687-837A-0C679FF7A1A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A280E415-956A-5295-C075-937C9D07D7C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DE74-54AD-EED8-5C9B-5D3974AF7C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235567"/>
              </p:ext>
            </p:extLst>
          </p:nvPr>
        </p:nvGraphicFramePr>
        <p:xfrm>
          <a:off x="1883793" y="2508937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138141-929A-4DF9-8D2A-72B6A90D5C5A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18AA9620-4F11-6F06-9A16-F6B423EEB3A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E6DB330-A9F3-A112-9426-1149FBBC84E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BF3F2-E641-9E24-BE2A-562F18FBEF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9811680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DFF2AAD-74B0-450F-9780-B4A6AE8B133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1196</Words>
  <Application>Microsoft Office PowerPoint</Application>
  <PresentationFormat>On-screen Show (4:3)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92</cp:revision>
  <dcterms:created xsi:type="dcterms:W3CDTF">2021-06-21T15:58:00Z</dcterms:created>
  <dcterms:modified xsi:type="dcterms:W3CDTF">2022-08-03T12:18:36Z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