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126" y="7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3D48EDC-2C82-C2BD-F68D-F4C3C2D3AB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3AB2C6-800D-6BEB-FB06-61D795442D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534BCE6-E43A-0F22-844F-DF2E309155A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22C86B-D20E-3975-D8A7-4AF848220D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CBD2D82-A3D7-271B-8B09-DB3387FCE56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AE33D34-8257-7A61-B34B-D2382FF379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64E1591-A655-DA66-3E0D-EAE0A219ECA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96AEA5-A120-0427-11E7-EEDD8B6C93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61B99A9E-9DDD-F3B4-E81D-630BC2D6F1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CB2345E-FFCE-39A0-16DA-309DFCF866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FE9A3955-0EBD-5678-5C27-8E6C0203C9B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327827-A480-C5CB-A00A-25DBEA41AE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F07B2E8-17A7-C3D6-E2C8-1D159562EA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DF8F43-E20B-D51E-BBB6-B29B3FD5CD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D6D7C4D-AAA4-FDB4-59C9-66FB22297D5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CDA9DD-9C15-4FF5-DB49-4BD461C586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95D6F4D-1915-56CE-6F22-2BB6D2F74C5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4DA119-811C-CF44-A6DC-0D4DD70F02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03B1FFC-F1A9-5A55-901F-0F8232ED359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1E13B1-091F-4B9E-64D0-CE83676ACD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FE834A0-2C09-08E8-8574-22C7F64D8E7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2A873C2-4B9F-CD25-8E9E-2085E937CD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C1BCA49-9BEC-9FAB-06B7-59FB6F6033C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76ECAE2-EBFB-5A6B-CDA6-CB4C1F357F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1239114-8263-8293-6AA7-40AABED016E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5A601B-6DEF-2EAE-085D-979F60A388B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6EBED6-5AE3-A584-1B1F-BD2DD476109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C6D4EB-0AF7-83C6-76A3-9C466824F1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A4C43AE-1A84-85BB-B847-AA1AF94473A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46250-9A81-5E0B-D048-BAE8713293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0965F2F-5C84-5052-208A-06CCB348A55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77F506-E5C1-38F5-1CC2-3FD943F5DE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2F6E7A6A-4D01-253F-2A0A-06BB661A60F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0480C22-D5DA-878E-C238-2B151530CC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583" y="2652077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9270" y="3522687"/>
            <a:ext cx="741682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14662" y="2019878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5005" y="4236253"/>
            <a:ext cx="418552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70" y="476672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74F6-C0F6-A40D-57ED-EC33E0601FB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328B7376-1D33-36B2-1B64-C5F526CF16C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B9113-C44C-A9E9-F9B8-E5B4ED8B57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21459A57-9F0C-CE89-53B4-BC6CAC5CED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7D39-1724-B847-51A8-CFD37014B6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AEF18CBB-636E-191C-2011-35AFBE993B3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813A-F1CC-C7B9-BF5D-155DD9B07C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F62CD4C-C5C6-0062-1F64-B8EA8FAF0EE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8723-FD43-DF81-BF9C-9DB6F86E52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6" name="Picture Placeholder 5">
            <a:extLst>
              <a:ext uri="{FF2B5EF4-FFF2-40B4-BE49-F238E27FC236}">
                <a16:creationId xmlns:a16="http://schemas.microsoft.com/office/drawing/2014/main" id="{A6DC223D-8540-C70B-75B7-03A0D0EB05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FC879-5804-C3F9-080B-4AC88DE43D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1D58A2B-4017-4AF4-08E2-E48F004D264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C3E0F-FAA4-8DFB-6016-5CD5DE49096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0FDFB3C6-B275-F479-F8F0-28500F22264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8378A-35CF-BF67-72F7-1BB9866E6D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8E8A7D71-DA6A-9B01-AF12-50CD5A07E81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04AC0-F120-EFE4-1133-6F166648CC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589C88B1-1CE0-8D6A-09E4-31283ACB02C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F3642-5647-A054-CCCC-012A80A66C7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5FCF56A3-BA69-B599-E103-FEE0B36AD6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354DFC4-0E21-36AC-799B-AA684121274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CD73-7504-E15E-4944-00AFB0D4FC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3CE7E-87D2-48D2-C854-A2276FBDC8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203894DC-E663-F73E-F2DE-B1FA3ACB8D6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7E08D-4762-BC3B-B7F0-DB4966E14B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377D5BED-9EDD-959E-E92F-4922DA6DE8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29AD-12D6-A3C6-4589-6E0D66BDBB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741FDC40-0028-E6CF-F021-035F146424E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7412B-496A-249C-505E-BC94A9AA524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8E8C7E17-2194-51E9-5339-B3E270EF0C5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6D129-D998-F26C-B859-9348D35B32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99356C4F-AFB2-E0C2-5EA5-BE0D0540060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11048-75BA-0718-54E9-1A79EFB13D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D904D320-F723-B5B2-1B41-DB52343FB72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9ACDA-3FA6-9954-AFAD-CC2F6DAB44B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41149450-C430-F010-5078-5B8D8FFBA25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8DD20-4D53-7334-C5A1-8B40319A058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703128D-021D-CEE9-38AA-D3EE263E1BF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7621B-9643-C20C-EA82-C5C7450D16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A0B3C708-AE19-7A69-AF22-D2FF84D3ABA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0D896-2C58-F682-C144-BD5011BB0EF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38CF25A-0A73-9EAA-2DB8-52DBF532CB0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8D6ED-17B8-6502-B337-98B28D4EA5E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D54F962E-3A7C-3EC0-B17F-1EBB2F9B16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30B3E-1A86-7745-6C28-68241FCE1CF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ED944630-472B-E20C-C974-F8B886295F8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21B12-3C0A-0508-FA6D-B04F5211B5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CDE1B6BF-1EA1-2392-6C00-39CE4D03C2C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7CEFF-99F9-2242-12F9-3E61A13F77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91C6271-6CD6-4F3D-BA10-8CC43265C73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D64B0-E3D3-C6C9-ACD3-F044DCF325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A2DB13A-D262-2368-EE13-8D84A4F1FF4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BC8AA-31D2-4072-8F8C-83262D867F9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of Culture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00F88430-3BB2-6B72-03A5-DC40C3D07A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1221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68</cp:revision>
  <dcterms:created xsi:type="dcterms:W3CDTF">2021-06-21T15:58:00Z</dcterms:created>
  <dcterms:modified xsi:type="dcterms:W3CDTF">2022-08-03T11:23:39Z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