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2F5597"/>
    <a:srgbClr val="5B9BD5"/>
    <a:srgbClr val="ED7D31"/>
    <a:srgbClr val="2DCC71"/>
    <a:srgbClr val="F1C50F"/>
    <a:srgbClr val="CC3D73"/>
    <a:srgbClr val="3F5765"/>
    <a:srgbClr val="F82700"/>
    <a:srgbClr val="60C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A1E023F-3F8B-3722-35BA-0E25CADDB9A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4045ECB-6A1E-8DB3-4795-D13A9C12B0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897CC39-6C3F-B3D6-8D60-A9D2A202822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3201A3B-1698-CC0E-CD6D-BAEDB8B24A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F4C2B665-1137-5B19-9EDD-4717B8A77A1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DFD57C-1A3E-7A6B-7A8E-0F7F5033B9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46DBD87-79E0-1378-D2C4-E2B2F041AFE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B252BA-D95C-64D4-97D0-AC2AEC41397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7D3C3EA-7CEA-286A-5780-06A1C364716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29DF57-CB04-314E-C503-B0A61D919E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CCFA5445-2658-74A6-DE18-92D75D22D73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8E074B-3365-9672-2B4C-2F90B892D4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D717A37-2CAD-DFAE-1FDD-AF5F946126B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7A5D2D-BAFF-BC61-B83B-330FE44D0C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FD4CC0A-FEA4-9BA6-34F8-65027CFDBD1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1D8A4BC-B92E-6AAB-2FF0-83130DD59F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2E10B9-FB14-4876-64B0-E4E4EF65E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56446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hi-IN" b="1" dirty="0">
                <a:latin typeface="Sans-sarif"/>
              </a:rPr>
              <a:t>मंत्रालय का नाम</a:t>
            </a:r>
            <a:endParaRPr lang="en-US" b="1" dirty="0">
              <a:latin typeface="Sans-sarif"/>
            </a:endParaRP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D4C96C0-CE06-7585-43B8-BA299F4255F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195672" y="1251786"/>
            <a:ext cx="752657" cy="12311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B4AA8C-7D73-F0ED-5C9A-B860C2B65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sz="1800" b="1" dirty="0"/>
              <a:t>मंत्रालय का नाम</a:t>
            </a:r>
            <a:endParaRPr lang="en-IN" sz="1800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12933EC-D8B1-A3C3-EE31-DD877A997F4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r="1485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4E21A84C-1327-73DB-4081-CA05B0ED3BE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1FA632-9436-D6CD-E376-1C1DF0FDF1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0FBCAC5A-B591-B2B3-84C1-04850F40011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45CF4C-AFF0-B221-AB19-84F0A6B40BA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9925347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0C904EE6-D6D1-7F23-E7DD-4D4A0821B35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8B99803-DC4A-990E-18C2-B6538ACF11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57FCB6C7-BB35-625B-1714-D9CB5866677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5C46D52-C091-A122-B13D-135987B0B04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97A4B7A9-0F4E-06EC-B12F-2C1E32E44B1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8BC9F0F-5888-0F39-1B7A-D347F4E1ED2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960388D4-DE9A-99E7-F032-8D55E8C75F5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729ACB5-B15C-5FE2-C417-8DEA30369E3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6D076598-64A3-16C4-2A5C-DFA68EC67A8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406A43-D43D-1CE1-1B2C-5D9F570D6E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7EC49031-0604-672C-B44A-8373F9AE8D6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E2758AB-520E-FB63-BC9F-F1141EC468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2D9782BB-D99F-3F42-B58C-2B92CCE7F17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069D47-0498-9657-B583-E6C51463E7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158ED0F-D2DE-48CD-6427-F05B64FA3BD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1A84C51-1075-DF0B-283B-E45435DD59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8847E9-7793-E0CD-54BD-335ED1A1A5D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C002D-45D2-F67E-23FD-2349DAE55FC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234393FC-8653-0BBA-2FFB-23BB24D1385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0DAE18A-1BA6-FD89-9796-F386502D51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C56C14F-3C5C-30C8-4D99-08658866B41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6BE787-B1CA-09A0-B0B0-DF159B9064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8EE4895C-D913-8AB9-B8B5-9B35B537B5D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FBE563-D78B-71EE-02C3-652F4920F6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5C625DD8-246E-CA0C-C750-E719B9262B0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B98DC48-3E60-1C5A-9493-C2830C7111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44F3EAFA-7E12-9A67-0444-00B47CD640F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DE3562-AFCF-8C6C-34B3-830E1A8D1F4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0F6D0BEB-D5CF-D03F-E65C-C2AAC715173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F5AF0F0-BBED-A4FF-76E5-F84FAF4EC45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9D837A5D-2A63-3E6D-80A3-B588595057C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8F0C603-7A09-E97F-282B-F82ECD8F43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D2A3D784-430F-EE85-B946-F3AD87C2E01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A5EDF5C-4DF7-8E20-D57C-7C9AFAF751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98138230-4FC4-838C-A8BE-80C85B70DE9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8898D1-49C4-3814-06CC-5278FC9F01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74155DF-45A3-BB56-58E2-F0C1D00552F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92E1D-2D5E-5139-4C32-0F7EDB5C38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B0EC813E-ED7D-4F95-40FC-774B3DF0430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7A010D7-21D3-4A2A-878C-AD269FA8EDE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7528CB9E-5DB1-2751-037B-EA205268480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F99464-AA78-50C7-4FCF-DD7E04BC635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47982B97-12F5-F085-D924-E281B07483C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F027A8-3C68-4FA2-510A-410FCF09F3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13FB14BD-477A-4951-1565-DDB96640A28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E5DB0C5-1BCC-73BB-EEE2-B78E9B53966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5C0B068A-EDF1-2C4C-9401-29D70A375B9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B0651E1-F4EC-09DB-6869-6F60DB50097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0804ECED-1979-286D-9B0B-14838EADE51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7E2E256-5B3E-91A2-BC56-82CDD6F876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1211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128</cp:revision>
  <dcterms:created xsi:type="dcterms:W3CDTF">2021-06-21T15:58:00Z</dcterms:created>
  <dcterms:modified xsi:type="dcterms:W3CDTF">2022-08-05T10:07:42Z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