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92" d="100"/>
          <a:sy n="92" d="100"/>
        </p:scale>
        <p:origin x="84" y="15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800" b="1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800" b="1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800" b="1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User Dashboard</a:t>
          </a:r>
          <a:endParaRPr lang="en-US" sz="1800" b="1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800" b="1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800" b="1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800" b="1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800" b="1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Download Now</a:t>
          </a:r>
          <a:endParaRPr lang="en-US" sz="1800" b="1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800" b="1" kern="1200" dirty="0">
            <a:latin typeface="Sans-sarif"/>
          </a:endParaRP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800" b="1" kern="1200" dirty="0">
            <a:latin typeface="Sans-sarif"/>
          </a:endParaRP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800" b="1" kern="1200" dirty="0">
            <a:latin typeface="Sans-sarif"/>
          </a:endParaRP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800" b="1" kern="1200" dirty="0">
            <a:latin typeface="Sans-sarif"/>
          </a:endParaRP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800" b="1" kern="1200" dirty="0">
            <a:latin typeface="Sans-sarif"/>
          </a:endParaRP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800" b="1" kern="1200" dirty="0">
            <a:latin typeface="Sans-sarif"/>
          </a:endParaRP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800" b="1" kern="1200" dirty="0">
            <a:latin typeface="Sans-sarif"/>
          </a:endParaRP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800" b="1" kern="1200" dirty="0">
            <a:latin typeface="Sans-sarif"/>
          </a:endParaRP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800" b="1" kern="1200" dirty="0">
            <a:latin typeface="Sans-sarif"/>
          </a:endParaRP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41"/>
            <a:ext cx="12191495" cy="685771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591433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48930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55319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379DE943-2AA1-0991-EE70-40A7FBBA886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731840" y="1334522"/>
            <a:ext cx="728320" cy="119138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92DDD63-4531-1D50-913D-4EA6212C47D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C96A139-FF80-4F94-ACE6-EF8E32E90E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7147D219-E926-DB3E-1EDF-9B09965CDA9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28616BA-B97B-31A2-F5E4-9618F9F20E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D347B50-D8D5-905E-10C8-853E12264B5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9D5B105-82BE-023F-2C94-A4042B9046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C24B6872-FB6D-33F3-325D-88A6211DCA6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A3B6B73-2A57-19D4-3B5B-D908FC357D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EACA4E9F-922C-D3F3-1700-64D0D2AB710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9952EF-4FCE-C4B8-1C4C-90C6897D12A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8F3036AD-4DB4-98B3-0919-E029C247452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4C05BB-099E-A021-9D0A-600F288E317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92AE7100-B2E7-2B27-9192-AF5315D875C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E5BA69-D8E9-8EA4-1816-3DA779C4D1F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D328E7A-31F5-2286-D48D-1E2BD907A26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5F13EB-4E32-D63D-476C-2732675CB97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208D8372-D0BF-56A0-2DDF-0AD8097064B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82F9AA-C26D-E9B1-A07B-B814E7B0F5A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95518351-EE4F-68FB-3F88-7DF94BD4399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4F1E18-9EC7-C130-B72A-DC8A28098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1CF81D34-A087-7AE7-EF82-B9283A93A43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54FAA9-211D-D708-DB57-123EC5E258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2F8AFCC0-2BAD-7D06-9E43-06C9F34617E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405E285-98F5-683F-4CA4-75D0093E09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2BA28A4-B69E-560F-8FE3-3D27138E25F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3BF063-7DE9-2445-567F-0CC41A47888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0B1521BA-07C7-3846-0D11-649EE7EAFA7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47F5F8D-C309-AF10-8D81-C0846365C83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C3A07C7F-7964-B5E1-ABB9-F0B98A5D2CE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F488FBC-52D3-8152-0FC3-5276CBB1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DDDDFA5D-5FB6-7826-7FC6-D037B8F140E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26D4F1-62D8-327C-4413-D664A79385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FA74BB3-BB80-1FD7-69F3-88D3ADDF7BF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" r="1560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5D91168E-8B0C-E4E3-1566-1D4CD72664F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322C13E-E944-E8D9-66A4-C3211DC79A2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15362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E635764-32D4-444A-9DD8-DEF988B0AC68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EDFACD4B-9FE2-177F-D65A-890675CCF7C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4320D88-69F0-BC8D-EA8D-D4242B2297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51220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B5D4DBE-9A33-406B-B7FF-9AF3EE0E9352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FAFD6874-3099-85DB-FC19-4AE1B0746D1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E8387D-F9B2-5478-B3B8-F3C160E2CFE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724800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6769EF4-ECE2-4285-9951-38CAFA05274E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D2A16AA6-E7CC-3C69-0E69-A12ED7E52EA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71BAC2D-4B1C-2931-3B3D-E673B7F8B30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6348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5C4B59E-815F-40E9-B1DF-51D9E5E41DE0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29" name="Picture Placeholder 5">
            <a:extLst>
              <a:ext uri="{FF2B5EF4-FFF2-40B4-BE49-F238E27FC236}">
                <a16:creationId xmlns:a16="http://schemas.microsoft.com/office/drawing/2014/main" id="{CAC63C75-8E1E-17DB-59D7-D761A6872F8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2351981-2EC2-7ABF-5372-D27D0AB3D64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60BE2E6-8DFE-4586-AC4F-3286D825CA97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49943001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497027BF-40A6-63EF-C3A7-148D225512B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70C2D65-9C1F-4D3F-52A3-DB2CAFA616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A55D379C-6AC1-4BFF-AC75-B2423849DAA4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28987454-FD0F-5641-187B-F7B87794413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741490D-77E5-1E78-258C-6CC0360E857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126C2D3-F486-475E-A00C-F7BC2C48DF4B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8D66CBF4-0603-2785-F744-AEC20CE2038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D39829-67E9-3ECE-FEDF-264A5C88483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4F9A565-6324-40A6-AC3D-5966DE585775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334E455F-566C-F42E-F98D-0261DA0E76A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12D2D5C-0DA0-1B6E-A791-F6E3EF9086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E54C87A5-0ECD-4401-8042-BBD9ABB05886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BF261BD5-5808-F7D0-DCFD-728B553B96E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3C93BF3-0928-A919-6597-710EC77AAD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6312F18A-0B0F-4772-AC6F-3FDD6E0CDD67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9BF329D-856F-2D7B-F945-BA0E3DF2036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E8CD6-4DF6-6648-01BE-42292C29742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2616C726-94EB-1147-2450-E68D9AB3B0A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1EAEFD5-B201-3F2C-722D-3DAB7604FC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51DED9F-2EC3-4C29-8D5E-B7F9F5E58A39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63CA1573-8174-5A63-C7B7-ED06D7D8F3A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E74FF36-70D4-7724-6551-9C265946A8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85C7495D-28C3-4B82-80D1-0B04272FCC0C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76AC9BCC-DC58-00AC-FD67-1F5757EA19F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4C6490-BBAB-9658-9A12-575DCB4C50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68983A85-1D49-4352-AD8C-20D729015151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80868C93-6DB2-ABDD-323A-DC6F309038A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1B1D17E-4FD6-9C44-2C8F-71E2D876BDE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5B922C28-97CF-4063-A4F7-3EC67D9DEEF3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0EB0CD71-42D2-2035-3A5A-F0E6B91EAA6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111E409-053E-3FC7-8D97-5677AB45A7E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869E222D-0B29-4CBE-9E43-A7F39050091F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F2B43C21-995C-76B4-0705-73F012D3B8E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AF6F8E9-081F-D3FB-F16B-A77C03FA5E3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B7B1D537-E6E6-4F17-8B54-35AED4AB3719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0094B93A-9C59-54A6-B2F8-245F2BF0F76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5C9BDE7-BBE3-7320-CC96-40DCB3F965C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F96CBE8-7778-4054-9002-D121B05A4B13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0C7C22C3-9660-9A1B-4CB1-155A6174EF8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47E8274-B9E0-5CE7-1709-58F288EE392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4044D940-CB41-44CB-88F3-2ED07559AD13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0CB18FD9-D825-8A8D-8FA2-825C5BBBD6A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CF03081-1D4C-2C71-B444-59E237C4351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9181278-1762-42E9-91D1-8EA11C4C2A0A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24353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A827184-31CA-82B2-99C0-58A504CA7D5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4C309-BD31-7D0D-E180-7720EDC0AF6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1209338" y="6448425"/>
            <a:ext cx="982662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F10F9C5B-AE27-F4DF-5D57-2AF79C092D7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E9C9C8-CB38-947F-8D43-A7E802240C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3581D46C-A34E-485E-BB66-DD2694665670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0206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78CD12B3-A24A-53CF-3B0E-5EB248AB9B6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C7C7AB7-6B13-6526-3515-47D220D57C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1076E0B-4A60-4258-93C3-7FE20E69A230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6860" y="2223202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25" y="2304675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F73CB5E0-2CE7-CC14-51D8-0F7FE7DE5C0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AA677F6-55AC-60EC-BABE-06BBF2438D9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8869" y="258819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8869" y="41723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8869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92764" y="256490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92764" y="41723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92764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41504" y="2204864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66861" y="3759423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76808" y="5301208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41504" y="5271591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41504" y="375942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17377EF3-AB5F-4DA9-BB0C-9B3DFCF5D862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36060F84-2F3D-C5AB-84F3-AB9B1C386F8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6649E63-E017-B5A8-366B-6511B51E95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A50E3FC-F2F5-4ED5-BDAF-C33473F775BC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34857E7E-C39B-B161-22F2-27C57177DC9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4876A87-864D-E3E2-4099-85C1DF9079B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302C8E8-D08A-4470-8B98-F3BA68D9BD1F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5D6546F1-611D-0F8A-9BA5-98957183953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F5090D-8DC3-6428-DB7A-F68179835F3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171072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C7F494F-0661-4BA0-902F-C9CD00FBAFD0}"/>
              </a:ext>
            </a:extLst>
          </p:cNvPr>
          <p:cNvSpPr txBox="1">
            <a:spLocks/>
          </p:cNvSpPr>
          <p:nvPr/>
        </p:nvSpPr>
        <p:spPr>
          <a:xfrm>
            <a:off x="11208568" y="6448425"/>
            <a:ext cx="983432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2029</TotalTime>
  <Words>1258</Words>
  <Application>Microsoft Office PowerPoint</Application>
  <PresentationFormat>Widescreen</PresentationFormat>
  <Paragraphs>324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269</cp:revision>
  <dcterms:created xsi:type="dcterms:W3CDTF">2021-06-21T15:58:00Z</dcterms:created>
  <dcterms:modified xsi:type="dcterms:W3CDTF">2022-08-05T09:46:13Z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