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091" r:id="rId14"/>
    <p:sldId id="264" r:id="rId15"/>
    <p:sldId id="4122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 varScale="1">
        <p:scale>
          <a:sx n="92" d="100"/>
          <a:sy n="92" d="100"/>
        </p:scale>
        <p:origin x="84" y="15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9889"/>
                <a:satOff val="-854"/>
                <a:lumOff val="34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9889"/>
                <a:satOff val="-854"/>
                <a:lumOff val="34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9889"/>
                <a:satOff val="-854"/>
                <a:lumOff val="34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43660"/>
                <a:satOff val="-782"/>
                <a:lumOff val="33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3660"/>
                <a:satOff val="-782"/>
                <a:lumOff val="33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3660"/>
                <a:satOff val="-782"/>
                <a:lumOff val="33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99779"/>
                <a:satOff val="-1709"/>
                <a:lumOff val="68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99779"/>
                <a:satOff val="-1709"/>
                <a:lumOff val="68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99779"/>
                <a:satOff val="-1709"/>
                <a:lumOff val="68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49668"/>
                <a:satOff val="-2563"/>
                <a:lumOff val="10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49668"/>
                <a:satOff val="-2563"/>
                <a:lumOff val="10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49668"/>
                <a:satOff val="-2563"/>
                <a:lumOff val="10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30981"/>
                <a:satOff val="-2346"/>
                <a:lumOff val="99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0981"/>
                <a:satOff val="-2346"/>
                <a:lumOff val="99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0981"/>
                <a:satOff val="-2346"/>
                <a:lumOff val="99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99557"/>
                <a:satOff val="-3418"/>
                <a:lumOff val="136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99557"/>
                <a:satOff val="-3418"/>
                <a:lumOff val="13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99557"/>
                <a:satOff val="-3418"/>
                <a:lumOff val="136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49447"/>
                <a:satOff val="-4272"/>
                <a:lumOff val="171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49447"/>
                <a:satOff val="-4272"/>
                <a:lumOff val="171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49447"/>
                <a:satOff val="-4272"/>
                <a:lumOff val="171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18302"/>
                <a:satOff val="-3910"/>
                <a:lumOff val="166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18302"/>
                <a:satOff val="-3910"/>
                <a:lumOff val="166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18302"/>
                <a:satOff val="-3910"/>
                <a:lumOff val="166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99336"/>
                <a:satOff val="-5127"/>
                <a:lumOff val="205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99336"/>
                <a:satOff val="-5127"/>
                <a:lumOff val="205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99336"/>
                <a:satOff val="-5127"/>
                <a:lumOff val="205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49225"/>
                <a:satOff val="-5981"/>
                <a:lumOff val="23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49225"/>
                <a:satOff val="-5981"/>
                <a:lumOff val="23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49225"/>
                <a:satOff val="-5981"/>
                <a:lumOff val="23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05622"/>
                <a:satOff val="-5474"/>
                <a:lumOff val="23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05622"/>
                <a:satOff val="-5474"/>
                <a:lumOff val="23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05622"/>
                <a:satOff val="-5474"/>
                <a:lumOff val="23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49093"/>
            <a:ext cx="4032399" cy="476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40768"/>
            <a:ext cx="85344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E75FD7E-E7C2-4DBB-3009-7AA87C9586A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8B1D2D-DD09-3518-9266-E8E54CE99E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D0A74D1-7517-86EB-E0B8-B5364924362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2047D5-293B-2DFE-4470-63FB0EEF8D3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5CD0AD9-7ECF-54F5-A54A-7095879B4A0C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8A1BAB-C69E-B6D2-00F3-CC218368956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703500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703500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6D08E08-2CA2-2C78-880F-F2F984FEBC24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EE389-E458-1DF4-EDB0-D561EB74C4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212975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37321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2276872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51E9DE6-605C-4BED-4DB0-FEBD6DC1B607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BDFE18-B300-FB23-B36D-706AB19906E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AA7AAA2-1D7D-B480-5F10-A23A0BFE02B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E47FA-FF92-FD57-54DF-7B8C15C3594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942E949-DE04-B874-36B2-B416C838484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AA8C58B-FE6A-5559-7359-1A4144C24ED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B98406F0-8ED8-E44E-7AFC-6E3DD824211F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1B4CACF-8745-0D43-1377-D9FABDB429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8957ACA-B596-92D0-6D11-1A8BEFBF8A04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8B9D658-86EF-D538-D887-80315D837B9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3883" y="764704"/>
            <a:ext cx="9793088" cy="5103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07C6B1D-F654-9F58-8B11-3F279F6A1F4D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AC272-D0D7-AAF1-AD57-7A2D3BA2D78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C0D18B06-0E7B-56DE-55A9-501A947F4C97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9F19400-8AED-4B3F-43E7-A3618E8599A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D400A54-E475-930D-64E6-3744E1927F34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AC1C5B-5BCB-3CC4-ADD4-4E44EAA411F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7BEEEB0-B11F-4155-45A5-B976DADC1C4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AFC91-976A-B0CD-0CFA-FB826E2579C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BE1F100-9F6E-F9A4-8F3C-ED5A7050F46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E11F8-2949-6736-F39B-13F6B576F55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66F6AA1-629B-3D2A-EDB6-CB207630784B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DC74B-840F-22F6-6B41-BB3AB256591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9CD5C62-89BF-41C8-95F7-8308D9BDCDC7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8CE0B1-37CE-0181-69BA-A313FA6DE7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73BAFB6-A904-EB6A-4C58-7CF901D7C32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F01AA-D7E2-5D8F-325B-D315F93C797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40436752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DF83D5A-5109-4EB4-ADE4-860A51C1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2222C443-E302-C6C6-C838-D084E844775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C51FA7C-9473-2E89-F442-6EA8D19D874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9132507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CC1FCA9-7AF0-45E5-8A0F-21A8D8B8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288C74D3-D31E-132F-530E-743C7C89AF1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8DF02EB-4E41-61AD-712A-072D5067314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0859524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275B44B-78D7-458B-86A1-CB7464BD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D0527779-A353-0630-9525-FE1466A8BEF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968248B-877B-5C83-1048-EBF6690399E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420386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199456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035272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819836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658400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440216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278778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060594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90162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810542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40202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060710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597870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59978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56333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04164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365808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162600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6816095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408383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2E34960A-CA08-4EC9-BB9F-D8500062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C72E6B7-FDE0-C909-6BF5-AC0AD0AEAB7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06C3BA5-6CE3-B300-2EBC-C6CA01B83E0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5597189"/>
              </p:ext>
            </p:extLst>
          </p:nvPr>
        </p:nvGraphicFramePr>
        <p:xfrm>
          <a:off x="2063552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902C581F-D32B-4D0A-955C-6874A480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71FDD42-CDBB-3E37-BEF2-D9FCB5BAC5D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9F90EEB-3465-581B-B490-4779E8A99CA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9535" y="2223202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00" y="2304675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991544" y="258819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991544" y="41723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991544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8245439" y="256490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8245439" y="417236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8245439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8194179" y="2204864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919536" y="3759423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929483" y="5301208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8194179" y="5271591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8194179" y="375942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BBC39F0C-D5A6-4ECE-97FB-1BBD23A0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04732E31-0A4D-7486-658B-5B8264B6090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7B86EE7-44D6-568E-431F-2704BBD4483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BC272889-AF97-4230-94C5-151A0AE1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C6C7C19C-A4AE-A165-BF74-8002D8E1A42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86F5EAC-B54A-E409-F662-8789EBD85B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C5E9B044-35BA-436D-9512-9FD5C9E6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5F9E0268-F73A-CE99-3853-60FCA0EBD49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BE872C9-9074-485B-6E8B-6B111002639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26FF76BF-857A-49F2-B13F-18CF34B5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F53B5F90-38D9-F12D-2F69-AFE6A728524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15EA838-1465-524C-1CAE-AA9AC34FB49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225693"/>
            <a:ext cx="7324086" cy="573398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7C0F0764-8F66-49DB-ABC1-32FF8087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C4E641ED-B600-8C39-7BBB-F3B79CE5904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5E5F000-C418-6FB8-1CC9-391494D30DE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1425F74-CF4C-5103-193B-96B8F44D70A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0E4B8-C578-B81F-48F4-6E56FF6EFA8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3D8A95E-49D1-4AEF-A578-AD5B5817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32B07F87-C0DC-BE96-C17C-3EAD315DFF4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C72C51F-785B-2721-FE80-1065B705079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515AFC5A-BB5B-4847-B8B2-BF624D92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EDF623CF-B3C4-9AC4-3EF7-993BDF7A20A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8C24B0F-AEF0-1B94-6421-CB7227B87D2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2406827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8799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76838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8799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53608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A99EAD4A-63DF-449C-99A4-1CF271B3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3927FEE3-4ABD-ECEB-C9E7-EEE71940CC3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FC48E66-7285-2DA6-CB4B-FA91AC1F352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229111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60243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42586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221910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4665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54664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199E3F88-52FD-43E4-BA14-759FB091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0B9733B8-ED0A-6854-EFB6-620E2366EF0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56CDC2-CC44-0104-C9BB-67681A0E02B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1C9D02F9-B7BC-4FC5-B3DB-96B09AA5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8A820379-F29C-F55E-F05C-95C626AD62E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67EE8F-F646-9BD0-5659-986E2A562A0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410442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64736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415952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74370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720419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415952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64736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2229812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813988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5326156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226403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813988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5326156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B52FCD5F-ED32-4855-B307-4B91B48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900D1F24-88C0-2FB0-CC30-23B93FD562F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7B7B28E-596C-AF3D-8C59-7D2D2613091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F576CF21-74BF-4AA8-AAAE-9BF2B35E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C58D37A1-06BF-7B2B-0EC0-1A77A1F5CD9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FBCB392-38AF-5AC9-1481-F1AD9194DE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652164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20040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82757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73228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6765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6997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867A43E-E507-4198-B6B3-54F36ABB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E7D0F11C-E5FA-C337-67A3-ADABE5CE8E0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C52901-206B-04E9-6562-B4DA2D19C2F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C1A7CCA7-AB98-4A73-86A8-65774C0A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DFA04BB4-8338-E501-3DA6-692913F68D6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1DD2A46-94F7-4020-0C40-BEC5415DE5F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70113482"/>
              </p:ext>
            </p:extLst>
          </p:nvPr>
        </p:nvGraphicFramePr>
        <p:xfrm>
          <a:off x="2515828" y="1854660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4D90346-0E96-D48C-79F6-A1A0893350A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BDAA9-41CA-76F1-519A-E06C4DACDAC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271304956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87488" y="3053166"/>
            <a:ext cx="26642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954B7F2D-83B4-48E0-A961-423FD907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568FA3F-B6E4-16FC-8D23-080EA9CEC41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DB9B1E-91E7-7909-DA11-A8DBEA3FCF0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6159744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B4400DD-BFC9-4D67-9C3D-EA5D30E3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426C42DC-AEBF-259A-B8F4-9810D6B796A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9E5662A-A315-9A12-6B16-7976754E557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30361988"/>
              </p:ext>
            </p:extLst>
          </p:nvPr>
        </p:nvGraphicFramePr>
        <p:xfrm>
          <a:off x="2311400" y="2089498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9D5A3DA-AE07-4C3E-8AC5-171640B6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6308E638-7DE2-D1FC-F3A0-83E8A492DA3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C639C6E-1E61-B401-1405-8F71AB7C02E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8664708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6A30540-8498-4D86-A1F5-CC617C91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3E12B2AC-C93C-7457-04EB-F63584FB494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BA31F82-22BE-A62C-1F04-9D2C8E91F4B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5940884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9D9D56B0-97A3-46BB-829F-B09A81E0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717ACDD7-0E95-E57B-1966-232FFC21B47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7FE1FAE-48F5-6A30-1959-6CC056B64BB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63374324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1816AF5-798D-43F9-B83B-94A9F4AF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48425"/>
            <a:ext cx="839416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C6087D2A-3BBB-9696-696C-82B9804EA39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EBE4D52-89C5-D70B-B316-CAE958127D4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hi-IN" dirty="0"/>
              <a:t>मंत्रालय का नाम 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2127</TotalTime>
  <Words>1259</Words>
  <Application>Microsoft Office PowerPoint</Application>
  <PresentationFormat>Widescreen</PresentationFormat>
  <Paragraphs>324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292</cp:revision>
  <dcterms:created xsi:type="dcterms:W3CDTF">2021-06-21T15:58:00Z</dcterms:created>
  <dcterms:modified xsi:type="dcterms:W3CDTF">2022-08-22T08:08:35Z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