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>
        <p:scale>
          <a:sx n="75" d="100"/>
          <a:sy n="75" d="100"/>
        </p:scale>
        <p:origin x="726" y="51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41"/>
            <a:ext cx="12191495" cy="685771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72373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4429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2472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44454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CECE25-F804-4B7F-D66A-CE562AD3D7D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409663" y="1300015"/>
            <a:ext cx="757817" cy="123964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F11881-D509-2B8E-E511-DE8CC5FF65F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42A88B-2E91-6F45-C8C6-D30A05E3EC9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E2CC357-9C0D-4294-B840-123E7E7A267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432ABF-EDFD-D33F-59D2-BFA461BF27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4292509-F134-DF27-6112-4921B4CAB60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E8A337-84ED-7667-BB68-00ED339B37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61FE7816-4265-A1B3-9B37-397BB0C6DA0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4DAC0A0-D8AD-1428-E6A7-FABC207B42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33E5A98-FF8D-1E10-F31A-5E0C9C57EB5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7B1059-8A94-AE79-B905-5364A5093C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17215446-D6A7-7CC1-F381-98F36D14D58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AC136D-D4C7-968D-8BFB-49CA3BA5CE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736E02C5-3D84-CE61-B441-FBA81303563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7F1004-6E34-0A77-0DDF-2156A76A9EB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36C9D4D-8F03-E6B6-062C-BCFE9F15EAC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BBD9A0-6714-4D87-0D51-96E2DE8FDC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5C5B4988-C91F-C1CF-4F07-41634D1537B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219664-239C-F401-90BB-A218F41114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8293647-C829-9277-5877-23C03276CEF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F93F83A-E59D-2AB5-F051-CC2FB31D70C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00EE41B2-0B12-E397-8191-F6548FA39E9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E188912-A425-D3AC-B518-A1053C4748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F591CF8-28E7-CF4B-475C-F0AFE1DFF81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9E13ED-DC89-DB0D-8E6E-0290EACCCDF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F33B041-9B10-AA69-E5C4-130BD5D557D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7427F0-528F-8793-0CA7-072733FA66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EBD8E8EE-2694-8719-EAD9-EDF4F00877B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94A723-607C-7F24-4572-F93CA6A314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79C53BE2-4FD2-5BB9-FB90-792AA93EC46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07F47A5-FD50-8623-71F1-B713D3D5CF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4038215B-F520-6487-D706-D87C1C0C2C8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5E3F63-71A6-9030-BA0C-392CA3E4FD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066ACFC-A05F-05CD-D646-D9237518866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DB2AEC-4E5F-14BA-D79A-6BFABDACE5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6FAC103-4BFF-8828-0C65-637A175B7AA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553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3E91877F-1C09-BA0D-6019-4988E188F79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7867C69-703C-CBCA-2084-3D2467B526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2ED170B-8BE9-4616-BCC9-A960D39DEDB1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10</a:t>
            </a:fld>
            <a:endParaRPr lang="en-IN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1036024D-5C53-AAE3-6F90-0731397E516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5A476E-B3DC-4AA8-CB1B-7B5DE0D616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116D0BB-31DF-4E28-8344-4F31A27A617D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11</a:t>
            </a:fld>
            <a:endParaRPr lang="en-IN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DC81E66F-C39C-888E-1CE1-DF618DFA119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F1F67B-088A-E9C3-19EF-7C3C1B43CB1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7D41CDE-5D67-4011-929A-5B53607CC77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12</a:t>
            </a:fld>
            <a:endParaRPr lang="en-IN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EC796E52-B717-284A-C9EF-B136F8ECC82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A948CB-A251-3EA2-B8F7-1A1AF69788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8A683F9-9759-4987-A7CA-C7E46680D277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13</a:t>
            </a:fld>
            <a:endParaRPr lang="en-IN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29" name="Picture Placeholder 5">
            <a:extLst>
              <a:ext uri="{FF2B5EF4-FFF2-40B4-BE49-F238E27FC236}">
                <a16:creationId xmlns:a16="http://schemas.microsoft.com/office/drawing/2014/main" id="{3EE79903-6597-68DB-B276-26ED9EB1DD9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EE68A9E-574A-C866-2ECB-62853FEA64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9DDD6269-24C2-45CE-9784-F226C443AF64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14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903616F1-4D02-DA32-8856-E2EE7692E2B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5AA28B-0739-2817-F9D6-A24337B474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02939DD-B71C-4EE8-BD6F-0408C1DAC425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15</a:t>
            </a:fld>
            <a:endParaRPr lang="en-IN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E0BF70-D329-424E-96F4-E649EF9A1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243248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7E6618DF-7DAB-ECAE-86C9-BED0BCE26F5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8EEA65-89F7-A742-5EFD-5F0148D2D8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3847792-1778-4222-9505-E0DCA74851C0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16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36A08B3C-AB19-35AF-5040-0AA90CF32D5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2DBB775-0287-20FA-C62A-5F4DB3F33D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AE18CD3C-966E-427C-ACF3-F8D7FD3DB1A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17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89D65C66-397B-11CA-F16E-DBE11709B3C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8B3A632-F124-C4D8-CB2E-E38B920F21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A3BAA35-12A1-404F-9323-2093D7FC03C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18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CF8C7299-99AC-B99B-907D-83CF2D0C194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81C5C5-B950-D28E-FB6E-DA3C6FAFD60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7B6BC8EA-CB1A-4994-A950-CA6AFD3138B5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19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4A404C4-6865-A58C-FCD4-26692CD654B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34BD8-9C57-DEDD-776E-000853279B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A2589C0A-DB67-A06C-9108-F6C5DB11F00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F197231-7790-23A8-6D8C-14E4BC9F7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46E5AF-626B-442E-A52B-7C342567D6EF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20</a:t>
            </a:fld>
            <a:endParaRPr lang="en-IN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294B720D-92B3-5FEB-ED0A-C3B7B35891A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D025A6-88FA-79E7-E124-EB76B9EBC1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2F98221-2010-4ABC-8088-5B6D2F6037D8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21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69" y="2406827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3A0B047D-D417-3832-2ADD-9135CA1CB48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26FC8D-1084-A074-B680-234FE07DA3A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39886" y="176838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3461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53608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913C3EC-CA99-4972-976B-90DAB318A729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22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8D808648-B738-163F-F5C7-52CDE523A4D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986FA4-106D-C2CE-2FB2-3573EE2AD2A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0C83CF1-22CA-456F-88F0-DC9BFA77551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23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FFBAE69A-75CA-1937-1B54-797F965C9EC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BD6E4D2-C813-DC3D-1796-5EF1C45C4C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0F83436-7A40-4A38-8CD3-A918029C645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24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12FA5A01-5E4B-6824-90A7-94B789AD458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DC57EC1-E9C5-BF29-07A5-5AFC2F957DA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32CBECFB-B355-4100-8CD0-AFAB9CED029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25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044693C0-CF3C-3C73-56D2-FEC0B5C462F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A51C22E-5B27-8F5D-DF55-23E87AE265E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77C47A1-56D2-4112-96B4-CFEA7274F6E1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26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B82ED528-DADF-4E64-5B94-7CBB8E6D33F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14AB44-058B-F62F-746B-FCEFF8CDF15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F7F2F03-939E-419D-B3D3-E4A5F7C7D47D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27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F1B146B4-CAE5-5D0B-816C-7282FB321FA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A888706-7CA2-3995-E654-20C790B3FB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EC5DD44-C321-4EFB-9EB0-E2BE6C23BCA1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28</a:t>
            </a:fld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A574AEA-FFBE-99BD-97D9-E410856DB78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81226-DF04-27F6-ACFB-341F69A977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280775" y="6448425"/>
            <a:ext cx="911225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b="1" smtClean="0"/>
              <a:pPr algn="ctr"/>
              <a:t>3</a:t>
            </a:fld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2E09B614-40DC-ED84-5AEA-5074D09E6DE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707DD99-310C-2C91-28EB-D3419D92E2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F608BF96-82D8-432C-86C6-1BD6F2EB4604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4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101DE837-E955-20C6-C38F-85DAE7A324B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2B26D3-676A-8537-CE14-1831B8452E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1AC54A8-60A9-4136-9409-BE910EAAB2C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5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95210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76683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3FF640D5-A5E2-2973-68A8-E24B90B45A2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E10E7E0-A08E-3194-2456-198D135476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66019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63691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76872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83143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73216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3435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83143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CF59340F-4500-4CC6-84C9-A98C051ED3AA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6</a:t>
            </a:fld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E056E117-60AA-724D-13C8-A376EBF06C6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CBE9543-5164-7ED4-0BD4-639752ABBA0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9DF1B4E-5102-453A-AD84-A64D5FE628CD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7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D7CC8149-AFF9-ED6A-2325-5062F691237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82666FD-1BBC-E69B-8F89-5FABB1FDC6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7121501-8BC6-42F4-89A9-3115AD6A3BCF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8</a:t>
            </a:fld>
            <a:endParaRPr lang="en-IN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3B1183BB-32E6-2E08-458F-B63333210D0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478F98-AF39-9122-447B-BF781BF83D3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4E3AB86-6C26-41E7-9637-3D8FF7EFA31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9</a:t>
            </a:fld>
            <a:endParaRPr lang="en-IN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</TotalTime>
  <Words>1232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270</cp:revision>
  <dcterms:created xsi:type="dcterms:W3CDTF">2021-06-21T15:58:00Z</dcterms:created>
  <dcterms:modified xsi:type="dcterms:W3CDTF">2022-08-05T09:20:28Z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