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2.xml" ContentType="application/vnd.openxmlformats-officedocument.presentationml.notesSlide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76" r:id="rId1"/>
    <p:sldMasterId id="2147483690" r:id="rId2"/>
  </p:sldMasterIdLst>
  <p:notesMasterIdLst>
    <p:notesMasterId r:id="rId32"/>
  </p:notesMasterIdLst>
  <p:handoutMasterIdLst>
    <p:handoutMasterId r:id="rId33"/>
  </p:handoutMasterIdLst>
  <p:sldIdLst>
    <p:sldId id="4151" r:id="rId3"/>
    <p:sldId id="2235" r:id="rId4"/>
    <p:sldId id="4119" r:id="rId5"/>
    <p:sldId id="4120" r:id="rId6"/>
    <p:sldId id="4115" r:id="rId7"/>
    <p:sldId id="4121" r:id="rId8"/>
    <p:sldId id="4126" r:id="rId9"/>
    <p:sldId id="4127" r:id="rId10"/>
    <p:sldId id="4128" r:id="rId11"/>
    <p:sldId id="4129" r:id="rId12"/>
    <p:sldId id="4130" r:id="rId13"/>
    <p:sldId id="4131" r:id="rId14"/>
    <p:sldId id="4112" r:id="rId15"/>
    <p:sldId id="4091" r:id="rId16"/>
    <p:sldId id="264" r:id="rId17"/>
    <p:sldId id="281" r:id="rId18"/>
    <p:sldId id="4122" r:id="rId19"/>
    <p:sldId id="282" r:id="rId20"/>
    <p:sldId id="269" r:id="rId21"/>
    <p:sldId id="270" r:id="rId22"/>
    <p:sldId id="4116" r:id="rId23"/>
    <p:sldId id="272" r:id="rId24"/>
    <p:sldId id="4117" r:id="rId25"/>
    <p:sldId id="273" r:id="rId26"/>
    <p:sldId id="4118" r:id="rId27"/>
    <p:sldId id="4124" r:id="rId28"/>
    <p:sldId id="4123" r:id="rId29"/>
    <p:sldId id="276" r:id="rId30"/>
    <p:sldId id="259" r:id="rId3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7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B3838"/>
    <a:srgbClr val="5B9BD5"/>
    <a:srgbClr val="FFC000"/>
    <a:srgbClr val="A5A5A5"/>
    <a:srgbClr val="ED7D31"/>
    <a:srgbClr val="2F5597"/>
    <a:srgbClr val="2DCC71"/>
    <a:srgbClr val="F1C50F"/>
    <a:srgbClr val="CC3D73"/>
    <a:srgbClr val="3F576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125E5076-3810-47DD-B79F-674D7AD40C01}" styleName="深色样式 1 - 强调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7DF18680-E054-41AD-8BC1-D1AEF772440D}" styleName="中度样式 2 - 强调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441" autoAdjust="0"/>
    <p:restoredTop sz="96263" autoAdjust="0"/>
  </p:normalViewPr>
  <p:slideViewPr>
    <p:cSldViewPr>
      <p:cViewPr varScale="1">
        <p:scale>
          <a:sx n="91" d="100"/>
          <a:sy n="91" d="100"/>
        </p:scale>
        <p:origin x="996" y="78"/>
      </p:cViewPr>
      <p:guideLst>
        <p:guide orient="horz" pos="2160"/>
        <p:guide pos="2887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>
      <p:cViewPr varScale="1">
        <p:scale>
          <a:sx n="52" d="100"/>
          <a:sy n="52" d="100"/>
        </p:scale>
        <p:origin x="1824" y="6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5_5">
  <dgm:title val=""/>
  <dgm:desc val=""/>
  <dgm:catLst>
    <dgm:cat type="accent5" pri="11500"/>
  </dgm:catLst>
  <dgm:styleLbl name="node0">
    <dgm:fillClrLst meth="cycle">
      <a:schemeClr val="accent5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>
        <a:alpha val="9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>
        <a:alpha val="90000"/>
      </a:schemeClr>
      <a:schemeClr val="accent5">
        <a:alpha val="5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/>
    <dgm:txEffectClrLst/>
  </dgm:styleLbl>
  <dgm:styleLbl name="lnNode1">
    <dgm:fillClrLst>
      <a:schemeClr val="accent5">
        <a:shade val="90000"/>
      </a:schemeClr>
      <a:schemeClr val="accent5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shade val="80000"/>
        <a:alpha val="50000"/>
      </a:schemeClr>
      <a:schemeClr val="accent5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  <a:alpha val="90000"/>
      </a:schemeClr>
      <a:schemeClr val="accent5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fgSibTrans2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bgSibTrans2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sibTrans1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5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alpha val="90000"/>
        <a:tint val="40000"/>
      </a:schemeClr>
      <a:schemeClr val="accent5">
        <a:alpha val="5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5_4">
  <dgm:title val=""/>
  <dgm:desc val=""/>
  <dgm:catLst>
    <dgm:cat type="accent5" pri="11400"/>
  </dgm:catLst>
  <dgm:styleLbl name="node0">
    <dgm:fillClrLst meth="cycle">
      <a:schemeClr val="accent5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5">
        <a:shade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5">
        <a:shade val="50000"/>
      </a:schemeClr>
      <a:schemeClr val="accent5">
        <a:tint val="55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5">
        <a:shade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5">
        <a:shade val="80000"/>
        <a:alpha val="50000"/>
      </a:schemeClr>
      <a:schemeClr val="accent5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5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55000"/>
      </a:schemeClr>
    </dgm:fillClrLst>
    <dgm:linClrLst meth="repeat">
      <a:schemeClr val="accent5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55000"/>
      </a:schemeClr>
    </dgm:fillClrLst>
    <dgm:linClrLst meth="repeat">
      <a:schemeClr val="accent5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55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5_2">
  <dgm:title val=""/>
  <dgm:desc val=""/>
  <dgm:catLst>
    <dgm:cat type="accent5" pri="11200"/>
  </dgm:catLst>
  <dgm:styleLbl name="node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ln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5_4">
  <dgm:title val=""/>
  <dgm:desc val=""/>
  <dgm:catLst>
    <dgm:cat type="accent5" pri="11400"/>
  </dgm:catLst>
  <dgm:styleLbl name="node0">
    <dgm:fillClrLst meth="cycle">
      <a:schemeClr val="accent5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5">
        <a:shade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5">
        <a:shade val="50000"/>
      </a:schemeClr>
      <a:schemeClr val="accent5">
        <a:tint val="55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5">
        <a:shade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5">
        <a:shade val="80000"/>
        <a:alpha val="50000"/>
      </a:schemeClr>
      <a:schemeClr val="accent5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5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55000"/>
      </a:schemeClr>
    </dgm:fillClrLst>
    <dgm:linClrLst meth="repeat">
      <a:schemeClr val="accent5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55000"/>
      </a:schemeClr>
    </dgm:fillClrLst>
    <dgm:linClrLst meth="repeat">
      <a:schemeClr val="accent5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55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5_4">
  <dgm:title val=""/>
  <dgm:desc val=""/>
  <dgm:catLst>
    <dgm:cat type="accent5" pri="11400"/>
  </dgm:catLst>
  <dgm:styleLbl name="node0">
    <dgm:fillClrLst meth="cycle">
      <a:schemeClr val="accent5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5">
        <a:shade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5">
        <a:shade val="50000"/>
      </a:schemeClr>
      <a:schemeClr val="accent5">
        <a:tint val="55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5">
        <a:shade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5">
        <a:shade val="80000"/>
        <a:alpha val="50000"/>
      </a:schemeClr>
      <a:schemeClr val="accent5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5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55000"/>
      </a:schemeClr>
    </dgm:fillClrLst>
    <dgm:linClrLst meth="repeat">
      <a:schemeClr val="accent5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55000"/>
      </a:schemeClr>
    </dgm:fillClrLst>
    <dgm:linClrLst meth="repeat">
      <a:schemeClr val="accent5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55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5_2">
  <dgm:title val=""/>
  <dgm:desc val=""/>
  <dgm:catLst>
    <dgm:cat type="accent5" pri="11200"/>
  </dgm:catLst>
  <dgm:styleLbl name="node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ln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5_3">
  <dgm:title val=""/>
  <dgm:desc val=""/>
  <dgm:catLst>
    <dgm:cat type="accent5" pri="11300"/>
  </dgm:catLst>
  <dgm:styleLbl name="node0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>
        <a:shade val="80000"/>
      </a:schemeClr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>
        <a:shade val="80000"/>
      </a:schemeClr>
      <a:schemeClr val="accent5">
        <a:tint val="70000"/>
      </a:schemeClr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/>
    <dgm:txEffectClrLst/>
  </dgm:styleLbl>
  <dgm:styleLbl name="lnNode1">
    <dgm:fillClrLst>
      <a:schemeClr val="accent5">
        <a:shade val="80000"/>
      </a:schemeClr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shade val="80000"/>
        <a:alpha val="50000"/>
      </a:schemeClr>
      <a:schemeClr val="accent5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>
        <a:shade val="90000"/>
      </a:schemeClr>
      <a:schemeClr val="accent5">
        <a:tint val="70000"/>
      </a:schemeClr>
    </dgm:fillClrLst>
    <dgm:linClrLst>
      <a:schemeClr val="accent5">
        <a:shade val="90000"/>
      </a:schemeClr>
      <a:schemeClr val="accent5">
        <a:tint val="70000"/>
      </a:schemeClr>
    </dgm:linClrLst>
    <dgm:effectClrLst/>
    <dgm:txLinClrLst/>
    <dgm:txFillClrLst/>
    <dgm:txEffectClrLst/>
  </dgm:styleLbl>
  <dgm:styleLbl name="fgSibTrans2D1">
    <dgm:fillClrLst>
      <a:schemeClr val="accent5">
        <a:shade val="90000"/>
      </a:schemeClr>
      <a:schemeClr val="accent5">
        <a:tint val="70000"/>
      </a:schemeClr>
    </dgm:fillClrLst>
    <dgm:linClrLst>
      <a:schemeClr val="accent5">
        <a:shade val="90000"/>
      </a:schemeClr>
      <a:schemeClr val="accent5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>
        <a:shade val="90000"/>
      </a:schemeClr>
      <a:schemeClr val="accent5">
        <a:tint val="70000"/>
      </a:schemeClr>
    </dgm:fillClrLst>
    <dgm:linClrLst>
      <a:schemeClr val="accent5">
        <a:shade val="90000"/>
      </a:schemeClr>
      <a:schemeClr val="accent5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5">
        <a:shade val="90000"/>
      </a:schemeClr>
      <a:schemeClr val="accent5">
        <a:tint val="70000"/>
      </a:schemeClr>
    </dgm:fillClrLst>
    <dgm:linClrLst>
      <a:schemeClr val="accent5">
        <a:shade val="90000"/>
      </a:schemeClr>
      <a:schemeClr val="accent5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5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>
        <a:tint val="99000"/>
      </a:schemeClr>
    </dgm:fillClrLst>
    <dgm:linClrLst meth="repeat">
      <a:schemeClr val="accent5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>
        <a:tint val="80000"/>
      </a:schemeClr>
    </dgm:fillClrLst>
    <dgm:linClrLst meth="repeat">
      <a:schemeClr val="accent5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5_3">
  <dgm:title val=""/>
  <dgm:desc val=""/>
  <dgm:catLst>
    <dgm:cat type="accent5" pri="11300"/>
  </dgm:catLst>
  <dgm:styleLbl name="node0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>
        <a:shade val="80000"/>
      </a:schemeClr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>
        <a:shade val="80000"/>
      </a:schemeClr>
      <a:schemeClr val="accent5">
        <a:tint val="70000"/>
      </a:schemeClr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/>
    <dgm:txEffectClrLst/>
  </dgm:styleLbl>
  <dgm:styleLbl name="lnNode1">
    <dgm:fillClrLst>
      <a:schemeClr val="accent5">
        <a:shade val="80000"/>
      </a:schemeClr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shade val="80000"/>
        <a:alpha val="50000"/>
      </a:schemeClr>
      <a:schemeClr val="accent5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>
        <a:shade val="90000"/>
      </a:schemeClr>
      <a:schemeClr val="accent5">
        <a:tint val="70000"/>
      </a:schemeClr>
    </dgm:fillClrLst>
    <dgm:linClrLst>
      <a:schemeClr val="accent5">
        <a:shade val="90000"/>
      </a:schemeClr>
      <a:schemeClr val="accent5">
        <a:tint val="70000"/>
      </a:schemeClr>
    </dgm:linClrLst>
    <dgm:effectClrLst/>
    <dgm:txLinClrLst/>
    <dgm:txFillClrLst/>
    <dgm:txEffectClrLst/>
  </dgm:styleLbl>
  <dgm:styleLbl name="fgSibTrans2D1">
    <dgm:fillClrLst>
      <a:schemeClr val="accent5">
        <a:shade val="90000"/>
      </a:schemeClr>
      <a:schemeClr val="accent5">
        <a:tint val="70000"/>
      </a:schemeClr>
    </dgm:fillClrLst>
    <dgm:linClrLst>
      <a:schemeClr val="accent5">
        <a:shade val="90000"/>
      </a:schemeClr>
      <a:schemeClr val="accent5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>
        <a:shade val="90000"/>
      </a:schemeClr>
      <a:schemeClr val="accent5">
        <a:tint val="70000"/>
      </a:schemeClr>
    </dgm:fillClrLst>
    <dgm:linClrLst>
      <a:schemeClr val="accent5">
        <a:shade val="90000"/>
      </a:schemeClr>
      <a:schemeClr val="accent5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5">
        <a:shade val="90000"/>
      </a:schemeClr>
      <a:schemeClr val="accent5">
        <a:tint val="70000"/>
      </a:schemeClr>
    </dgm:fillClrLst>
    <dgm:linClrLst>
      <a:schemeClr val="accent5">
        <a:shade val="90000"/>
      </a:schemeClr>
      <a:schemeClr val="accent5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5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>
        <a:tint val="99000"/>
      </a:schemeClr>
    </dgm:fillClrLst>
    <dgm:linClrLst meth="repeat">
      <a:schemeClr val="accent5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>
        <a:tint val="80000"/>
      </a:schemeClr>
    </dgm:fillClrLst>
    <dgm:linClrLst meth="repeat">
      <a:schemeClr val="accent5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5_4">
  <dgm:title val=""/>
  <dgm:desc val=""/>
  <dgm:catLst>
    <dgm:cat type="accent5" pri="11400"/>
  </dgm:catLst>
  <dgm:styleLbl name="node0">
    <dgm:fillClrLst meth="cycle">
      <a:schemeClr val="accent5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5">
        <a:shade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5">
        <a:shade val="50000"/>
      </a:schemeClr>
      <a:schemeClr val="accent5">
        <a:tint val="55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5">
        <a:shade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5">
        <a:shade val="80000"/>
        <a:alpha val="50000"/>
      </a:schemeClr>
      <a:schemeClr val="accent5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5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55000"/>
      </a:schemeClr>
    </dgm:fillClrLst>
    <dgm:linClrLst meth="repeat">
      <a:schemeClr val="accent5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55000"/>
      </a:schemeClr>
    </dgm:fillClrLst>
    <dgm:linClrLst meth="repeat">
      <a:schemeClr val="accent5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55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5_4">
  <dgm:title val=""/>
  <dgm:desc val=""/>
  <dgm:catLst>
    <dgm:cat type="accent5" pri="11400"/>
  </dgm:catLst>
  <dgm:styleLbl name="node0">
    <dgm:fillClrLst meth="cycle">
      <a:schemeClr val="accent5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5">
        <a:shade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5">
        <a:shade val="50000"/>
      </a:schemeClr>
      <a:schemeClr val="accent5">
        <a:tint val="55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5">
        <a:shade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5">
        <a:shade val="80000"/>
        <a:alpha val="50000"/>
      </a:schemeClr>
      <a:schemeClr val="accent5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5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55000"/>
      </a:schemeClr>
    </dgm:fillClrLst>
    <dgm:linClrLst meth="repeat">
      <a:schemeClr val="accent5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55000"/>
      </a:schemeClr>
    </dgm:fillClrLst>
    <dgm:linClrLst meth="repeat">
      <a:schemeClr val="accent5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55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A486873-938A-5247-AEE3-2E8B11A5A00A}" type="doc">
      <dgm:prSet loTypeId="urn:microsoft.com/office/officeart/2008/layout/AlternatingHexagons" loCatId="" qsTypeId="urn:microsoft.com/office/officeart/2005/8/quickstyle/simple1" qsCatId="simple" csTypeId="urn:microsoft.com/office/officeart/2005/8/colors/accent5_5" csCatId="accent5" phldr="1"/>
      <dgm:spPr/>
      <dgm:t>
        <a:bodyPr/>
        <a:lstStyle/>
        <a:p>
          <a:endParaRPr lang="en-GB"/>
        </a:p>
      </dgm:t>
    </dgm:pt>
    <dgm:pt modelId="{B361CA04-F15C-2C49-B074-81AB2C6E46FD}">
      <dgm:prSet phldrT="[Text]" custT="1"/>
      <dgm:spPr/>
      <dgm:t>
        <a:bodyPr/>
        <a:lstStyle/>
        <a:p>
          <a:r>
            <a:rPr lang="hi-IN" sz="2200" kern="1200" dirty="0"/>
            <a:t>उप</a:t>
          </a:r>
          <a:r>
            <a:rPr lang="en-IN" sz="2200" kern="1200" dirty="0"/>
            <a:t> </a:t>
          </a:r>
          <a:r>
            <a:rPr lang="hi-IN" sz="2200" kern="1200" dirty="0"/>
            <a:t>शीर्षक</a:t>
          </a:r>
          <a:r>
            <a:rPr lang="en-IN" sz="2200" kern="1200" dirty="0"/>
            <a:t> </a:t>
          </a:r>
          <a:endParaRPr lang="en-GB" sz="2200" b="1" kern="1200" dirty="0">
            <a:latin typeface="Sans-sarif"/>
            <a:ea typeface="+mn-ea"/>
            <a:cs typeface="+mn-cs"/>
          </a:endParaRPr>
        </a:p>
      </dgm:t>
    </dgm:pt>
    <dgm:pt modelId="{D5F6CC39-D274-C54D-9488-95A49CF26DA4}" type="parTrans" cxnId="{6962AF58-ED45-E74A-8B28-B5606C0F4D02}">
      <dgm:prSet/>
      <dgm:spPr/>
      <dgm:t>
        <a:bodyPr/>
        <a:lstStyle/>
        <a:p>
          <a:endParaRPr lang="en-GB"/>
        </a:p>
      </dgm:t>
    </dgm:pt>
    <dgm:pt modelId="{AD1B4C90-65FD-C84E-B4AC-3805835DB8D2}" type="sibTrans" cxnId="{6962AF58-ED45-E74A-8B28-B5606C0F4D02}">
      <dgm:prSet/>
      <dgm:spPr/>
      <dgm:t>
        <a:bodyPr/>
        <a:lstStyle/>
        <a:p>
          <a:pPr rtl="0"/>
          <a:endParaRPr lang="en-GB"/>
        </a:p>
      </dgm:t>
    </dgm:pt>
    <dgm:pt modelId="{19D3CE0B-A629-264B-93ED-82B6853C4C39}">
      <dgm:prSet phldrT="[Text]" custT="1"/>
      <dgm:spPr/>
      <dgm:t>
        <a:bodyPr/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1600" kern="1200"/>
            <a:t>उप</a:t>
          </a:r>
          <a:r>
            <a:rPr lang="en-IN" sz="1600" kern="1200"/>
            <a:t> </a:t>
          </a:r>
          <a:r>
            <a:rPr lang="hi-IN" sz="1600" kern="1200"/>
            <a:t>शीर्षक</a:t>
          </a:r>
          <a:r>
            <a:rPr lang="en-IN" sz="1600" kern="1200"/>
            <a:t> </a:t>
          </a:r>
          <a:r>
            <a:rPr lang="hi-IN" sz="1600" kern="120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600" kern="1200" dirty="0">
            <a:latin typeface="Sans-sarif"/>
            <a:ea typeface="+mn-ea"/>
            <a:cs typeface="+mn-cs"/>
          </a:endParaRPr>
        </a:p>
      </dgm:t>
    </dgm:pt>
    <dgm:pt modelId="{F983FD43-7295-2C42-8D39-6A6345D33793}" type="parTrans" cxnId="{CB8B5B91-09C1-1746-A6C6-A6A1F7217ACE}">
      <dgm:prSet/>
      <dgm:spPr/>
      <dgm:t>
        <a:bodyPr/>
        <a:lstStyle/>
        <a:p>
          <a:endParaRPr lang="en-GB"/>
        </a:p>
      </dgm:t>
    </dgm:pt>
    <dgm:pt modelId="{1134B929-AF28-DC45-8E66-4EA2FD2F8167}" type="sibTrans" cxnId="{CB8B5B91-09C1-1746-A6C6-A6A1F7217ACE}">
      <dgm:prSet/>
      <dgm:spPr/>
      <dgm:t>
        <a:bodyPr/>
        <a:lstStyle/>
        <a:p>
          <a:endParaRPr lang="en-GB"/>
        </a:p>
      </dgm:t>
    </dgm:pt>
    <dgm:pt modelId="{E06AABEF-C75E-C241-86F7-E23DB4E64E58}">
      <dgm:prSet phldrT="[Text]" custT="1"/>
      <dgm:spPr/>
      <dgm:t>
        <a:bodyPr/>
        <a:lstStyle/>
        <a:p>
          <a:r>
            <a:rPr lang="hi-IN" sz="2200" kern="1200" dirty="0"/>
            <a:t>उप</a:t>
          </a:r>
          <a:r>
            <a:rPr lang="en-IN" sz="2200" kern="1200" dirty="0"/>
            <a:t> </a:t>
          </a:r>
          <a:r>
            <a:rPr lang="hi-IN" sz="2200" kern="1200" dirty="0"/>
            <a:t>शीर्षक</a:t>
          </a:r>
          <a:r>
            <a:rPr lang="en-IN" sz="2200" kern="1200" dirty="0"/>
            <a:t> </a:t>
          </a:r>
          <a:endParaRPr lang="en-GB" sz="2200" b="1" kern="1200" dirty="0">
            <a:latin typeface="Sans-sarif"/>
            <a:ea typeface="+mn-ea"/>
            <a:cs typeface="+mn-cs"/>
          </a:endParaRPr>
        </a:p>
      </dgm:t>
    </dgm:pt>
    <dgm:pt modelId="{8E5E5AA8-6C47-9C49-B8F5-80D756CE5CAC}" type="parTrans" cxnId="{80C798D9-E1F2-F84B-9719-F7E216B647DC}">
      <dgm:prSet/>
      <dgm:spPr/>
      <dgm:t>
        <a:bodyPr/>
        <a:lstStyle/>
        <a:p>
          <a:endParaRPr lang="en-GB"/>
        </a:p>
      </dgm:t>
    </dgm:pt>
    <dgm:pt modelId="{61B32BD9-78C9-1E4C-91FB-6EFA1E21176F}" type="sibTrans" cxnId="{80C798D9-E1F2-F84B-9719-F7E216B647DC}">
      <dgm:prSet/>
      <dgm:spPr/>
      <dgm:t>
        <a:bodyPr/>
        <a:lstStyle/>
        <a:p>
          <a:endParaRPr lang="en-GB"/>
        </a:p>
      </dgm:t>
    </dgm:pt>
    <dgm:pt modelId="{F1A8A67B-BD9C-344B-93E0-99035CF9F0FE}">
      <dgm:prSet phldrT="[Text]" custT="1"/>
      <dgm:spPr/>
      <dgm:t>
        <a:bodyPr/>
        <a:lstStyle/>
        <a:p>
          <a:pPr algn="r"/>
          <a:r>
            <a:rPr lang="hi-IN" sz="1600" kern="1200"/>
            <a:t>उप</a:t>
          </a:r>
          <a:r>
            <a:rPr lang="en-IN" sz="1600" kern="1200"/>
            <a:t> </a:t>
          </a:r>
          <a:r>
            <a:rPr lang="hi-IN" sz="1600" kern="1200"/>
            <a:t>शीर्षक</a:t>
          </a:r>
          <a:r>
            <a:rPr lang="en-IN" sz="1600" kern="1200"/>
            <a:t> </a:t>
          </a:r>
          <a:r>
            <a:rPr lang="hi-IN" sz="1600" kern="120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600" kern="1200" dirty="0">
            <a:latin typeface="Sans-sarif"/>
          </a:endParaRPr>
        </a:p>
      </dgm:t>
    </dgm:pt>
    <dgm:pt modelId="{32316749-DE0D-A84C-B2CA-2D884B628997}" type="parTrans" cxnId="{E11591E1-AA89-E54A-A7CB-648236453C7D}">
      <dgm:prSet/>
      <dgm:spPr/>
      <dgm:t>
        <a:bodyPr/>
        <a:lstStyle/>
        <a:p>
          <a:endParaRPr lang="en-GB"/>
        </a:p>
      </dgm:t>
    </dgm:pt>
    <dgm:pt modelId="{7FE7BDF4-C93D-A244-8FFF-6060977DEB03}" type="sibTrans" cxnId="{E11591E1-AA89-E54A-A7CB-648236453C7D}">
      <dgm:prSet/>
      <dgm:spPr/>
      <dgm:t>
        <a:bodyPr/>
        <a:lstStyle/>
        <a:p>
          <a:endParaRPr lang="en-GB"/>
        </a:p>
      </dgm:t>
    </dgm:pt>
    <dgm:pt modelId="{1DE12D1E-2298-6541-BF72-729CC7480371}">
      <dgm:prSet phldrT="[Text]" custT="1"/>
      <dgm:spPr/>
      <dgm:t>
        <a:bodyPr/>
        <a:lstStyle/>
        <a:p>
          <a:r>
            <a:rPr lang="hi-IN" sz="2200" kern="1200" dirty="0"/>
            <a:t>उप</a:t>
          </a:r>
          <a:r>
            <a:rPr lang="en-IN" sz="2200" kern="1200" dirty="0"/>
            <a:t> </a:t>
          </a:r>
          <a:r>
            <a:rPr lang="hi-IN" sz="2200" kern="1200" dirty="0"/>
            <a:t>शीर्षक</a:t>
          </a:r>
          <a:r>
            <a:rPr lang="en-IN" sz="2200" kern="1200" dirty="0"/>
            <a:t> </a:t>
          </a:r>
          <a:endParaRPr lang="en-GB" sz="2200" b="1" kern="1200" dirty="0">
            <a:latin typeface="Sans-sarif"/>
            <a:ea typeface="+mn-ea"/>
            <a:cs typeface="+mn-cs"/>
          </a:endParaRPr>
        </a:p>
      </dgm:t>
    </dgm:pt>
    <dgm:pt modelId="{9CABE5F2-64DF-F14C-B2F7-8683AB34A0FD}" type="parTrans" cxnId="{910B50A2-43CA-1B4A-B992-AA53950EB9E0}">
      <dgm:prSet/>
      <dgm:spPr/>
      <dgm:t>
        <a:bodyPr/>
        <a:lstStyle/>
        <a:p>
          <a:endParaRPr lang="en-GB"/>
        </a:p>
      </dgm:t>
    </dgm:pt>
    <dgm:pt modelId="{4C1C49D9-6F49-174C-B905-7C4E4BE4C6A3}" type="sibTrans" cxnId="{910B50A2-43CA-1B4A-B992-AA53950EB9E0}">
      <dgm:prSet/>
      <dgm:spPr/>
      <dgm:t>
        <a:bodyPr/>
        <a:lstStyle/>
        <a:p>
          <a:endParaRPr lang="en-GB"/>
        </a:p>
      </dgm:t>
    </dgm:pt>
    <dgm:pt modelId="{70334067-B763-4E4A-AEA7-9F1A7D5ABB11}">
      <dgm:prSet phldrT="[Text]" custT="1"/>
      <dgm:spPr/>
      <dgm:t>
        <a:bodyPr/>
        <a:lstStyle/>
        <a:p>
          <a:r>
            <a:rPr lang="hi-IN" sz="1600" kern="1200"/>
            <a:t>उप</a:t>
          </a:r>
          <a:r>
            <a:rPr lang="en-IN" sz="1600" kern="1200"/>
            <a:t> </a:t>
          </a:r>
          <a:r>
            <a:rPr lang="hi-IN" sz="1600" kern="1200"/>
            <a:t>शीर्षक</a:t>
          </a:r>
          <a:r>
            <a:rPr lang="en-IN" sz="1600" kern="1200"/>
            <a:t> </a:t>
          </a:r>
          <a:r>
            <a:rPr lang="hi-IN" sz="1600" kern="120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600" kern="1200" dirty="0">
            <a:latin typeface="Sans-sarif"/>
          </a:endParaRPr>
        </a:p>
      </dgm:t>
    </dgm:pt>
    <dgm:pt modelId="{7BB8B611-8C7D-6045-B1BC-D0FA1B1F7D4F}" type="parTrans" cxnId="{E4089D26-2807-1F47-93E2-B6ACD3713510}">
      <dgm:prSet/>
      <dgm:spPr/>
      <dgm:t>
        <a:bodyPr/>
        <a:lstStyle/>
        <a:p>
          <a:endParaRPr lang="en-GB"/>
        </a:p>
      </dgm:t>
    </dgm:pt>
    <dgm:pt modelId="{F13CE505-AE09-894B-9AD2-6D46BF8C1F64}" type="sibTrans" cxnId="{E4089D26-2807-1F47-93E2-B6ACD3713510}">
      <dgm:prSet/>
      <dgm:spPr/>
      <dgm:t>
        <a:bodyPr/>
        <a:lstStyle/>
        <a:p>
          <a:endParaRPr lang="en-GB"/>
        </a:p>
      </dgm:t>
    </dgm:pt>
    <dgm:pt modelId="{AB73CDEE-690F-984C-8EA5-EBDF8067CC55}" type="pres">
      <dgm:prSet presAssocID="{1A486873-938A-5247-AEE3-2E8B11A5A00A}" presName="Name0" presStyleCnt="0">
        <dgm:presLayoutVars>
          <dgm:chMax/>
          <dgm:chPref/>
          <dgm:dir/>
          <dgm:animLvl val="lvl"/>
        </dgm:presLayoutVars>
      </dgm:prSet>
      <dgm:spPr/>
    </dgm:pt>
    <dgm:pt modelId="{C9E5FF83-74E1-CA49-AC36-757E98DA5640}" type="pres">
      <dgm:prSet presAssocID="{B361CA04-F15C-2C49-B074-81AB2C6E46FD}" presName="composite" presStyleCnt="0"/>
      <dgm:spPr/>
    </dgm:pt>
    <dgm:pt modelId="{1FFFCD8A-FDD1-4248-8905-3F499EF0A54C}" type="pres">
      <dgm:prSet presAssocID="{B361CA04-F15C-2C49-B074-81AB2C6E46FD}" presName="Parent1" presStyleLbl="node1" presStyleIdx="0" presStyleCnt="6">
        <dgm:presLayoutVars>
          <dgm:chMax val="1"/>
          <dgm:chPref val="1"/>
          <dgm:bulletEnabled val="1"/>
        </dgm:presLayoutVars>
      </dgm:prSet>
      <dgm:spPr/>
    </dgm:pt>
    <dgm:pt modelId="{C328ADE0-4B16-B047-B0ED-23E8136B4FE9}" type="pres">
      <dgm:prSet presAssocID="{B361CA04-F15C-2C49-B074-81AB2C6E46FD}" presName="Childtext1" presStyleLbl="revTx" presStyleIdx="0" presStyleCnt="3">
        <dgm:presLayoutVars>
          <dgm:chMax val="0"/>
          <dgm:chPref val="0"/>
          <dgm:bulletEnabled val="1"/>
        </dgm:presLayoutVars>
      </dgm:prSet>
      <dgm:spPr/>
    </dgm:pt>
    <dgm:pt modelId="{AA4800F7-1CA0-0E45-A294-E2193C3D8306}" type="pres">
      <dgm:prSet presAssocID="{B361CA04-F15C-2C49-B074-81AB2C6E46FD}" presName="BalanceSpacing" presStyleCnt="0"/>
      <dgm:spPr/>
    </dgm:pt>
    <dgm:pt modelId="{CE312EE1-4AB0-A742-96A2-8DD2F8A90259}" type="pres">
      <dgm:prSet presAssocID="{B361CA04-F15C-2C49-B074-81AB2C6E46FD}" presName="BalanceSpacing1" presStyleCnt="0"/>
      <dgm:spPr/>
    </dgm:pt>
    <dgm:pt modelId="{F544604C-36B2-5C4B-9EC3-45285280E2C0}" type="pres">
      <dgm:prSet presAssocID="{AD1B4C90-65FD-C84E-B4AC-3805835DB8D2}" presName="Accent1Text" presStyleLbl="node1" presStyleIdx="1" presStyleCnt="6"/>
      <dgm:spPr/>
    </dgm:pt>
    <dgm:pt modelId="{60D16883-1AB7-1C44-A29E-6746B4E75E5F}" type="pres">
      <dgm:prSet presAssocID="{AD1B4C90-65FD-C84E-B4AC-3805835DB8D2}" presName="spaceBetweenRectangles" presStyleCnt="0"/>
      <dgm:spPr/>
    </dgm:pt>
    <dgm:pt modelId="{2D1E61FA-208F-1C4F-9D48-67C117B8E129}" type="pres">
      <dgm:prSet presAssocID="{E06AABEF-C75E-C241-86F7-E23DB4E64E58}" presName="composite" presStyleCnt="0"/>
      <dgm:spPr/>
    </dgm:pt>
    <dgm:pt modelId="{0A80CC5A-12D0-AE48-9202-6675802EA590}" type="pres">
      <dgm:prSet presAssocID="{E06AABEF-C75E-C241-86F7-E23DB4E64E58}" presName="Parent1" presStyleLbl="node1" presStyleIdx="2" presStyleCnt="6">
        <dgm:presLayoutVars>
          <dgm:chMax val="1"/>
          <dgm:chPref val="1"/>
          <dgm:bulletEnabled val="1"/>
        </dgm:presLayoutVars>
      </dgm:prSet>
      <dgm:spPr/>
    </dgm:pt>
    <dgm:pt modelId="{66BB57FC-656E-1444-BC3A-27F3F5C0FBB4}" type="pres">
      <dgm:prSet presAssocID="{E06AABEF-C75E-C241-86F7-E23DB4E64E58}" presName="Childtext1" presStyleLbl="revTx" presStyleIdx="1" presStyleCnt="3">
        <dgm:presLayoutVars>
          <dgm:chMax val="0"/>
          <dgm:chPref val="0"/>
          <dgm:bulletEnabled val="1"/>
        </dgm:presLayoutVars>
      </dgm:prSet>
      <dgm:spPr/>
    </dgm:pt>
    <dgm:pt modelId="{8973FE1C-4842-F442-B488-7E96D113EC22}" type="pres">
      <dgm:prSet presAssocID="{E06AABEF-C75E-C241-86F7-E23DB4E64E58}" presName="BalanceSpacing" presStyleCnt="0"/>
      <dgm:spPr/>
    </dgm:pt>
    <dgm:pt modelId="{43EE3BED-9C5F-EA40-8DC1-B5F721F81E0A}" type="pres">
      <dgm:prSet presAssocID="{E06AABEF-C75E-C241-86F7-E23DB4E64E58}" presName="BalanceSpacing1" presStyleCnt="0"/>
      <dgm:spPr/>
    </dgm:pt>
    <dgm:pt modelId="{C3862AAA-46B0-9F4F-AEF4-F9A1F4C71567}" type="pres">
      <dgm:prSet presAssocID="{61B32BD9-78C9-1E4C-91FB-6EFA1E21176F}" presName="Accent1Text" presStyleLbl="node1" presStyleIdx="3" presStyleCnt="6"/>
      <dgm:spPr/>
    </dgm:pt>
    <dgm:pt modelId="{1C38EC02-286D-5748-B6C7-11EEDCEEDB0B}" type="pres">
      <dgm:prSet presAssocID="{61B32BD9-78C9-1E4C-91FB-6EFA1E21176F}" presName="spaceBetweenRectangles" presStyleCnt="0"/>
      <dgm:spPr/>
    </dgm:pt>
    <dgm:pt modelId="{FCF4CAF9-A4EB-0B42-89FE-21B863E9E12E}" type="pres">
      <dgm:prSet presAssocID="{1DE12D1E-2298-6541-BF72-729CC7480371}" presName="composite" presStyleCnt="0"/>
      <dgm:spPr/>
    </dgm:pt>
    <dgm:pt modelId="{17926A5F-C9B7-AC47-B7FE-352E9916B422}" type="pres">
      <dgm:prSet presAssocID="{1DE12D1E-2298-6541-BF72-729CC7480371}" presName="Parent1" presStyleLbl="node1" presStyleIdx="4" presStyleCnt="6">
        <dgm:presLayoutVars>
          <dgm:chMax val="1"/>
          <dgm:chPref val="1"/>
          <dgm:bulletEnabled val="1"/>
        </dgm:presLayoutVars>
      </dgm:prSet>
      <dgm:spPr/>
    </dgm:pt>
    <dgm:pt modelId="{6194979E-4E3B-C143-AE61-9DFEB41A9843}" type="pres">
      <dgm:prSet presAssocID="{1DE12D1E-2298-6541-BF72-729CC7480371}" presName="Childtext1" presStyleLbl="revTx" presStyleIdx="2" presStyleCnt="3">
        <dgm:presLayoutVars>
          <dgm:chMax val="0"/>
          <dgm:chPref val="0"/>
          <dgm:bulletEnabled val="1"/>
        </dgm:presLayoutVars>
      </dgm:prSet>
      <dgm:spPr/>
    </dgm:pt>
    <dgm:pt modelId="{69ACDAB0-7738-BF4C-BB86-DA9FD566D43F}" type="pres">
      <dgm:prSet presAssocID="{1DE12D1E-2298-6541-BF72-729CC7480371}" presName="BalanceSpacing" presStyleCnt="0"/>
      <dgm:spPr/>
    </dgm:pt>
    <dgm:pt modelId="{3B7E1266-E472-CB4C-8895-D9FD7BBA7FB5}" type="pres">
      <dgm:prSet presAssocID="{1DE12D1E-2298-6541-BF72-729CC7480371}" presName="BalanceSpacing1" presStyleCnt="0"/>
      <dgm:spPr/>
    </dgm:pt>
    <dgm:pt modelId="{80A5E745-77E5-964C-898E-CC4BBE50C9C4}" type="pres">
      <dgm:prSet presAssocID="{4C1C49D9-6F49-174C-B905-7C4E4BE4C6A3}" presName="Accent1Text" presStyleLbl="node1" presStyleIdx="5" presStyleCnt="6"/>
      <dgm:spPr/>
    </dgm:pt>
  </dgm:ptLst>
  <dgm:cxnLst>
    <dgm:cxn modelId="{7CFE320C-ABEB-5944-99F4-65C8F1F7BBE6}" type="presOf" srcId="{1A486873-938A-5247-AEE3-2E8B11A5A00A}" destId="{AB73CDEE-690F-984C-8EA5-EBDF8067CC55}" srcOrd="0" destOrd="0" presId="urn:microsoft.com/office/officeart/2008/layout/AlternatingHexagons"/>
    <dgm:cxn modelId="{2C383823-F3A6-B046-9731-A95675321D1B}" type="presOf" srcId="{B361CA04-F15C-2C49-B074-81AB2C6E46FD}" destId="{1FFFCD8A-FDD1-4248-8905-3F499EF0A54C}" srcOrd="0" destOrd="0" presId="urn:microsoft.com/office/officeart/2008/layout/AlternatingHexagons"/>
    <dgm:cxn modelId="{E4089D26-2807-1F47-93E2-B6ACD3713510}" srcId="{1DE12D1E-2298-6541-BF72-729CC7480371}" destId="{70334067-B763-4E4A-AEA7-9F1A7D5ABB11}" srcOrd="0" destOrd="0" parTransId="{7BB8B611-8C7D-6045-B1BC-D0FA1B1F7D4F}" sibTransId="{F13CE505-AE09-894B-9AD2-6D46BF8C1F64}"/>
    <dgm:cxn modelId="{404E5838-84FA-C146-A9BD-B306FB3FD1DF}" type="presOf" srcId="{61B32BD9-78C9-1E4C-91FB-6EFA1E21176F}" destId="{C3862AAA-46B0-9F4F-AEF4-F9A1F4C71567}" srcOrd="0" destOrd="0" presId="urn:microsoft.com/office/officeart/2008/layout/AlternatingHexagons"/>
    <dgm:cxn modelId="{7BBEDC39-C361-4440-AF36-3BE6A0EB52DA}" type="presOf" srcId="{AD1B4C90-65FD-C84E-B4AC-3805835DB8D2}" destId="{F544604C-36B2-5C4B-9EC3-45285280E2C0}" srcOrd="0" destOrd="0" presId="urn:microsoft.com/office/officeart/2008/layout/AlternatingHexagons"/>
    <dgm:cxn modelId="{555EB04D-287E-5F4B-A72F-182B6F6A8356}" type="presOf" srcId="{1DE12D1E-2298-6541-BF72-729CC7480371}" destId="{17926A5F-C9B7-AC47-B7FE-352E9916B422}" srcOrd="0" destOrd="0" presId="urn:microsoft.com/office/officeart/2008/layout/AlternatingHexagons"/>
    <dgm:cxn modelId="{6962AF58-ED45-E74A-8B28-B5606C0F4D02}" srcId="{1A486873-938A-5247-AEE3-2E8B11A5A00A}" destId="{B361CA04-F15C-2C49-B074-81AB2C6E46FD}" srcOrd="0" destOrd="0" parTransId="{D5F6CC39-D274-C54D-9488-95A49CF26DA4}" sibTransId="{AD1B4C90-65FD-C84E-B4AC-3805835DB8D2}"/>
    <dgm:cxn modelId="{40CD7F7A-E9FF-C545-8F2E-6B927889E025}" type="presOf" srcId="{F1A8A67B-BD9C-344B-93E0-99035CF9F0FE}" destId="{66BB57FC-656E-1444-BC3A-27F3F5C0FBB4}" srcOrd="0" destOrd="0" presId="urn:microsoft.com/office/officeart/2008/layout/AlternatingHexagons"/>
    <dgm:cxn modelId="{CB8B5B91-09C1-1746-A6C6-A6A1F7217ACE}" srcId="{B361CA04-F15C-2C49-B074-81AB2C6E46FD}" destId="{19D3CE0B-A629-264B-93ED-82B6853C4C39}" srcOrd="0" destOrd="0" parTransId="{F983FD43-7295-2C42-8D39-6A6345D33793}" sibTransId="{1134B929-AF28-DC45-8E66-4EA2FD2F8167}"/>
    <dgm:cxn modelId="{8D3AD891-A6C1-A240-810F-CA94DC73A7D8}" type="presOf" srcId="{4C1C49D9-6F49-174C-B905-7C4E4BE4C6A3}" destId="{80A5E745-77E5-964C-898E-CC4BBE50C9C4}" srcOrd="0" destOrd="0" presId="urn:microsoft.com/office/officeart/2008/layout/AlternatingHexagons"/>
    <dgm:cxn modelId="{910B50A2-43CA-1B4A-B992-AA53950EB9E0}" srcId="{1A486873-938A-5247-AEE3-2E8B11A5A00A}" destId="{1DE12D1E-2298-6541-BF72-729CC7480371}" srcOrd="2" destOrd="0" parTransId="{9CABE5F2-64DF-F14C-B2F7-8683AB34A0FD}" sibTransId="{4C1C49D9-6F49-174C-B905-7C4E4BE4C6A3}"/>
    <dgm:cxn modelId="{2753C3CD-27E5-034F-95A6-3A7C6A55708C}" type="presOf" srcId="{70334067-B763-4E4A-AEA7-9F1A7D5ABB11}" destId="{6194979E-4E3B-C143-AE61-9DFEB41A9843}" srcOrd="0" destOrd="0" presId="urn:microsoft.com/office/officeart/2008/layout/AlternatingHexagons"/>
    <dgm:cxn modelId="{80C798D9-E1F2-F84B-9719-F7E216B647DC}" srcId="{1A486873-938A-5247-AEE3-2E8B11A5A00A}" destId="{E06AABEF-C75E-C241-86F7-E23DB4E64E58}" srcOrd="1" destOrd="0" parTransId="{8E5E5AA8-6C47-9C49-B8F5-80D756CE5CAC}" sibTransId="{61B32BD9-78C9-1E4C-91FB-6EFA1E21176F}"/>
    <dgm:cxn modelId="{D7F6D7DA-9A95-4140-98ED-881DDEDDCA29}" type="presOf" srcId="{19D3CE0B-A629-264B-93ED-82B6853C4C39}" destId="{C328ADE0-4B16-B047-B0ED-23E8136B4FE9}" srcOrd="0" destOrd="0" presId="urn:microsoft.com/office/officeart/2008/layout/AlternatingHexagons"/>
    <dgm:cxn modelId="{294957DF-4EEE-804A-89B2-BFCD6C8C9D00}" type="presOf" srcId="{E06AABEF-C75E-C241-86F7-E23DB4E64E58}" destId="{0A80CC5A-12D0-AE48-9202-6675802EA590}" srcOrd="0" destOrd="0" presId="urn:microsoft.com/office/officeart/2008/layout/AlternatingHexagons"/>
    <dgm:cxn modelId="{E11591E1-AA89-E54A-A7CB-648236453C7D}" srcId="{E06AABEF-C75E-C241-86F7-E23DB4E64E58}" destId="{F1A8A67B-BD9C-344B-93E0-99035CF9F0FE}" srcOrd="0" destOrd="0" parTransId="{32316749-DE0D-A84C-B2CA-2D884B628997}" sibTransId="{7FE7BDF4-C93D-A244-8FFF-6060977DEB03}"/>
    <dgm:cxn modelId="{0F39A07A-59A8-F24A-BED5-0BCEE707A3E2}" type="presParOf" srcId="{AB73CDEE-690F-984C-8EA5-EBDF8067CC55}" destId="{C9E5FF83-74E1-CA49-AC36-757E98DA5640}" srcOrd="0" destOrd="0" presId="urn:microsoft.com/office/officeart/2008/layout/AlternatingHexagons"/>
    <dgm:cxn modelId="{3DF34BEC-6B7D-174D-A512-D971E116B83C}" type="presParOf" srcId="{C9E5FF83-74E1-CA49-AC36-757E98DA5640}" destId="{1FFFCD8A-FDD1-4248-8905-3F499EF0A54C}" srcOrd="0" destOrd="0" presId="urn:microsoft.com/office/officeart/2008/layout/AlternatingHexagons"/>
    <dgm:cxn modelId="{D3CF76FC-F9E9-DE4D-B299-C7F265CB782D}" type="presParOf" srcId="{C9E5FF83-74E1-CA49-AC36-757E98DA5640}" destId="{C328ADE0-4B16-B047-B0ED-23E8136B4FE9}" srcOrd="1" destOrd="0" presId="urn:microsoft.com/office/officeart/2008/layout/AlternatingHexagons"/>
    <dgm:cxn modelId="{CBFAFD12-0B96-9D40-98B9-57C62948EE5A}" type="presParOf" srcId="{C9E5FF83-74E1-CA49-AC36-757E98DA5640}" destId="{AA4800F7-1CA0-0E45-A294-E2193C3D8306}" srcOrd="2" destOrd="0" presId="urn:microsoft.com/office/officeart/2008/layout/AlternatingHexagons"/>
    <dgm:cxn modelId="{FB6DF03A-24BA-BD4E-BD9C-79DAD847D16F}" type="presParOf" srcId="{C9E5FF83-74E1-CA49-AC36-757E98DA5640}" destId="{CE312EE1-4AB0-A742-96A2-8DD2F8A90259}" srcOrd="3" destOrd="0" presId="urn:microsoft.com/office/officeart/2008/layout/AlternatingHexagons"/>
    <dgm:cxn modelId="{68F91815-4EDC-5941-957A-C4F934F69C22}" type="presParOf" srcId="{C9E5FF83-74E1-CA49-AC36-757E98DA5640}" destId="{F544604C-36B2-5C4B-9EC3-45285280E2C0}" srcOrd="4" destOrd="0" presId="urn:microsoft.com/office/officeart/2008/layout/AlternatingHexagons"/>
    <dgm:cxn modelId="{D17357B6-DD4F-574F-8900-68FC0F4C1060}" type="presParOf" srcId="{AB73CDEE-690F-984C-8EA5-EBDF8067CC55}" destId="{60D16883-1AB7-1C44-A29E-6746B4E75E5F}" srcOrd="1" destOrd="0" presId="urn:microsoft.com/office/officeart/2008/layout/AlternatingHexagons"/>
    <dgm:cxn modelId="{6923C409-2DD0-5D4F-81FF-E5E301502399}" type="presParOf" srcId="{AB73CDEE-690F-984C-8EA5-EBDF8067CC55}" destId="{2D1E61FA-208F-1C4F-9D48-67C117B8E129}" srcOrd="2" destOrd="0" presId="urn:microsoft.com/office/officeart/2008/layout/AlternatingHexagons"/>
    <dgm:cxn modelId="{A926B77E-34C8-7B44-80B4-139C62AE72D3}" type="presParOf" srcId="{2D1E61FA-208F-1C4F-9D48-67C117B8E129}" destId="{0A80CC5A-12D0-AE48-9202-6675802EA590}" srcOrd="0" destOrd="0" presId="urn:microsoft.com/office/officeart/2008/layout/AlternatingHexagons"/>
    <dgm:cxn modelId="{B1664FD1-9450-3E4A-B365-442BF41D310A}" type="presParOf" srcId="{2D1E61FA-208F-1C4F-9D48-67C117B8E129}" destId="{66BB57FC-656E-1444-BC3A-27F3F5C0FBB4}" srcOrd="1" destOrd="0" presId="urn:microsoft.com/office/officeart/2008/layout/AlternatingHexagons"/>
    <dgm:cxn modelId="{2B1D7F04-34FD-D348-9500-7F288437F885}" type="presParOf" srcId="{2D1E61FA-208F-1C4F-9D48-67C117B8E129}" destId="{8973FE1C-4842-F442-B488-7E96D113EC22}" srcOrd="2" destOrd="0" presId="urn:microsoft.com/office/officeart/2008/layout/AlternatingHexagons"/>
    <dgm:cxn modelId="{3580705C-25C6-7548-A65E-D7F64EF6A803}" type="presParOf" srcId="{2D1E61FA-208F-1C4F-9D48-67C117B8E129}" destId="{43EE3BED-9C5F-EA40-8DC1-B5F721F81E0A}" srcOrd="3" destOrd="0" presId="urn:microsoft.com/office/officeart/2008/layout/AlternatingHexagons"/>
    <dgm:cxn modelId="{0C4328C3-A726-4E49-8E16-235EDF389395}" type="presParOf" srcId="{2D1E61FA-208F-1C4F-9D48-67C117B8E129}" destId="{C3862AAA-46B0-9F4F-AEF4-F9A1F4C71567}" srcOrd="4" destOrd="0" presId="urn:microsoft.com/office/officeart/2008/layout/AlternatingHexagons"/>
    <dgm:cxn modelId="{ED284D11-8DBC-7F44-A39C-9843D3E1C664}" type="presParOf" srcId="{AB73CDEE-690F-984C-8EA5-EBDF8067CC55}" destId="{1C38EC02-286D-5748-B6C7-11EEDCEEDB0B}" srcOrd="3" destOrd="0" presId="urn:microsoft.com/office/officeart/2008/layout/AlternatingHexagons"/>
    <dgm:cxn modelId="{790DA283-B0C7-3044-8402-AED59A7C900B}" type="presParOf" srcId="{AB73CDEE-690F-984C-8EA5-EBDF8067CC55}" destId="{FCF4CAF9-A4EB-0B42-89FE-21B863E9E12E}" srcOrd="4" destOrd="0" presId="urn:microsoft.com/office/officeart/2008/layout/AlternatingHexagons"/>
    <dgm:cxn modelId="{D8FA5EF8-8066-BC49-A2D8-D17F3A37344D}" type="presParOf" srcId="{FCF4CAF9-A4EB-0B42-89FE-21B863E9E12E}" destId="{17926A5F-C9B7-AC47-B7FE-352E9916B422}" srcOrd="0" destOrd="0" presId="urn:microsoft.com/office/officeart/2008/layout/AlternatingHexagons"/>
    <dgm:cxn modelId="{10584F36-0846-B64E-B3C1-95CC23F03BD3}" type="presParOf" srcId="{FCF4CAF9-A4EB-0B42-89FE-21B863E9E12E}" destId="{6194979E-4E3B-C143-AE61-9DFEB41A9843}" srcOrd="1" destOrd="0" presId="urn:microsoft.com/office/officeart/2008/layout/AlternatingHexagons"/>
    <dgm:cxn modelId="{C06C0FE5-4FC0-F543-BDD3-84001A74B43B}" type="presParOf" srcId="{FCF4CAF9-A4EB-0B42-89FE-21B863E9E12E}" destId="{69ACDAB0-7738-BF4C-BB86-DA9FD566D43F}" srcOrd="2" destOrd="0" presId="urn:microsoft.com/office/officeart/2008/layout/AlternatingHexagons"/>
    <dgm:cxn modelId="{330267DF-1299-2349-98D6-4076E531BA01}" type="presParOf" srcId="{FCF4CAF9-A4EB-0B42-89FE-21B863E9E12E}" destId="{3B7E1266-E472-CB4C-8895-D9FD7BBA7FB5}" srcOrd="3" destOrd="0" presId="urn:microsoft.com/office/officeart/2008/layout/AlternatingHexagons"/>
    <dgm:cxn modelId="{AE04A327-C585-C749-895D-BDF36124DFCC}" type="presParOf" srcId="{FCF4CAF9-A4EB-0B42-89FE-21B863E9E12E}" destId="{80A5E745-77E5-964C-898E-CC4BBE50C9C4}" srcOrd="4" destOrd="0" presId="urn:microsoft.com/office/officeart/2008/layout/AlternatingHexagon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AFBD2A24-2FF8-2D47-90B0-AAFA0420EFA5}" type="doc">
      <dgm:prSet loTypeId="urn:microsoft.com/office/officeart/2008/layout/HorizontalMultiLevelHierarchy#1" loCatId="" qsTypeId="urn:microsoft.com/office/officeart/2005/8/quickstyle/simple1#8" qsCatId="simple" csTypeId="urn:microsoft.com/office/officeart/2005/8/colors/accent5_4" csCatId="accent5" phldr="1"/>
      <dgm:spPr/>
      <dgm:t>
        <a:bodyPr/>
        <a:lstStyle/>
        <a:p>
          <a:endParaRPr lang="en-GB"/>
        </a:p>
      </dgm:t>
    </dgm:pt>
    <dgm:pt modelId="{51E14036-0FF5-0249-BEDF-5821CBAE902E}">
      <dgm:prSet phldrT="[Text]"/>
      <dgm:spPr/>
      <dgm:t>
        <a:bodyPr/>
        <a:lstStyle/>
        <a:p>
          <a:r>
            <a:rPr lang="hi-IN" dirty="0"/>
            <a:t>उप</a:t>
          </a:r>
          <a:r>
            <a:rPr lang="en-IN" dirty="0"/>
            <a:t> </a:t>
          </a:r>
          <a:r>
            <a:rPr lang="hi-IN" dirty="0"/>
            <a:t>शीर्षक</a:t>
          </a:r>
          <a:endParaRPr lang="en-GB" dirty="0">
            <a:latin typeface="Sans-sarif"/>
          </a:endParaRPr>
        </a:p>
      </dgm:t>
    </dgm:pt>
    <dgm:pt modelId="{DD8CAE89-5064-1D46-851D-428D1CBC33C1}" type="parTrans" cxnId="{8D6F415B-DC4B-3E4A-8412-84A81383FD93}">
      <dgm:prSet/>
      <dgm:spPr/>
      <dgm:t>
        <a:bodyPr/>
        <a:lstStyle/>
        <a:p>
          <a:endParaRPr lang="en-GB"/>
        </a:p>
      </dgm:t>
    </dgm:pt>
    <dgm:pt modelId="{0703DB7D-01F6-6743-8371-09E5908AEFD1}" type="sibTrans" cxnId="{8D6F415B-DC4B-3E4A-8412-84A81383FD93}">
      <dgm:prSet/>
      <dgm:spPr/>
      <dgm:t>
        <a:bodyPr/>
        <a:lstStyle/>
        <a:p>
          <a:endParaRPr lang="en-GB"/>
        </a:p>
      </dgm:t>
    </dgm:pt>
    <dgm:pt modelId="{84CEFC53-CE04-0845-BDBD-9F29F32D21E4}">
      <dgm:prSet phldrT="[Text]" custT="1"/>
      <dgm:spPr/>
      <dgm:t>
        <a:bodyPr/>
        <a:lstStyle/>
        <a:p>
          <a:pPr algn="ctr"/>
          <a:r>
            <a:rPr lang="hi-IN" sz="2200" dirty="0"/>
            <a:t>उप</a:t>
          </a:r>
          <a:r>
            <a:rPr lang="en-IN" sz="2200" dirty="0"/>
            <a:t> </a:t>
          </a:r>
          <a:r>
            <a:rPr lang="hi-IN" sz="2200" dirty="0"/>
            <a:t>शीर्षक</a:t>
          </a:r>
          <a:r>
            <a:rPr lang="en-US" sz="2200" dirty="0"/>
            <a:t> 1 </a:t>
          </a:r>
          <a:endParaRPr lang="en-GB" sz="2200" dirty="0">
            <a:latin typeface="Sans-sarif"/>
          </a:endParaRPr>
        </a:p>
      </dgm:t>
    </dgm:pt>
    <dgm:pt modelId="{D3770B75-B978-DE41-8A03-34381CF0002D}" type="parTrans" cxnId="{5AC108ED-4EA5-354C-9334-CC20CFCE1387}">
      <dgm:prSet/>
      <dgm:spPr/>
      <dgm:t>
        <a:bodyPr/>
        <a:lstStyle/>
        <a:p>
          <a:endParaRPr lang="en-GB"/>
        </a:p>
      </dgm:t>
    </dgm:pt>
    <dgm:pt modelId="{34639550-2B04-4D46-B58D-D3092A314908}" type="sibTrans" cxnId="{5AC108ED-4EA5-354C-9334-CC20CFCE1387}">
      <dgm:prSet/>
      <dgm:spPr/>
      <dgm:t>
        <a:bodyPr/>
        <a:lstStyle/>
        <a:p>
          <a:endParaRPr lang="en-GB"/>
        </a:p>
      </dgm:t>
    </dgm:pt>
    <dgm:pt modelId="{1BC2AC73-540D-B74D-8DF4-917EC6C9E32E}">
      <dgm:prSet phldrT="[Text]" custT="1"/>
      <dgm:spPr/>
      <dgm:t>
        <a:bodyPr/>
        <a:lstStyle/>
        <a:p>
          <a:pPr algn="ctr"/>
          <a:r>
            <a:rPr lang="hi-IN" sz="2200" dirty="0"/>
            <a:t>उप</a:t>
          </a:r>
          <a:r>
            <a:rPr lang="en-IN" sz="2200" dirty="0"/>
            <a:t> </a:t>
          </a:r>
          <a:r>
            <a:rPr lang="hi-IN" sz="2200" dirty="0"/>
            <a:t>शीर्षक</a:t>
          </a:r>
          <a:r>
            <a:rPr lang="en-US" sz="2200" dirty="0"/>
            <a:t> 2 </a:t>
          </a:r>
          <a:endParaRPr lang="en-GB" sz="2200" dirty="0">
            <a:latin typeface="Sans-sarif"/>
          </a:endParaRPr>
        </a:p>
      </dgm:t>
    </dgm:pt>
    <dgm:pt modelId="{43FAAC19-C182-C946-BFCB-0873F8E45164}" type="parTrans" cxnId="{A5CFE89F-6D87-FE46-9502-D39A56B23EDA}">
      <dgm:prSet/>
      <dgm:spPr/>
      <dgm:t>
        <a:bodyPr/>
        <a:lstStyle/>
        <a:p>
          <a:endParaRPr lang="en-GB"/>
        </a:p>
      </dgm:t>
    </dgm:pt>
    <dgm:pt modelId="{023AC9E5-4718-744D-92A8-4E8F8CD7C64A}" type="sibTrans" cxnId="{A5CFE89F-6D87-FE46-9502-D39A56B23EDA}">
      <dgm:prSet/>
      <dgm:spPr/>
      <dgm:t>
        <a:bodyPr/>
        <a:lstStyle/>
        <a:p>
          <a:endParaRPr lang="en-GB"/>
        </a:p>
      </dgm:t>
    </dgm:pt>
    <dgm:pt modelId="{5C88C8AF-6AD3-EA4A-9D65-6C6E700F205E}">
      <dgm:prSet phldrT="[Text]" custT="1"/>
      <dgm:spPr/>
      <dgm:t>
        <a:bodyPr/>
        <a:lstStyle/>
        <a:p>
          <a:pPr algn="ctr"/>
          <a:r>
            <a:rPr lang="hi-IN" sz="2200" dirty="0"/>
            <a:t>उप</a:t>
          </a:r>
          <a:r>
            <a:rPr lang="en-IN" sz="2200" dirty="0"/>
            <a:t> </a:t>
          </a:r>
          <a:r>
            <a:rPr lang="hi-IN" sz="2200" dirty="0"/>
            <a:t>शीर्षक</a:t>
          </a:r>
          <a:r>
            <a:rPr lang="en-US" sz="2200" dirty="0"/>
            <a:t> 3 </a:t>
          </a:r>
          <a:endParaRPr lang="en-GB" sz="2200" dirty="0">
            <a:latin typeface="Sans-sarif"/>
          </a:endParaRPr>
        </a:p>
      </dgm:t>
    </dgm:pt>
    <dgm:pt modelId="{F9C05AA5-14FA-D345-9AF9-FED8A853FE64}" type="parTrans" cxnId="{1809D60E-BA5E-0C44-BB88-3564E50FCA76}">
      <dgm:prSet/>
      <dgm:spPr/>
      <dgm:t>
        <a:bodyPr/>
        <a:lstStyle/>
        <a:p>
          <a:endParaRPr lang="en-GB"/>
        </a:p>
      </dgm:t>
    </dgm:pt>
    <dgm:pt modelId="{938DDEA6-4E66-3847-96E0-045C7DE578CD}" type="sibTrans" cxnId="{1809D60E-BA5E-0C44-BB88-3564E50FCA76}">
      <dgm:prSet/>
      <dgm:spPr/>
      <dgm:t>
        <a:bodyPr/>
        <a:lstStyle/>
        <a:p>
          <a:endParaRPr lang="en-GB"/>
        </a:p>
      </dgm:t>
    </dgm:pt>
    <dgm:pt modelId="{95E2590C-CBC9-AB42-8120-EF7F32491217}">
      <dgm:prSet phldrT="[Text]" custT="1"/>
      <dgm:spPr/>
      <dgm:t>
        <a:bodyPr/>
        <a:lstStyle/>
        <a:p>
          <a:pPr algn="ctr"/>
          <a:r>
            <a:rPr lang="hi-IN" sz="2200" dirty="0"/>
            <a:t>उप</a:t>
          </a:r>
          <a:r>
            <a:rPr lang="en-IN" sz="2200" dirty="0"/>
            <a:t> </a:t>
          </a:r>
          <a:r>
            <a:rPr lang="hi-IN" sz="2200" dirty="0"/>
            <a:t>शीर्षक</a:t>
          </a:r>
          <a:r>
            <a:rPr lang="en-US" sz="2200" dirty="0"/>
            <a:t> 4</a:t>
          </a:r>
          <a:endParaRPr lang="en-GB" sz="2200" dirty="0">
            <a:latin typeface="Sans-sarif"/>
          </a:endParaRPr>
        </a:p>
      </dgm:t>
    </dgm:pt>
    <dgm:pt modelId="{94C49EC5-27EE-CC46-99AF-3148B0D0FB0C}" type="parTrans" cxnId="{4019959E-C4BF-0A47-8570-D450795880EC}">
      <dgm:prSet/>
      <dgm:spPr/>
      <dgm:t>
        <a:bodyPr/>
        <a:lstStyle/>
        <a:p>
          <a:endParaRPr lang="en-GB"/>
        </a:p>
      </dgm:t>
    </dgm:pt>
    <dgm:pt modelId="{58F16AD2-5D96-4E40-A387-0E08F013A551}" type="sibTrans" cxnId="{4019959E-C4BF-0A47-8570-D450795880EC}">
      <dgm:prSet/>
      <dgm:spPr/>
      <dgm:t>
        <a:bodyPr/>
        <a:lstStyle/>
        <a:p>
          <a:endParaRPr lang="en-GB"/>
        </a:p>
      </dgm:t>
    </dgm:pt>
    <dgm:pt modelId="{C580DE4F-FEA0-4440-A7B6-FDC709A81D4C}" type="pres">
      <dgm:prSet presAssocID="{AFBD2A24-2FF8-2D47-90B0-AAFA0420EFA5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9621BA42-B342-0849-8D2D-C40B3527A6DA}" type="pres">
      <dgm:prSet presAssocID="{51E14036-0FF5-0249-BEDF-5821CBAE902E}" presName="root1" presStyleCnt="0"/>
      <dgm:spPr/>
    </dgm:pt>
    <dgm:pt modelId="{47EDD4C2-5DDE-4D41-BF14-A9B46564EF6C}" type="pres">
      <dgm:prSet presAssocID="{51E14036-0FF5-0249-BEDF-5821CBAE902E}" presName="LevelOneTextNode" presStyleLbl="node0" presStyleIdx="0" presStyleCnt="1">
        <dgm:presLayoutVars>
          <dgm:chPref val="3"/>
        </dgm:presLayoutVars>
      </dgm:prSet>
      <dgm:spPr/>
    </dgm:pt>
    <dgm:pt modelId="{920005EE-3151-7E4E-AB4C-EFDFCAE0D1EF}" type="pres">
      <dgm:prSet presAssocID="{51E14036-0FF5-0249-BEDF-5821CBAE902E}" presName="level2hierChild" presStyleCnt="0"/>
      <dgm:spPr/>
    </dgm:pt>
    <dgm:pt modelId="{B22CCCBF-8A0E-434E-BB2E-C95A5A04B0ED}" type="pres">
      <dgm:prSet presAssocID="{D3770B75-B978-DE41-8A03-34381CF0002D}" presName="conn2-1" presStyleLbl="parChTrans1D2" presStyleIdx="0" presStyleCnt="4"/>
      <dgm:spPr/>
    </dgm:pt>
    <dgm:pt modelId="{F9312DC9-9CCB-4149-A48D-27D4402ADB7A}" type="pres">
      <dgm:prSet presAssocID="{D3770B75-B978-DE41-8A03-34381CF0002D}" presName="connTx" presStyleLbl="parChTrans1D2" presStyleIdx="0" presStyleCnt="4"/>
      <dgm:spPr/>
    </dgm:pt>
    <dgm:pt modelId="{7057CC5D-AA4D-6B45-B03C-913AECEC34CD}" type="pres">
      <dgm:prSet presAssocID="{84CEFC53-CE04-0845-BDBD-9F29F32D21E4}" presName="root2" presStyleCnt="0"/>
      <dgm:spPr/>
    </dgm:pt>
    <dgm:pt modelId="{15CC0AF5-579D-4F4A-8C6A-B0C30C3B62CE}" type="pres">
      <dgm:prSet presAssocID="{84CEFC53-CE04-0845-BDBD-9F29F32D21E4}" presName="LevelTwoTextNode" presStyleLbl="node2" presStyleIdx="0" presStyleCnt="4">
        <dgm:presLayoutVars>
          <dgm:chPref val="3"/>
        </dgm:presLayoutVars>
      </dgm:prSet>
      <dgm:spPr/>
    </dgm:pt>
    <dgm:pt modelId="{ADC386BA-8F16-534D-89BF-A08692420F6E}" type="pres">
      <dgm:prSet presAssocID="{84CEFC53-CE04-0845-BDBD-9F29F32D21E4}" presName="level3hierChild" presStyleCnt="0"/>
      <dgm:spPr/>
    </dgm:pt>
    <dgm:pt modelId="{6D4ABAC1-D0DB-874D-95E9-FD21C57CB19A}" type="pres">
      <dgm:prSet presAssocID="{43FAAC19-C182-C946-BFCB-0873F8E45164}" presName="conn2-1" presStyleLbl="parChTrans1D2" presStyleIdx="1" presStyleCnt="4"/>
      <dgm:spPr/>
    </dgm:pt>
    <dgm:pt modelId="{9CBB7593-46C2-3F43-82AB-18FC41940E9D}" type="pres">
      <dgm:prSet presAssocID="{43FAAC19-C182-C946-BFCB-0873F8E45164}" presName="connTx" presStyleLbl="parChTrans1D2" presStyleIdx="1" presStyleCnt="4"/>
      <dgm:spPr/>
    </dgm:pt>
    <dgm:pt modelId="{7585D4ED-E87C-FE4D-BE59-52BA71515C08}" type="pres">
      <dgm:prSet presAssocID="{1BC2AC73-540D-B74D-8DF4-917EC6C9E32E}" presName="root2" presStyleCnt="0"/>
      <dgm:spPr/>
    </dgm:pt>
    <dgm:pt modelId="{19495BE0-B1E0-D447-9415-29FC23BE0FEB}" type="pres">
      <dgm:prSet presAssocID="{1BC2AC73-540D-B74D-8DF4-917EC6C9E32E}" presName="LevelTwoTextNode" presStyleLbl="node2" presStyleIdx="1" presStyleCnt="4">
        <dgm:presLayoutVars>
          <dgm:chPref val="3"/>
        </dgm:presLayoutVars>
      </dgm:prSet>
      <dgm:spPr/>
    </dgm:pt>
    <dgm:pt modelId="{6380A748-6D39-1541-9D9F-7150AEA240D1}" type="pres">
      <dgm:prSet presAssocID="{1BC2AC73-540D-B74D-8DF4-917EC6C9E32E}" presName="level3hierChild" presStyleCnt="0"/>
      <dgm:spPr/>
    </dgm:pt>
    <dgm:pt modelId="{566F60A2-8695-EA4F-8316-63CED4C086E7}" type="pres">
      <dgm:prSet presAssocID="{F9C05AA5-14FA-D345-9AF9-FED8A853FE64}" presName="conn2-1" presStyleLbl="parChTrans1D2" presStyleIdx="2" presStyleCnt="4"/>
      <dgm:spPr/>
    </dgm:pt>
    <dgm:pt modelId="{CCE1D159-BD0E-524C-A103-C1E291884EBE}" type="pres">
      <dgm:prSet presAssocID="{F9C05AA5-14FA-D345-9AF9-FED8A853FE64}" presName="connTx" presStyleLbl="parChTrans1D2" presStyleIdx="2" presStyleCnt="4"/>
      <dgm:spPr/>
    </dgm:pt>
    <dgm:pt modelId="{7BABEF4E-C5D6-3C48-874B-CDDB49F13603}" type="pres">
      <dgm:prSet presAssocID="{5C88C8AF-6AD3-EA4A-9D65-6C6E700F205E}" presName="root2" presStyleCnt="0"/>
      <dgm:spPr/>
    </dgm:pt>
    <dgm:pt modelId="{BB888442-F14C-DF4E-8682-F5C5BFC3EEF9}" type="pres">
      <dgm:prSet presAssocID="{5C88C8AF-6AD3-EA4A-9D65-6C6E700F205E}" presName="LevelTwoTextNode" presStyleLbl="node2" presStyleIdx="2" presStyleCnt="4">
        <dgm:presLayoutVars>
          <dgm:chPref val="3"/>
        </dgm:presLayoutVars>
      </dgm:prSet>
      <dgm:spPr/>
    </dgm:pt>
    <dgm:pt modelId="{F9AF24BC-DD8B-1340-964B-5707C1440FA1}" type="pres">
      <dgm:prSet presAssocID="{5C88C8AF-6AD3-EA4A-9D65-6C6E700F205E}" presName="level3hierChild" presStyleCnt="0"/>
      <dgm:spPr/>
    </dgm:pt>
    <dgm:pt modelId="{677C444F-9022-0249-B010-B053E81E3F35}" type="pres">
      <dgm:prSet presAssocID="{94C49EC5-27EE-CC46-99AF-3148B0D0FB0C}" presName="conn2-1" presStyleLbl="parChTrans1D2" presStyleIdx="3" presStyleCnt="4"/>
      <dgm:spPr/>
    </dgm:pt>
    <dgm:pt modelId="{74FA52C6-641B-B24E-880A-B27BB9296E2A}" type="pres">
      <dgm:prSet presAssocID="{94C49EC5-27EE-CC46-99AF-3148B0D0FB0C}" presName="connTx" presStyleLbl="parChTrans1D2" presStyleIdx="3" presStyleCnt="4"/>
      <dgm:spPr/>
    </dgm:pt>
    <dgm:pt modelId="{AF6D3AE3-92E2-2945-B5EA-9F3D95CF0C23}" type="pres">
      <dgm:prSet presAssocID="{95E2590C-CBC9-AB42-8120-EF7F32491217}" presName="root2" presStyleCnt="0"/>
      <dgm:spPr/>
    </dgm:pt>
    <dgm:pt modelId="{336BF91F-D92D-924D-9FD1-24F82F4024AD}" type="pres">
      <dgm:prSet presAssocID="{95E2590C-CBC9-AB42-8120-EF7F32491217}" presName="LevelTwoTextNode" presStyleLbl="node2" presStyleIdx="3" presStyleCnt="4">
        <dgm:presLayoutVars>
          <dgm:chPref val="3"/>
        </dgm:presLayoutVars>
      </dgm:prSet>
      <dgm:spPr/>
    </dgm:pt>
    <dgm:pt modelId="{8A3775C6-1A5C-3443-8280-553117737B9F}" type="pres">
      <dgm:prSet presAssocID="{95E2590C-CBC9-AB42-8120-EF7F32491217}" presName="level3hierChild" presStyleCnt="0"/>
      <dgm:spPr/>
    </dgm:pt>
  </dgm:ptLst>
  <dgm:cxnLst>
    <dgm:cxn modelId="{1809D60E-BA5E-0C44-BB88-3564E50FCA76}" srcId="{51E14036-0FF5-0249-BEDF-5821CBAE902E}" destId="{5C88C8AF-6AD3-EA4A-9D65-6C6E700F205E}" srcOrd="2" destOrd="0" parTransId="{F9C05AA5-14FA-D345-9AF9-FED8A853FE64}" sibTransId="{938DDEA6-4E66-3847-96E0-045C7DE578CD}"/>
    <dgm:cxn modelId="{22F9C311-35D9-3040-9B44-57B1DB8CF6A1}" type="presOf" srcId="{D3770B75-B978-DE41-8A03-34381CF0002D}" destId="{F9312DC9-9CCB-4149-A48D-27D4402ADB7A}" srcOrd="1" destOrd="0" presId="urn:microsoft.com/office/officeart/2008/layout/HorizontalMultiLevelHierarchy#1"/>
    <dgm:cxn modelId="{8D6F415B-DC4B-3E4A-8412-84A81383FD93}" srcId="{AFBD2A24-2FF8-2D47-90B0-AAFA0420EFA5}" destId="{51E14036-0FF5-0249-BEDF-5821CBAE902E}" srcOrd="0" destOrd="0" parTransId="{DD8CAE89-5064-1D46-851D-428D1CBC33C1}" sibTransId="{0703DB7D-01F6-6743-8371-09E5908AEFD1}"/>
    <dgm:cxn modelId="{A68D8B43-1894-7341-9342-26D0E7E6A8C3}" type="presOf" srcId="{94C49EC5-27EE-CC46-99AF-3148B0D0FB0C}" destId="{677C444F-9022-0249-B010-B053E81E3F35}" srcOrd="0" destOrd="0" presId="urn:microsoft.com/office/officeart/2008/layout/HorizontalMultiLevelHierarchy#1"/>
    <dgm:cxn modelId="{FEDD7C68-502F-F548-9A9B-56538B1F5104}" type="presOf" srcId="{84CEFC53-CE04-0845-BDBD-9F29F32D21E4}" destId="{15CC0AF5-579D-4F4A-8C6A-B0C30C3B62CE}" srcOrd="0" destOrd="0" presId="urn:microsoft.com/office/officeart/2008/layout/HorizontalMultiLevelHierarchy#1"/>
    <dgm:cxn modelId="{955A3C4D-8387-094E-B5F6-85CCA9D903A1}" type="presOf" srcId="{F9C05AA5-14FA-D345-9AF9-FED8A853FE64}" destId="{CCE1D159-BD0E-524C-A103-C1E291884EBE}" srcOrd="1" destOrd="0" presId="urn:microsoft.com/office/officeart/2008/layout/HorizontalMultiLevelHierarchy#1"/>
    <dgm:cxn modelId="{2BE74353-AD2E-AB41-A76D-A11215EA6697}" type="presOf" srcId="{94C49EC5-27EE-CC46-99AF-3148B0D0FB0C}" destId="{74FA52C6-641B-B24E-880A-B27BB9296E2A}" srcOrd="1" destOrd="0" presId="urn:microsoft.com/office/officeart/2008/layout/HorizontalMultiLevelHierarchy#1"/>
    <dgm:cxn modelId="{B7EF4773-5A0C-2A43-9E07-36E3A95BC8D3}" type="presOf" srcId="{51E14036-0FF5-0249-BEDF-5821CBAE902E}" destId="{47EDD4C2-5DDE-4D41-BF14-A9B46564EF6C}" srcOrd="0" destOrd="0" presId="urn:microsoft.com/office/officeart/2008/layout/HorizontalMultiLevelHierarchy#1"/>
    <dgm:cxn modelId="{39F8D786-7AF4-5846-A2A9-7D52B6A8118C}" type="presOf" srcId="{F9C05AA5-14FA-D345-9AF9-FED8A853FE64}" destId="{566F60A2-8695-EA4F-8316-63CED4C086E7}" srcOrd="0" destOrd="0" presId="urn:microsoft.com/office/officeart/2008/layout/HorizontalMultiLevelHierarchy#1"/>
    <dgm:cxn modelId="{6ADCE98E-5B69-BC4A-A319-9D702322A2B0}" type="presOf" srcId="{5C88C8AF-6AD3-EA4A-9D65-6C6E700F205E}" destId="{BB888442-F14C-DF4E-8682-F5C5BFC3EEF9}" srcOrd="0" destOrd="0" presId="urn:microsoft.com/office/officeart/2008/layout/HorizontalMultiLevelHierarchy#1"/>
    <dgm:cxn modelId="{4019959E-C4BF-0A47-8570-D450795880EC}" srcId="{51E14036-0FF5-0249-BEDF-5821CBAE902E}" destId="{95E2590C-CBC9-AB42-8120-EF7F32491217}" srcOrd="3" destOrd="0" parTransId="{94C49EC5-27EE-CC46-99AF-3148B0D0FB0C}" sibTransId="{58F16AD2-5D96-4E40-A387-0E08F013A551}"/>
    <dgm:cxn modelId="{B95F9D9F-8EEC-454B-90AC-68CA0C45013E}" type="presOf" srcId="{AFBD2A24-2FF8-2D47-90B0-AAFA0420EFA5}" destId="{C580DE4F-FEA0-4440-A7B6-FDC709A81D4C}" srcOrd="0" destOrd="0" presId="urn:microsoft.com/office/officeart/2008/layout/HorizontalMultiLevelHierarchy#1"/>
    <dgm:cxn modelId="{A5CFE89F-6D87-FE46-9502-D39A56B23EDA}" srcId="{51E14036-0FF5-0249-BEDF-5821CBAE902E}" destId="{1BC2AC73-540D-B74D-8DF4-917EC6C9E32E}" srcOrd="1" destOrd="0" parTransId="{43FAAC19-C182-C946-BFCB-0873F8E45164}" sibTransId="{023AC9E5-4718-744D-92A8-4E8F8CD7C64A}"/>
    <dgm:cxn modelId="{9B4F54A2-828D-8549-A1ED-737606A83422}" type="presOf" srcId="{D3770B75-B978-DE41-8A03-34381CF0002D}" destId="{B22CCCBF-8A0E-434E-BB2E-C95A5A04B0ED}" srcOrd="0" destOrd="0" presId="urn:microsoft.com/office/officeart/2008/layout/HorizontalMultiLevelHierarchy#1"/>
    <dgm:cxn modelId="{071893A2-D7E2-C340-AF14-91A342381AFB}" type="presOf" srcId="{95E2590C-CBC9-AB42-8120-EF7F32491217}" destId="{336BF91F-D92D-924D-9FD1-24F82F4024AD}" srcOrd="0" destOrd="0" presId="urn:microsoft.com/office/officeart/2008/layout/HorizontalMultiLevelHierarchy#1"/>
    <dgm:cxn modelId="{CCCCCEB6-1FA1-C94F-94D1-CA923266342C}" type="presOf" srcId="{43FAAC19-C182-C946-BFCB-0873F8E45164}" destId="{9CBB7593-46C2-3F43-82AB-18FC41940E9D}" srcOrd="1" destOrd="0" presId="urn:microsoft.com/office/officeart/2008/layout/HorizontalMultiLevelHierarchy#1"/>
    <dgm:cxn modelId="{F7D729CC-64C3-CF46-8213-D72B2C70BA76}" type="presOf" srcId="{1BC2AC73-540D-B74D-8DF4-917EC6C9E32E}" destId="{19495BE0-B1E0-D447-9415-29FC23BE0FEB}" srcOrd="0" destOrd="0" presId="urn:microsoft.com/office/officeart/2008/layout/HorizontalMultiLevelHierarchy#1"/>
    <dgm:cxn modelId="{70F724DA-A4AB-7A40-AABD-20C4C6B09AD9}" type="presOf" srcId="{43FAAC19-C182-C946-BFCB-0873F8E45164}" destId="{6D4ABAC1-D0DB-874D-95E9-FD21C57CB19A}" srcOrd="0" destOrd="0" presId="urn:microsoft.com/office/officeart/2008/layout/HorizontalMultiLevelHierarchy#1"/>
    <dgm:cxn modelId="{5AC108ED-4EA5-354C-9334-CC20CFCE1387}" srcId="{51E14036-0FF5-0249-BEDF-5821CBAE902E}" destId="{84CEFC53-CE04-0845-BDBD-9F29F32D21E4}" srcOrd="0" destOrd="0" parTransId="{D3770B75-B978-DE41-8A03-34381CF0002D}" sibTransId="{34639550-2B04-4D46-B58D-D3092A314908}"/>
    <dgm:cxn modelId="{8E957315-C997-E24E-B259-6B80A279C6F4}" type="presParOf" srcId="{C580DE4F-FEA0-4440-A7B6-FDC709A81D4C}" destId="{9621BA42-B342-0849-8D2D-C40B3527A6DA}" srcOrd="0" destOrd="0" presId="urn:microsoft.com/office/officeart/2008/layout/HorizontalMultiLevelHierarchy#1"/>
    <dgm:cxn modelId="{191B03ED-C9A2-1E46-895D-989554DC9C51}" type="presParOf" srcId="{9621BA42-B342-0849-8D2D-C40B3527A6DA}" destId="{47EDD4C2-5DDE-4D41-BF14-A9B46564EF6C}" srcOrd="0" destOrd="0" presId="urn:microsoft.com/office/officeart/2008/layout/HorizontalMultiLevelHierarchy#1"/>
    <dgm:cxn modelId="{20E2D0E2-3B49-B446-A98F-4C3C7DE5C77B}" type="presParOf" srcId="{9621BA42-B342-0849-8D2D-C40B3527A6DA}" destId="{920005EE-3151-7E4E-AB4C-EFDFCAE0D1EF}" srcOrd="1" destOrd="0" presId="urn:microsoft.com/office/officeart/2008/layout/HorizontalMultiLevelHierarchy#1"/>
    <dgm:cxn modelId="{93863D46-9BB7-3F45-B603-547A6979A33C}" type="presParOf" srcId="{920005EE-3151-7E4E-AB4C-EFDFCAE0D1EF}" destId="{B22CCCBF-8A0E-434E-BB2E-C95A5A04B0ED}" srcOrd="0" destOrd="0" presId="urn:microsoft.com/office/officeart/2008/layout/HorizontalMultiLevelHierarchy#1"/>
    <dgm:cxn modelId="{B199C6B2-46E2-0143-B701-A7838511298B}" type="presParOf" srcId="{B22CCCBF-8A0E-434E-BB2E-C95A5A04B0ED}" destId="{F9312DC9-9CCB-4149-A48D-27D4402ADB7A}" srcOrd="0" destOrd="0" presId="urn:microsoft.com/office/officeart/2008/layout/HorizontalMultiLevelHierarchy#1"/>
    <dgm:cxn modelId="{B0C67699-E5EE-3246-A878-A198450F9031}" type="presParOf" srcId="{920005EE-3151-7E4E-AB4C-EFDFCAE0D1EF}" destId="{7057CC5D-AA4D-6B45-B03C-913AECEC34CD}" srcOrd="1" destOrd="0" presId="urn:microsoft.com/office/officeart/2008/layout/HorizontalMultiLevelHierarchy#1"/>
    <dgm:cxn modelId="{984B9C26-1D61-B04C-88FA-A0C2B54AC7BD}" type="presParOf" srcId="{7057CC5D-AA4D-6B45-B03C-913AECEC34CD}" destId="{15CC0AF5-579D-4F4A-8C6A-B0C30C3B62CE}" srcOrd="0" destOrd="0" presId="urn:microsoft.com/office/officeart/2008/layout/HorizontalMultiLevelHierarchy#1"/>
    <dgm:cxn modelId="{5FE201FB-D71E-7447-9B9B-1CA767DA2726}" type="presParOf" srcId="{7057CC5D-AA4D-6B45-B03C-913AECEC34CD}" destId="{ADC386BA-8F16-534D-89BF-A08692420F6E}" srcOrd="1" destOrd="0" presId="urn:microsoft.com/office/officeart/2008/layout/HorizontalMultiLevelHierarchy#1"/>
    <dgm:cxn modelId="{F4AB8D34-6FED-CF4A-BDE7-962FBC261048}" type="presParOf" srcId="{920005EE-3151-7E4E-AB4C-EFDFCAE0D1EF}" destId="{6D4ABAC1-D0DB-874D-95E9-FD21C57CB19A}" srcOrd="2" destOrd="0" presId="urn:microsoft.com/office/officeart/2008/layout/HorizontalMultiLevelHierarchy#1"/>
    <dgm:cxn modelId="{135FA66E-42B1-D941-BF32-AE3B243BC0F5}" type="presParOf" srcId="{6D4ABAC1-D0DB-874D-95E9-FD21C57CB19A}" destId="{9CBB7593-46C2-3F43-82AB-18FC41940E9D}" srcOrd="0" destOrd="0" presId="urn:microsoft.com/office/officeart/2008/layout/HorizontalMultiLevelHierarchy#1"/>
    <dgm:cxn modelId="{7ED29489-F106-DB42-BF43-2D44E0465DB1}" type="presParOf" srcId="{920005EE-3151-7E4E-AB4C-EFDFCAE0D1EF}" destId="{7585D4ED-E87C-FE4D-BE59-52BA71515C08}" srcOrd="3" destOrd="0" presId="urn:microsoft.com/office/officeart/2008/layout/HorizontalMultiLevelHierarchy#1"/>
    <dgm:cxn modelId="{A08A2DF1-60D2-1344-952F-00E1F91E4A12}" type="presParOf" srcId="{7585D4ED-E87C-FE4D-BE59-52BA71515C08}" destId="{19495BE0-B1E0-D447-9415-29FC23BE0FEB}" srcOrd="0" destOrd="0" presId="urn:microsoft.com/office/officeart/2008/layout/HorizontalMultiLevelHierarchy#1"/>
    <dgm:cxn modelId="{3019CA8F-F17D-9C48-A2A3-650AEAB73065}" type="presParOf" srcId="{7585D4ED-E87C-FE4D-BE59-52BA71515C08}" destId="{6380A748-6D39-1541-9D9F-7150AEA240D1}" srcOrd="1" destOrd="0" presId="urn:microsoft.com/office/officeart/2008/layout/HorizontalMultiLevelHierarchy#1"/>
    <dgm:cxn modelId="{DD60B512-E52C-9840-AEF9-21B4064A1690}" type="presParOf" srcId="{920005EE-3151-7E4E-AB4C-EFDFCAE0D1EF}" destId="{566F60A2-8695-EA4F-8316-63CED4C086E7}" srcOrd="4" destOrd="0" presId="urn:microsoft.com/office/officeart/2008/layout/HorizontalMultiLevelHierarchy#1"/>
    <dgm:cxn modelId="{7C9FCA3D-121B-5544-BF58-117287FA03DE}" type="presParOf" srcId="{566F60A2-8695-EA4F-8316-63CED4C086E7}" destId="{CCE1D159-BD0E-524C-A103-C1E291884EBE}" srcOrd="0" destOrd="0" presId="urn:microsoft.com/office/officeart/2008/layout/HorizontalMultiLevelHierarchy#1"/>
    <dgm:cxn modelId="{7E378805-B376-FB40-9A46-46447CB2A9FC}" type="presParOf" srcId="{920005EE-3151-7E4E-AB4C-EFDFCAE0D1EF}" destId="{7BABEF4E-C5D6-3C48-874B-CDDB49F13603}" srcOrd="5" destOrd="0" presId="urn:microsoft.com/office/officeart/2008/layout/HorizontalMultiLevelHierarchy#1"/>
    <dgm:cxn modelId="{F5519F22-EEEF-7347-9452-DA7D563DE41F}" type="presParOf" srcId="{7BABEF4E-C5D6-3C48-874B-CDDB49F13603}" destId="{BB888442-F14C-DF4E-8682-F5C5BFC3EEF9}" srcOrd="0" destOrd="0" presId="urn:microsoft.com/office/officeart/2008/layout/HorizontalMultiLevelHierarchy#1"/>
    <dgm:cxn modelId="{29FC1472-A404-1D42-A57A-37B2B22A7D37}" type="presParOf" srcId="{7BABEF4E-C5D6-3C48-874B-CDDB49F13603}" destId="{F9AF24BC-DD8B-1340-964B-5707C1440FA1}" srcOrd="1" destOrd="0" presId="urn:microsoft.com/office/officeart/2008/layout/HorizontalMultiLevelHierarchy#1"/>
    <dgm:cxn modelId="{A4B90B4E-3544-6943-86A9-234496D59303}" type="presParOf" srcId="{920005EE-3151-7E4E-AB4C-EFDFCAE0D1EF}" destId="{677C444F-9022-0249-B010-B053E81E3F35}" srcOrd="6" destOrd="0" presId="urn:microsoft.com/office/officeart/2008/layout/HorizontalMultiLevelHierarchy#1"/>
    <dgm:cxn modelId="{DA6BEE70-935C-A04F-B025-7A02D200B6EB}" type="presParOf" srcId="{677C444F-9022-0249-B010-B053E81E3F35}" destId="{74FA52C6-641B-B24E-880A-B27BB9296E2A}" srcOrd="0" destOrd="0" presId="urn:microsoft.com/office/officeart/2008/layout/HorizontalMultiLevelHierarchy#1"/>
    <dgm:cxn modelId="{8CF69371-F29E-2B46-BA47-250EEA4ABD85}" type="presParOf" srcId="{920005EE-3151-7E4E-AB4C-EFDFCAE0D1EF}" destId="{AF6D3AE3-92E2-2945-B5EA-9F3D95CF0C23}" srcOrd="7" destOrd="0" presId="urn:microsoft.com/office/officeart/2008/layout/HorizontalMultiLevelHierarchy#1"/>
    <dgm:cxn modelId="{70C58A9A-C1CB-2442-AD51-A724A448C643}" type="presParOf" srcId="{AF6D3AE3-92E2-2945-B5EA-9F3D95CF0C23}" destId="{336BF91F-D92D-924D-9FD1-24F82F4024AD}" srcOrd="0" destOrd="0" presId="urn:microsoft.com/office/officeart/2008/layout/HorizontalMultiLevelHierarchy#1"/>
    <dgm:cxn modelId="{966B3A30-4722-0543-A242-3F86B07BBEC2}" type="presParOf" srcId="{AF6D3AE3-92E2-2945-B5EA-9F3D95CF0C23}" destId="{8A3775C6-1A5C-3443-8280-553117737B9F}" srcOrd="1" destOrd="0" presId="urn:microsoft.com/office/officeart/2008/layout/HorizontalMultiLevelHierarchy#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075DA04A-1C62-436D-9879-E42D91753583}" type="doc">
      <dgm:prSet loTypeId="urn:microsoft.com/office/officeart/2005/8/layout/bProcess4#1" loCatId="process" qsTypeId="urn:microsoft.com/office/officeart/2005/8/quickstyle/simple4#1" qsCatId="simple" csTypeId="urn:microsoft.com/office/officeart/2005/8/colors/accent5_2" csCatId="accent5" phldr="1"/>
      <dgm:spPr/>
      <dgm:t>
        <a:bodyPr/>
        <a:lstStyle/>
        <a:p>
          <a:endParaRPr lang="en-US"/>
        </a:p>
      </dgm:t>
    </dgm:pt>
    <dgm:pt modelId="{B2E1FAEF-0941-49D9-8FAB-FDB3DCB4E77E}">
      <dgm:prSet phldrT="[Text]" custT="1"/>
      <dgm:spPr/>
      <dgm:t>
        <a:bodyPr/>
        <a:lstStyle/>
        <a:p>
          <a:r>
            <a:rPr lang="hi-IN" sz="1600" b="1" dirty="0">
              <a:latin typeface="Sans-sarif"/>
            </a:rPr>
            <a:t>फ्लोचार्ट चरण </a:t>
          </a:r>
          <a:r>
            <a:rPr lang="en-US" sz="1600" b="1" dirty="0">
              <a:latin typeface="Sans-sarif"/>
            </a:rPr>
            <a:t>1</a:t>
          </a:r>
          <a:endParaRPr lang="en-US" sz="1600" b="0" dirty="0">
            <a:latin typeface="Sans-sarif"/>
          </a:endParaRPr>
        </a:p>
      </dgm:t>
    </dgm:pt>
    <dgm:pt modelId="{9D845A03-B9AD-4E25-ADF1-3882593DB368}" type="parTrans" cxnId="{A0182894-D350-4988-93C5-A9DD4459906C}">
      <dgm:prSet/>
      <dgm:spPr/>
      <dgm:t>
        <a:bodyPr/>
        <a:lstStyle/>
        <a:p>
          <a:endParaRPr lang="en-US" b="1">
            <a:solidFill>
              <a:schemeClr val="bg1"/>
            </a:solidFill>
          </a:endParaRPr>
        </a:p>
      </dgm:t>
    </dgm:pt>
    <dgm:pt modelId="{C72BB335-9A67-478C-BB07-32187DDA7D9A}" type="sibTrans" cxnId="{A0182894-D350-4988-93C5-A9DD4459906C}">
      <dgm:prSet/>
      <dgm:spPr/>
      <dgm:t>
        <a:bodyPr/>
        <a:lstStyle/>
        <a:p>
          <a:endParaRPr lang="en-US" b="1">
            <a:solidFill>
              <a:schemeClr val="tx1"/>
            </a:solidFill>
          </a:endParaRPr>
        </a:p>
      </dgm:t>
    </dgm:pt>
    <dgm:pt modelId="{B8630B34-66EE-4EBF-9448-03229CBB11E8}">
      <dgm:prSet phldrT="[Text]" custT="1"/>
      <dgm:spPr/>
      <dgm:t>
        <a:bodyPr/>
        <a:lstStyle/>
        <a:p>
          <a:r>
            <a:rPr lang="hi-IN" sz="1600" b="1" dirty="0">
              <a:latin typeface="Sans-sarif"/>
            </a:rPr>
            <a:t>फ्लोचार्ट चरण </a:t>
          </a:r>
          <a:r>
            <a:rPr lang="en-US" sz="1600" b="1" dirty="0">
              <a:latin typeface="Sans-sarif"/>
            </a:rPr>
            <a:t>2</a:t>
          </a:r>
          <a:endParaRPr lang="en-US" sz="1600" b="0" dirty="0">
            <a:latin typeface="Sans-sarif"/>
          </a:endParaRPr>
        </a:p>
      </dgm:t>
    </dgm:pt>
    <dgm:pt modelId="{7AFCF6FD-B373-4AC2-AC42-60AB9D4FD850}" type="parTrans" cxnId="{C08C5617-56A7-4613-863E-550A31402BB4}">
      <dgm:prSet/>
      <dgm:spPr/>
      <dgm:t>
        <a:bodyPr/>
        <a:lstStyle/>
        <a:p>
          <a:endParaRPr lang="en-US" b="1">
            <a:solidFill>
              <a:schemeClr val="bg1"/>
            </a:solidFill>
          </a:endParaRPr>
        </a:p>
      </dgm:t>
    </dgm:pt>
    <dgm:pt modelId="{7F831867-D356-45C1-AB18-C16043545271}" type="sibTrans" cxnId="{C08C5617-56A7-4613-863E-550A31402BB4}">
      <dgm:prSet/>
      <dgm:spPr/>
      <dgm:t>
        <a:bodyPr/>
        <a:lstStyle/>
        <a:p>
          <a:endParaRPr lang="en-US" b="1">
            <a:solidFill>
              <a:schemeClr val="tx1"/>
            </a:solidFill>
          </a:endParaRPr>
        </a:p>
      </dgm:t>
    </dgm:pt>
    <dgm:pt modelId="{30AFF739-3738-41C6-BF79-47BA9CA6AA19}">
      <dgm:prSet phldrT="[Text]" custT="1"/>
      <dgm:spPr/>
      <dgm:t>
        <a:bodyPr/>
        <a:lstStyle/>
        <a:p>
          <a:r>
            <a:rPr lang="hi-IN" sz="1600" b="1" dirty="0">
              <a:latin typeface="Sans-sarif"/>
            </a:rPr>
            <a:t>फ्लोचार्ट चरण </a:t>
          </a:r>
          <a:r>
            <a:rPr lang="en-US" sz="1600" b="1" dirty="0">
              <a:latin typeface="Sans-sarif"/>
            </a:rPr>
            <a:t>3</a:t>
          </a:r>
          <a:endParaRPr lang="en-US" sz="1600" b="0" dirty="0">
            <a:latin typeface="Sans-sarif"/>
          </a:endParaRPr>
        </a:p>
      </dgm:t>
    </dgm:pt>
    <dgm:pt modelId="{597790CA-4185-48BD-86AE-3548B8026A38}" type="parTrans" cxnId="{049F164C-27F2-4C2F-8FF6-B7F6A0511425}">
      <dgm:prSet/>
      <dgm:spPr/>
      <dgm:t>
        <a:bodyPr/>
        <a:lstStyle/>
        <a:p>
          <a:endParaRPr lang="en-US" b="1">
            <a:solidFill>
              <a:schemeClr val="bg1"/>
            </a:solidFill>
          </a:endParaRPr>
        </a:p>
      </dgm:t>
    </dgm:pt>
    <dgm:pt modelId="{E409254D-FAA2-49DD-B69E-DBFDE00186B3}" type="sibTrans" cxnId="{049F164C-27F2-4C2F-8FF6-B7F6A0511425}">
      <dgm:prSet/>
      <dgm:spPr/>
      <dgm:t>
        <a:bodyPr/>
        <a:lstStyle/>
        <a:p>
          <a:endParaRPr lang="en-US" b="1">
            <a:solidFill>
              <a:schemeClr val="tx1"/>
            </a:solidFill>
          </a:endParaRPr>
        </a:p>
      </dgm:t>
    </dgm:pt>
    <dgm:pt modelId="{30274D43-D083-4FEF-A490-076F73E3D7F0}">
      <dgm:prSet phldrT="[Text]" custT="1"/>
      <dgm:spPr/>
      <dgm:t>
        <a:bodyPr/>
        <a:lstStyle/>
        <a:p>
          <a:r>
            <a:rPr lang="hi-IN" sz="1600" b="1" dirty="0">
              <a:latin typeface="Sans-sarif"/>
            </a:rPr>
            <a:t>फ्लोचार्ट चरण </a:t>
          </a:r>
          <a:r>
            <a:rPr lang="en-US" sz="1600" b="1" dirty="0">
              <a:latin typeface="Sans-sarif"/>
            </a:rPr>
            <a:t>4</a:t>
          </a:r>
          <a:endParaRPr lang="en-US" sz="1600" b="0" dirty="0">
            <a:latin typeface="Sans-sarif"/>
          </a:endParaRPr>
        </a:p>
      </dgm:t>
    </dgm:pt>
    <dgm:pt modelId="{4F087CBA-1A29-42E1-AC34-B33A72C35361}" type="parTrans" cxnId="{219AEC44-DA67-4ED3-B8C3-64C03ADC0726}">
      <dgm:prSet/>
      <dgm:spPr/>
      <dgm:t>
        <a:bodyPr/>
        <a:lstStyle/>
        <a:p>
          <a:endParaRPr lang="en-US" b="1">
            <a:solidFill>
              <a:schemeClr val="bg1"/>
            </a:solidFill>
          </a:endParaRPr>
        </a:p>
      </dgm:t>
    </dgm:pt>
    <dgm:pt modelId="{CAAA6253-ABB4-4B4C-BDBF-E4AE1047B1B1}" type="sibTrans" cxnId="{219AEC44-DA67-4ED3-B8C3-64C03ADC0726}">
      <dgm:prSet/>
      <dgm:spPr/>
      <dgm:t>
        <a:bodyPr/>
        <a:lstStyle/>
        <a:p>
          <a:endParaRPr lang="en-US" b="1">
            <a:solidFill>
              <a:schemeClr val="tx1"/>
            </a:solidFill>
          </a:endParaRPr>
        </a:p>
      </dgm:t>
    </dgm:pt>
    <dgm:pt modelId="{4B806929-9EF9-4DA9-BAA5-694D734B31F1}">
      <dgm:prSet phldrT="[Text]" custT="1"/>
      <dgm:spPr/>
      <dgm:t>
        <a:bodyPr/>
        <a:lstStyle/>
        <a:p>
          <a:r>
            <a:rPr lang="hi-IN" sz="1600" b="1" dirty="0">
              <a:latin typeface="Sans-sarif"/>
            </a:rPr>
            <a:t>फ्लोचार्ट चरण </a:t>
          </a:r>
          <a:r>
            <a:rPr lang="en-US" sz="1600" b="1" dirty="0">
              <a:latin typeface="Sans-sarif"/>
            </a:rPr>
            <a:t>5</a:t>
          </a:r>
          <a:endParaRPr lang="en-US" sz="1600" b="0" dirty="0">
            <a:latin typeface="Sans-sarif"/>
          </a:endParaRPr>
        </a:p>
      </dgm:t>
    </dgm:pt>
    <dgm:pt modelId="{984AA366-86B3-4D1F-AF9C-DC4835884C8E}" type="parTrans" cxnId="{A0CE504E-4824-435B-B225-813B33731C46}">
      <dgm:prSet/>
      <dgm:spPr/>
      <dgm:t>
        <a:bodyPr/>
        <a:lstStyle/>
        <a:p>
          <a:endParaRPr lang="en-US" b="1">
            <a:solidFill>
              <a:schemeClr val="bg1"/>
            </a:solidFill>
          </a:endParaRPr>
        </a:p>
      </dgm:t>
    </dgm:pt>
    <dgm:pt modelId="{03A7BEEF-E3FB-4C21-8FC4-CA28EF3AEA9A}" type="sibTrans" cxnId="{A0CE504E-4824-435B-B225-813B33731C46}">
      <dgm:prSet/>
      <dgm:spPr/>
      <dgm:t>
        <a:bodyPr/>
        <a:lstStyle/>
        <a:p>
          <a:endParaRPr lang="en-US" b="1">
            <a:solidFill>
              <a:schemeClr val="tx1"/>
            </a:solidFill>
          </a:endParaRPr>
        </a:p>
      </dgm:t>
    </dgm:pt>
    <dgm:pt modelId="{D037FC77-30C2-440E-81FB-4F0E1FAB546C}">
      <dgm:prSet phldrT="[Text]" custT="1"/>
      <dgm:spPr/>
      <dgm:t>
        <a:bodyPr/>
        <a:lstStyle/>
        <a:p>
          <a:r>
            <a:rPr lang="hi-IN" sz="1600" b="1" dirty="0">
              <a:latin typeface="Sans-sarif"/>
            </a:rPr>
            <a:t>फ्लोचार्ट चरण </a:t>
          </a:r>
          <a:r>
            <a:rPr lang="en-US" sz="1600" b="1" dirty="0">
              <a:latin typeface="Sans-sarif"/>
            </a:rPr>
            <a:t>6</a:t>
          </a:r>
          <a:endParaRPr lang="en-US" sz="1600" b="0" dirty="0">
            <a:latin typeface="Sans-sarif"/>
          </a:endParaRPr>
        </a:p>
      </dgm:t>
    </dgm:pt>
    <dgm:pt modelId="{378F3BBD-D7D5-427B-92FE-C8412B997FD2}" type="parTrans" cxnId="{62F5ECC4-919A-4E85-B193-1B581F621D76}">
      <dgm:prSet/>
      <dgm:spPr/>
      <dgm:t>
        <a:bodyPr/>
        <a:lstStyle/>
        <a:p>
          <a:endParaRPr lang="en-US" b="1">
            <a:solidFill>
              <a:schemeClr val="bg1"/>
            </a:solidFill>
          </a:endParaRPr>
        </a:p>
      </dgm:t>
    </dgm:pt>
    <dgm:pt modelId="{9041AF63-C8E5-4288-9498-E9FE5AF2F16D}" type="sibTrans" cxnId="{62F5ECC4-919A-4E85-B193-1B581F621D76}">
      <dgm:prSet/>
      <dgm:spPr/>
      <dgm:t>
        <a:bodyPr/>
        <a:lstStyle/>
        <a:p>
          <a:endParaRPr lang="en-US" b="1">
            <a:solidFill>
              <a:schemeClr val="tx1"/>
            </a:solidFill>
          </a:endParaRPr>
        </a:p>
      </dgm:t>
    </dgm:pt>
    <dgm:pt modelId="{C0D0A239-07BD-41DA-B0D6-E370A476DBD5}">
      <dgm:prSet phldrT="[Text]" custT="1"/>
      <dgm:spPr/>
      <dgm:t>
        <a:bodyPr/>
        <a:lstStyle/>
        <a:p>
          <a:r>
            <a:rPr lang="hi-IN" sz="1600" b="1" dirty="0">
              <a:latin typeface="Sans-sarif"/>
            </a:rPr>
            <a:t>फ्लोचार्ट चरण </a:t>
          </a:r>
          <a:r>
            <a:rPr lang="en-US" sz="1600" b="1" dirty="0">
              <a:latin typeface="Sans-sarif"/>
            </a:rPr>
            <a:t>7</a:t>
          </a:r>
          <a:endParaRPr lang="en-US" sz="1600" b="0" dirty="0">
            <a:latin typeface="Sans-sarif"/>
          </a:endParaRPr>
        </a:p>
      </dgm:t>
    </dgm:pt>
    <dgm:pt modelId="{310D0959-744C-488B-8DE1-B1203040273B}" type="parTrans" cxnId="{D7D77EFE-A5F3-4805-AF4F-422889FA3F46}">
      <dgm:prSet/>
      <dgm:spPr/>
      <dgm:t>
        <a:bodyPr/>
        <a:lstStyle/>
        <a:p>
          <a:endParaRPr lang="en-US" b="1">
            <a:solidFill>
              <a:schemeClr val="bg1"/>
            </a:solidFill>
          </a:endParaRPr>
        </a:p>
      </dgm:t>
    </dgm:pt>
    <dgm:pt modelId="{F728F409-FFFD-4CE2-A143-3C1AADD238D8}" type="sibTrans" cxnId="{D7D77EFE-A5F3-4805-AF4F-422889FA3F46}">
      <dgm:prSet/>
      <dgm:spPr/>
      <dgm:t>
        <a:bodyPr/>
        <a:lstStyle/>
        <a:p>
          <a:endParaRPr lang="en-US" b="1">
            <a:solidFill>
              <a:schemeClr val="tx1"/>
            </a:solidFill>
          </a:endParaRPr>
        </a:p>
      </dgm:t>
    </dgm:pt>
    <dgm:pt modelId="{9763EEB2-4A69-4929-B42D-927DE81AFFE1}">
      <dgm:prSet phldrT="[Text]" custT="1"/>
      <dgm:spPr/>
      <dgm:t>
        <a:bodyPr/>
        <a:lstStyle/>
        <a:p>
          <a:r>
            <a:rPr lang="hi-IN" sz="1600" b="1" dirty="0">
              <a:latin typeface="Sans-sarif"/>
            </a:rPr>
            <a:t>फ्लोचार्ट चरण </a:t>
          </a:r>
          <a:r>
            <a:rPr lang="en-US" sz="1600" b="1" dirty="0">
              <a:latin typeface="Sans-sarif"/>
            </a:rPr>
            <a:t>8</a:t>
          </a:r>
          <a:endParaRPr lang="en-US" sz="1600" b="0" dirty="0">
            <a:latin typeface="Sans-sarif"/>
          </a:endParaRPr>
        </a:p>
      </dgm:t>
    </dgm:pt>
    <dgm:pt modelId="{9F9D876F-38A7-4776-B91D-6566AD9155C3}" type="parTrans" cxnId="{329AD0CC-852B-44B3-BF2C-DD2F747381EA}">
      <dgm:prSet/>
      <dgm:spPr/>
      <dgm:t>
        <a:bodyPr/>
        <a:lstStyle/>
        <a:p>
          <a:endParaRPr lang="en-US" b="1">
            <a:solidFill>
              <a:schemeClr val="bg1"/>
            </a:solidFill>
          </a:endParaRPr>
        </a:p>
      </dgm:t>
    </dgm:pt>
    <dgm:pt modelId="{D613157B-A1C8-461E-8FB7-5BD46B71FA4C}" type="sibTrans" cxnId="{329AD0CC-852B-44B3-BF2C-DD2F747381EA}">
      <dgm:prSet/>
      <dgm:spPr/>
      <dgm:t>
        <a:bodyPr/>
        <a:lstStyle/>
        <a:p>
          <a:endParaRPr lang="en-US" b="1">
            <a:solidFill>
              <a:schemeClr val="tx1"/>
            </a:solidFill>
          </a:endParaRPr>
        </a:p>
      </dgm:t>
    </dgm:pt>
    <dgm:pt modelId="{9BCDC6AA-FD48-4DC9-BE89-DFD079E2D0A7}">
      <dgm:prSet phldrT="[Text]" custT="1"/>
      <dgm:spPr/>
      <dgm:t>
        <a:bodyPr/>
        <a:lstStyle/>
        <a:p>
          <a:r>
            <a:rPr lang="hi-IN" sz="1600" b="1" dirty="0">
              <a:latin typeface="Sans-sarif"/>
            </a:rPr>
            <a:t>फ्लोचार्ट चरण </a:t>
          </a:r>
          <a:r>
            <a:rPr lang="en-US" sz="1600" b="1" dirty="0">
              <a:latin typeface="Sans-sarif"/>
            </a:rPr>
            <a:t>9</a:t>
          </a:r>
          <a:endParaRPr lang="en-US" sz="1600" b="0" dirty="0">
            <a:latin typeface="Sans-sarif"/>
          </a:endParaRPr>
        </a:p>
      </dgm:t>
    </dgm:pt>
    <dgm:pt modelId="{9DE94F6C-B075-4C00-B9C1-845A67179B39}" type="parTrans" cxnId="{D7807294-C2EA-4585-9589-16BC34067A37}">
      <dgm:prSet/>
      <dgm:spPr/>
      <dgm:t>
        <a:bodyPr/>
        <a:lstStyle/>
        <a:p>
          <a:endParaRPr lang="en-US" b="1">
            <a:solidFill>
              <a:schemeClr val="bg1"/>
            </a:solidFill>
          </a:endParaRPr>
        </a:p>
      </dgm:t>
    </dgm:pt>
    <dgm:pt modelId="{A5AF0E17-455C-4C28-8230-A4A9ABFEB339}" type="sibTrans" cxnId="{D7807294-C2EA-4585-9589-16BC34067A37}">
      <dgm:prSet/>
      <dgm:spPr/>
      <dgm:t>
        <a:bodyPr/>
        <a:lstStyle/>
        <a:p>
          <a:endParaRPr lang="en-US" b="1">
            <a:solidFill>
              <a:schemeClr val="bg1"/>
            </a:solidFill>
          </a:endParaRPr>
        </a:p>
      </dgm:t>
    </dgm:pt>
    <dgm:pt modelId="{D125951A-DE8C-4FE1-BBC0-AF45F0292D39}" type="pres">
      <dgm:prSet presAssocID="{075DA04A-1C62-436D-9879-E42D91753583}" presName="Name0" presStyleCnt="0">
        <dgm:presLayoutVars>
          <dgm:dir/>
          <dgm:resizeHandles/>
        </dgm:presLayoutVars>
      </dgm:prSet>
      <dgm:spPr/>
    </dgm:pt>
    <dgm:pt modelId="{2013CCC1-F5DB-4F2D-A548-64EAA945C044}" type="pres">
      <dgm:prSet presAssocID="{B2E1FAEF-0941-49D9-8FAB-FDB3DCB4E77E}" presName="compNode" presStyleCnt="0"/>
      <dgm:spPr/>
    </dgm:pt>
    <dgm:pt modelId="{3E9D19ED-727B-4863-BCDB-ED3705C5AF78}" type="pres">
      <dgm:prSet presAssocID="{B2E1FAEF-0941-49D9-8FAB-FDB3DCB4E77E}" presName="dummyConnPt" presStyleCnt="0"/>
      <dgm:spPr/>
    </dgm:pt>
    <dgm:pt modelId="{9C42D359-3289-4EC2-85DC-118A033E4736}" type="pres">
      <dgm:prSet presAssocID="{B2E1FAEF-0941-49D9-8FAB-FDB3DCB4E77E}" presName="node" presStyleLbl="node1" presStyleIdx="0" presStyleCnt="9" custLinFactNeighborX="2152" custLinFactNeighborY="3296">
        <dgm:presLayoutVars>
          <dgm:bulletEnabled val="1"/>
        </dgm:presLayoutVars>
      </dgm:prSet>
      <dgm:spPr/>
    </dgm:pt>
    <dgm:pt modelId="{18D3F37E-8720-4759-9D33-4198FE7EE183}" type="pres">
      <dgm:prSet presAssocID="{C72BB335-9A67-478C-BB07-32187DDA7D9A}" presName="sibTrans" presStyleLbl="bgSibTrans2D1" presStyleIdx="0" presStyleCnt="8"/>
      <dgm:spPr/>
    </dgm:pt>
    <dgm:pt modelId="{A49E635F-1DF2-4CDB-8058-9BC1AC3F4EB6}" type="pres">
      <dgm:prSet presAssocID="{B8630B34-66EE-4EBF-9448-03229CBB11E8}" presName="compNode" presStyleCnt="0"/>
      <dgm:spPr/>
    </dgm:pt>
    <dgm:pt modelId="{76547E75-5CA1-4E26-A44A-2FAD59C2E73F}" type="pres">
      <dgm:prSet presAssocID="{B8630B34-66EE-4EBF-9448-03229CBB11E8}" presName="dummyConnPt" presStyleCnt="0"/>
      <dgm:spPr/>
    </dgm:pt>
    <dgm:pt modelId="{39260A67-0A48-4F56-BB5F-415F4C6B531A}" type="pres">
      <dgm:prSet presAssocID="{B8630B34-66EE-4EBF-9448-03229CBB11E8}" presName="node" presStyleLbl="node1" presStyleIdx="1" presStyleCnt="9">
        <dgm:presLayoutVars>
          <dgm:bulletEnabled val="1"/>
        </dgm:presLayoutVars>
      </dgm:prSet>
      <dgm:spPr/>
    </dgm:pt>
    <dgm:pt modelId="{7EEEC43E-4852-4125-995A-4AB867C803D2}" type="pres">
      <dgm:prSet presAssocID="{7F831867-D356-45C1-AB18-C16043545271}" presName="sibTrans" presStyleLbl="bgSibTrans2D1" presStyleIdx="1" presStyleCnt="8"/>
      <dgm:spPr/>
    </dgm:pt>
    <dgm:pt modelId="{65DD1D02-4954-40CB-820A-932F64AF6AB1}" type="pres">
      <dgm:prSet presAssocID="{30AFF739-3738-41C6-BF79-47BA9CA6AA19}" presName="compNode" presStyleCnt="0"/>
      <dgm:spPr/>
    </dgm:pt>
    <dgm:pt modelId="{C257BCBD-9F31-452E-92CD-F72FFBE55CE9}" type="pres">
      <dgm:prSet presAssocID="{30AFF739-3738-41C6-BF79-47BA9CA6AA19}" presName="dummyConnPt" presStyleCnt="0"/>
      <dgm:spPr/>
    </dgm:pt>
    <dgm:pt modelId="{E22C4731-FCE9-43AD-AE16-3EBADE16602F}" type="pres">
      <dgm:prSet presAssocID="{30AFF739-3738-41C6-BF79-47BA9CA6AA19}" presName="node" presStyleLbl="node1" presStyleIdx="2" presStyleCnt="9">
        <dgm:presLayoutVars>
          <dgm:bulletEnabled val="1"/>
        </dgm:presLayoutVars>
      </dgm:prSet>
      <dgm:spPr/>
    </dgm:pt>
    <dgm:pt modelId="{BD8FBA8A-C1D7-4129-B67A-BD395B08F150}" type="pres">
      <dgm:prSet presAssocID="{E409254D-FAA2-49DD-B69E-DBFDE00186B3}" presName="sibTrans" presStyleLbl="bgSibTrans2D1" presStyleIdx="2" presStyleCnt="8"/>
      <dgm:spPr/>
    </dgm:pt>
    <dgm:pt modelId="{6900DECD-3E04-4018-92FE-1FBC5EDED018}" type="pres">
      <dgm:prSet presAssocID="{30274D43-D083-4FEF-A490-076F73E3D7F0}" presName="compNode" presStyleCnt="0"/>
      <dgm:spPr/>
    </dgm:pt>
    <dgm:pt modelId="{AAB594A6-B494-4D90-A954-AF78D55A62AC}" type="pres">
      <dgm:prSet presAssocID="{30274D43-D083-4FEF-A490-076F73E3D7F0}" presName="dummyConnPt" presStyleCnt="0"/>
      <dgm:spPr/>
    </dgm:pt>
    <dgm:pt modelId="{855D1386-E57A-461A-9BD0-806FE2D26372}" type="pres">
      <dgm:prSet presAssocID="{30274D43-D083-4FEF-A490-076F73E3D7F0}" presName="node" presStyleLbl="node1" presStyleIdx="3" presStyleCnt="9">
        <dgm:presLayoutVars>
          <dgm:bulletEnabled val="1"/>
        </dgm:presLayoutVars>
      </dgm:prSet>
      <dgm:spPr/>
    </dgm:pt>
    <dgm:pt modelId="{0E2F8354-918F-485B-A419-3CB88FA5547B}" type="pres">
      <dgm:prSet presAssocID="{CAAA6253-ABB4-4B4C-BDBF-E4AE1047B1B1}" presName="sibTrans" presStyleLbl="bgSibTrans2D1" presStyleIdx="3" presStyleCnt="8"/>
      <dgm:spPr/>
    </dgm:pt>
    <dgm:pt modelId="{6185D559-9AF7-4F79-8130-E56F687FF83D}" type="pres">
      <dgm:prSet presAssocID="{4B806929-9EF9-4DA9-BAA5-694D734B31F1}" presName="compNode" presStyleCnt="0"/>
      <dgm:spPr/>
    </dgm:pt>
    <dgm:pt modelId="{466D717B-CF35-4F2C-974A-2E90B7AC26FC}" type="pres">
      <dgm:prSet presAssocID="{4B806929-9EF9-4DA9-BAA5-694D734B31F1}" presName="dummyConnPt" presStyleCnt="0"/>
      <dgm:spPr/>
    </dgm:pt>
    <dgm:pt modelId="{CD402500-D1E1-4C77-8F00-827941CDC91B}" type="pres">
      <dgm:prSet presAssocID="{4B806929-9EF9-4DA9-BAA5-694D734B31F1}" presName="node" presStyleLbl="node1" presStyleIdx="4" presStyleCnt="9">
        <dgm:presLayoutVars>
          <dgm:bulletEnabled val="1"/>
        </dgm:presLayoutVars>
      </dgm:prSet>
      <dgm:spPr/>
    </dgm:pt>
    <dgm:pt modelId="{4BE37EA5-14E2-4A81-9E97-00E1A2E9DB43}" type="pres">
      <dgm:prSet presAssocID="{03A7BEEF-E3FB-4C21-8FC4-CA28EF3AEA9A}" presName="sibTrans" presStyleLbl="bgSibTrans2D1" presStyleIdx="4" presStyleCnt="8"/>
      <dgm:spPr/>
    </dgm:pt>
    <dgm:pt modelId="{B75CA14B-24E5-4C54-A7A8-1D59A2FB50CF}" type="pres">
      <dgm:prSet presAssocID="{D037FC77-30C2-440E-81FB-4F0E1FAB546C}" presName="compNode" presStyleCnt="0"/>
      <dgm:spPr/>
    </dgm:pt>
    <dgm:pt modelId="{D41B95B8-3FE2-4B4F-8D12-C3F44631A9E8}" type="pres">
      <dgm:prSet presAssocID="{D037FC77-30C2-440E-81FB-4F0E1FAB546C}" presName="dummyConnPt" presStyleCnt="0"/>
      <dgm:spPr/>
    </dgm:pt>
    <dgm:pt modelId="{A9093BF8-4AF0-4939-91AE-6A3A85D337E2}" type="pres">
      <dgm:prSet presAssocID="{D037FC77-30C2-440E-81FB-4F0E1FAB546C}" presName="node" presStyleLbl="node1" presStyleIdx="5" presStyleCnt="9">
        <dgm:presLayoutVars>
          <dgm:bulletEnabled val="1"/>
        </dgm:presLayoutVars>
      </dgm:prSet>
      <dgm:spPr/>
    </dgm:pt>
    <dgm:pt modelId="{EF7896DD-C83E-49F4-9C32-DEBB9D73517A}" type="pres">
      <dgm:prSet presAssocID="{9041AF63-C8E5-4288-9498-E9FE5AF2F16D}" presName="sibTrans" presStyleLbl="bgSibTrans2D1" presStyleIdx="5" presStyleCnt="8"/>
      <dgm:spPr/>
    </dgm:pt>
    <dgm:pt modelId="{61170773-379C-408D-81C4-9FA0336D55C8}" type="pres">
      <dgm:prSet presAssocID="{C0D0A239-07BD-41DA-B0D6-E370A476DBD5}" presName="compNode" presStyleCnt="0"/>
      <dgm:spPr/>
    </dgm:pt>
    <dgm:pt modelId="{E899A576-F991-49E5-BC34-35F2C0372626}" type="pres">
      <dgm:prSet presAssocID="{C0D0A239-07BD-41DA-B0D6-E370A476DBD5}" presName="dummyConnPt" presStyleCnt="0"/>
      <dgm:spPr/>
    </dgm:pt>
    <dgm:pt modelId="{7D07DB07-F60E-4E38-8620-01DFADF62717}" type="pres">
      <dgm:prSet presAssocID="{C0D0A239-07BD-41DA-B0D6-E370A476DBD5}" presName="node" presStyleLbl="node1" presStyleIdx="6" presStyleCnt="9">
        <dgm:presLayoutVars>
          <dgm:bulletEnabled val="1"/>
        </dgm:presLayoutVars>
      </dgm:prSet>
      <dgm:spPr/>
    </dgm:pt>
    <dgm:pt modelId="{BD329A57-037F-480A-8910-10595022CB4B}" type="pres">
      <dgm:prSet presAssocID="{F728F409-FFFD-4CE2-A143-3C1AADD238D8}" presName="sibTrans" presStyleLbl="bgSibTrans2D1" presStyleIdx="6" presStyleCnt="8"/>
      <dgm:spPr/>
    </dgm:pt>
    <dgm:pt modelId="{82515EC2-DD60-43D0-B421-BB991C1642A9}" type="pres">
      <dgm:prSet presAssocID="{9763EEB2-4A69-4929-B42D-927DE81AFFE1}" presName="compNode" presStyleCnt="0"/>
      <dgm:spPr/>
    </dgm:pt>
    <dgm:pt modelId="{17EC7BFB-9830-40BE-AA35-E8AEE3094969}" type="pres">
      <dgm:prSet presAssocID="{9763EEB2-4A69-4929-B42D-927DE81AFFE1}" presName="dummyConnPt" presStyleCnt="0"/>
      <dgm:spPr/>
    </dgm:pt>
    <dgm:pt modelId="{2C0FD86F-CB60-420A-B9F1-7FD27EECF808}" type="pres">
      <dgm:prSet presAssocID="{9763EEB2-4A69-4929-B42D-927DE81AFFE1}" presName="node" presStyleLbl="node1" presStyleIdx="7" presStyleCnt="9">
        <dgm:presLayoutVars>
          <dgm:bulletEnabled val="1"/>
        </dgm:presLayoutVars>
      </dgm:prSet>
      <dgm:spPr/>
    </dgm:pt>
    <dgm:pt modelId="{2F6527F8-B580-4296-9549-61E12CE5E127}" type="pres">
      <dgm:prSet presAssocID="{D613157B-A1C8-461E-8FB7-5BD46B71FA4C}" presName="sibTrans" presStyleLbl="bgSibTrans2D1" presStyleIdx="7" presStyleCnt="8"/>
      <dgm:spPr/>
    </dgm:pt>
    <dgm:pt modelId="{2B2C5CD9-1EBD-49EE-952F-EC7A26FF8B1A}" type="pres">
      <dgm:prSet presAssocID="{9BCDC6AA-FD48-4DC9-BE89-DFD079E2D0A7}" presName="compNode" presStyleCnt="0"/>
      <dgm:spPr/>
    </dgm:pt>
    <dgm:pt modelId="{1258C11F-7363-49FE-A8F9-EEF33F438663}" type="pres">
      <dgm:prSet presAssocID="{9BCDC6AA-FD48-4DC9-BE89-DFD079E2D0A7}" presName="dummyConnPt" presStyleCnt="0"/>
      <dgm:spPr/>
    </dgm:pt>
    <dgm:pt modelId="{96B76D69-2E1B-4AC1-8A6D-277E2FAD6E6A}" type="pres">
      <dgm:prSet presAssocID="{9BCDC6AA-FD48-4DC9-BE89-DFD079E2D0A7}" presName="node" presStyleLbl="node1" presStyleIdx="8" presStyleCnt="9">
        <dgm:presLayoutVars>
          <dgm:bulletEnabled val="1"/>
        </dgm:presLayoutVars>
      </dgm:prSet>
      <dgm:spPr/>
    </dgm:pt>
  </dgm:ptLst>
  <dgm:cxnLst>
    <dgm:cxn modelId="{7F20C803-1128-418C-8D01-4EA61BCC759A}" type="presOf" srcId="{C0D0A239-07BD-41DA-B0D6-E370A476DBD5}" destId="{7D07DB07-F60E-4E38-8620-01DFADF62717}" srcOrd="0" destOrd="0" presId="urn:microsoft.com/office/officeart/2005/8/layout/bProcess4#1"/>
    <dgm:cxn modelId="{5BAF2E15-EBF7-44FC-BB2F-E5A19FB0483F}" type="presOf" srcId="{7F831867-D356-45C1-AB18-C16043545271}" destId="{7EEEC43E-4852-4125-995A-4AB867C803D2}" srcOrd="0" destOrd="0" presId="urn:microsoft.com/office/officeart/2005/8/layout/bProcess4#1"/>
    <dgm:cxn modelId="{C08C5617-56A7-4613-863E-550A31402BB4}" srcId="{075DA04A-1C62-436D-9879-E42D91753583}" destId="{B8630B34-66EE-4EBF-9448-03229CBB11E8}" srcOrd="1" destOrd="0" parTransId="{7AFCF6FD-B373-4AC2-AC42-60AB9D4FD850}" sibTransId="{7F831867-D356-45C1-AB18-C16043545271}"/>
    <dgm:cxn modelId="{F033E31C-BCB1-4245-8270-4BD36ED5B4F6}" type="presOf" srcId="{30AFF739-3738-41C6-BF79-47BA9CA6AA19}" destId="{E22C4731-FCE9-43AD-AE16-3EBADE16602F}" srcOrd="0" destOrd="0" presId="urn:microsoft.com/office/officeart/2005/8/layout/bProcess4#1"/>
    <dgm:cxn modelId="{5A43D031-778C-4D04-A88A-2199710EFCF8}" type="presOf" srcId="{4B806929-9EF9-4DA9-BAA5-694D734B31F1}" destId="{CD402500-D1E1-4C77-8F00-827941CDC91B}" srcOrd="0" destOrd="0" presId="urn:microsoft.com/office/officeart/2005/8/layout/bProcess4#1"/>
    <dgm:cxn modelId="{3E2C1036-88C0-46D0-8994-06ABBA96A98A}" type="presOf" srcId="{C72BB335-9A67-478C-BB07-32187DDA7D9A}" destId="{18D3F37E-8720-4759-9D33-4198FE7EE183}" srcOrd="0" destOrd="0" presId="urn:microsoft.com/office/officeart/2005/8/layout/bProcess4#1"/>
    <dgm:cxn modelId="{91F5455B-01B6-40CF-953A-BBF71DB0EE48}" type="presOf" srcId="{9BCDC6AA-FD48-4DC9-BE89-DFD079E2D0A7}" destId="{96B76D69-2E1B-4AC1-8A6D-277E2FAD6E6A}" srcOrd="0" destOrd="0" presId="urn:microsoft.com/office/officeart/2005/8/layout/bProcess4#1"/>
    <dgm:cxn modelId="{219AEC44-DA67-4ED3-B8C3-64C03ADC0726}" srcId="{075DA04A-1C62-436D-9879-E42D91753583}" destId="{30274D43-D083-4FEF-A490-076F73E3D7F0}" srcOrd="3" destOrd="0" parTransId="{4F087CBA-1A29-42E1-AC34-B33A72C35361}" sibTransId="{CAAA6253-ABB4-4B4C-BDBF-E4AE1047B1B1}"/>
    <dgm:cxn modelId="{6AC26947-E941-4FDF-8B3C-BD185D1F327A}" type="presOf" srcId="{E409254D-FAA2-49DD-B69E-DBFDE00186B3}" destId="{BD8FBA8A-C1D7-4129-B67A-BD395B08F150}" srcOrd="0" destOrd="0" presId="urn:microsoft.com/office/officeart/2005/8/layout/bProcess4#1"/>
    <dgm:cxn modelId="{049F164C-27F2-4C2F-8FF6-B7F6A0511425}" srcId="{075DA04A-1C62-436D-9879-E42D91753583}" destId="{30AFF739-3738-41C6-BF79-47BA9CA6AA19}" srcOrd="2" destOrd="0" parTransId="{597790CA-4185-48BD-86AE-3548B8026A38}" sibTransId="{E409254D-FAA2-49DD-B69E-DBFDE00186B3}"/>
    <dgm:cxn modelId="{726CA66C-2068-4809-A548-A92D8A078EC9}" type="presOf" srcId="{D037FC77-30C2-440E-81FB-4F0E1FAB546C}" destId="{A9093BF8-4AF0-4939-91AE-6A3A85D337E2}" srcOrd="0" destOrd="0" presId="urn:microsoft.com/office/officeart/2005/8/layout/bProcess4#1"/>
    <dgm:cxn modelId="{5BE3D94D-D8DD-4B54-80C2-BFD30741A349}" type="presOf" srcId="{B2E1FAEF-0941-49D9-8FAB-FDB3DCB4E77E}" destId="{9C42D359-3289-4EC2-85DC-118A033E4736}" srcOrd="0" destOrd="0" presId="urn:microsoft.com/office/officeart/2005/8/layout/bProcess4#1"/>
    <dgm:cxn modelId="{A0CE504E-4824-435B-B225-813B33731C46}" srcId="{075DA04A-1C62-436D-9879-E42D91753583}" destId="{4B806929-9EF9-4DA9-BAA5-694D734B31F1}" srcOrd="4" destOrd="0" parTransId="{984AA366-86B3-4D1F-AF9C-DC4835884C8E}" sibTransId="{03A7BEEF-E3FB-4C21-8FC4-CA28EF3AEA9A}"/>
    <dgm:cxn modelId="{5C050773-4021-4F78-93E1-446DF93D4565}" type="presOf" srcId="{F728F409-FFFD-4CE2-A143-3C1AADD238D8}" destId="{BD329A57-037F-480A-8910-10595022CB4B}" srcOrd="0" destOrd="0" presId="urn:microsoft.com/office/officeart/2005/8/layout/bProcess4#1"/>
    <dgm:cxn modelId="{B88ED859-D164-4E98-9DDA-64889DC15B5D}" type="presOf" srcId="{D613157B-A1C8-461E-8FB7-5BD46B71FA4C}" destId="{2F6527F8-B580-4296-9549-61E12CE5E127}" srcOrd="0" destOrd="0" presId="urn:microsoft.com/office/officeart/2005/8/layout/bProcess4#1"/>
    <dgm:cxn modelId="{74749F7E-8C46-4D4B-A186-A0315B971CBB}" type="presOf" srcId="{30274D43-D083-4FEF-A490-076F73E3D7F0}" destId="{855D1386-E57A-461A-9BD0-806FE2D26372}" srcOrd="0" destOrd="0" presId="urn:microsoft.com/office/officeart/2005/8/layout/bProcess4#1"/>
    <dgm:cxn modelId="{EFC5CB7F-3363-4C75-872C-0902E4F9AD9B}" type="presOf" srcId="{03A7BEEF-E3FB-4C21-8FC4-CA28EF3AEA9A}" destId="{4BE37EA5-14E2-4A81-9E97-00E1A2E9DB43}" srcOrd="0" destOrd="0" presId="urn:microsoft.com/office/officeart/2005/8/layout/bProcess4#1"/>
    <dgm:cxn modelId="{170CA792-D033-46FF-BEFD-7E52EC7D324B}" type="presOf" srcId="{CAAA6253-ABB4-4B4C-BDBF-E4AE1047B1B1}" destId="{0E2F8354-918F-485B-A419-3CB88FA5547B}" srcOrd="0" destOrd="0" presId="urn:microsoft.com/office/officeart/2005/8/layout/bProcess4#1"/>
    <dgm:cxn modelId="{A0182894-D350-4988-93C5-A9DD4459906C}" srcId="{075DA04A-1C62-436D-9879-E42D91753583}" destId="{B2E1FAEF-0941-49D9-8FAB-FDB3DCB4E77E}" srcOrd="0" destOrd="0" parTransId="{9D845A03-B9AD-4E25-ADF1-3882593DB368}" sibTransId="{C72BB335-9A67-478C-BB07-32187DDA7D9A}"/>
    <dgm:cxn modelId="{D7807294-C2EA-4585-9589-16BC34067A37}" srcId="{075DA04A-1C62-436D-9879-E42D91753583}" destId="{9BCDC6AA-FD48-4DC9-BE89-DFD079E2D0A7}" srcOrd="8" destOrd="0" parTransId="{9DE94F6C-B075-4C00-B9C1-845A67179B39}" sibTransId="{A5AF0E17-455C-4C28-8230-A4A9ABFEB339}"/>
    <dgm:cxn modelId="{9C83989A-B4BD-4DC4-AB1A-217508937C18}" type="presOf" srcId="{9763EEB2-4A69-4929-B42D-927DE81AFFE1}" destId="{2C0FD86F-CB60-420A-B9F1-7FD27EECF808}" srcOrd="0" destOrd="0" presId="urn:microsoft.com/office/officeart/2005/8/layout/bProcess4#1"/>
    <dgm:cxn modelId="{78E4C7AB-31BA-4AE7-A0F0-E4B024CAC9CA}" type="presOf" srcId="{B8630B34-66EE-4EBF-9448-03229CBB11E8}" destId="{39260A67-0A48-4F56-BB5F-415F4C6B531A}" srcOrd="0" destOrd="0" presId="urn:microsoft.com/office/officeart/2005/8/layout/bProcess4#1"/>
    <dgm:cxn modelId="{869AC1AF-B305-4A85-85D3-0D3C37A38A0C}" type="presOf" srcId="{9041AF63-C8E5-4288-9498-E9FE5AF2F16D}" destId="{EF7896DD-C83E-49F4-9C32-DEBB9D73517A}" srcOrd="0" destOrd="0" presId="urn:microsoft.com/office/officeart/2005/8/layout/bProcess4#1"/>
    <dgm:cxn modelId="{82C9B1C3-F07E-4B79-81A7-F810EB1504E5}" type="presOf" srcId="{075DA04A-1C62-436D-9879-E42D91753583}" destId="{D125951A-DE8C-4FE1-BBC0-AF45F0292D39}" srcOrd="0" destOrd="0" presId="urn:microsoft.com/office/officeart/2005/8/layout/bProcess4#1"/>
    <dgm:cxn modelId="{62F5ECC4-919A-4E85-B193-1B581F621D76}" srcId="{075DA04A-1C62-436D-9879-E42D91753583}" destId="{D037FC77-30C2-440E-81FB-4F0E1FAB546C}" srcOrd="5" destOrd="0" parTransId="{378F3BBD-D7D5-427B-92FE-C8412B997FD2}" sibTransId="{9041AF63-C8E5-4288-9498-E9FE5AF2F16D}"/>
    <dgm:cxn modelId="{329AD0CC-852B-44B3-BF2C-DD2F747381EA}" srcId="{075DA04A-1C62-436D-9879-E42D91753583}" destId="{9763EEB2-4A69-4929-B42D-927DE81AFFE1}" srcOrd="7" destOrd="0" parTransId="{9F9D876F-38A7-4776-B91D-6566AD9155C3}" sibTransId="{D613157B-A1C8-461E-8FB7-5BD46B71FA4C}"/>
    <dgm:cxn modelId="{D7D77EFE-A5F3-4805-AF4F-422889FA3F46}" srcId="{075DA04A-1C62-436D-9879-E42D91753583}" destId="{C0D0A239-07BD-41DA-B0D6-E370A476DBD5}" srcOrd="6" destOrd="0" parTransId="{310D0959-744C-488B-8DE1-B1203040273B}" sibTransId="{F728F409-FFFD-4CE2-A143-3C1AADD238D8}"/>
    <dgm:cxn modelId="{86C89BCB-3739-4EC8-9230-E93670BC0417}" type="presParOf" srcId="{D125951A-DE8C-4FE1-BBC0-AF45F0292D39}" destId="{2013CCC1-F5DB-4F2D-A548-64EAA945C044}" srcOrd="0" destOrd="0" presId="urn:microsoft.com/office/officeart/2005/8/layout/bProcess4#1"/>
    <dgm:cxn modelId="{1E755BF3-69F1-4D70-9D23-8A7443AD9DD8}" type="presParOf" srcId="{2013CCC1-F5DB-4F2D-A548-64EAA945C044}" destId="{3E9D19ED-727B-4863-BCDB-ED3705C5AF78}" srcOrd="0" destOrd="0" presId="urn:microsoft.com/office/officeart/2005/8/layout/bProcess4#1"/>
    <dgm:cxn modelId="{4DA4B68F-F9D7-4773-AF84-38F57134639A}" type="presParOf" srcId="{2013CCC1-F5DB-4F2D-A548-64EAA945C044}" destId="{9C42D359-3289-4EC2-85DC-118A033E4736}" srcOrd="1" destOrd="0" presId="urn:microsoft.com/office/officeart/2005/8/layout/bProcess4#1"/>
    <dgm:cxn modelId="{6BD46D8C-9440-4EE4-8D2A-A367366EE4C1}" type="presParOf" srcId="{D125951A-DE8C-4FE1-BBC0-AF45F0292D39}" destId="{18D3F37E-8720-4759-9D33-4198FE7EE183}" srcOrd="1" destOrd="0" presId="urn:microsoft.com/office/officeart/2005/8/layout/bProcess4#1"/>
    <dgm:cxn modelId="{BB6879CE-9DE0-4833-94C3-5D6B6A29350A}" type="presParOf" srcId="{D125951A-DE8C-4FE1-BBC0-AF45F0292D39}" destId="{A49E635F-1DF2-4CDB-8058-9BC1AC3F4EB6}" srcOrd="2" destOrd="0" presId="urn:microsoft.com/office/officeart/2005/8/layout/bProcess4#1"/>
    <dgm:cxn modelId="{AC82FB5D-FADF-4A6A-93AB-E204518A240B}" type="presParOf" srcId="{A49E635F-1DF2-4CDB-8058-9BC1AC3F4EB6}" destId="{76547E75-5CA1-4E26-A44A-2FAD59C2E73F}" srcOrd="0" destOrd="0" presId="urn:microsoft.com/office/officeart/2005/8/layout/bProcess4#1"/>
    <dgm:cxn modelId="{25F34DEE-6811-4C79-B3EA-8DEAB70D69ED}" type="presParOf" srcId="{A49E635F-1DF2-4CDB-8058-9BC1AC3F4EB6}" destId="{39260A67-0A48-4F56-BB5F-415F4C6B531A}" srcOrd="1" destOrd="0" presId="urn:microsoft.com/office/officeart/2005/8/layout/bProcess4#1"/>
    <dgm:cxn modelId="{1F2F4D22-EB28-4011-BCD4-B7FD5FB07B83}" type="presParOf" srcId="{D125951A-DE8C-4FE1-BBC0-AF45F0292D39}" destId="{7EEEC43E-4852-4125-995A-4AB867C803D2}" srcOrd="3" destOrd="0" presId="urn:microsoft.com/office/officeart/2005/8/layout/bProcess4#1"/>
    <dgm:cxn modelId="{AF2FA330-65EC-461B-AB2A-6B4A64BAE866}" type="presParOf" srcId="{D125951A-DE8C-4FE1-BBC0-AF45F0292D39}" destId="{65DD1D02-4954-40CB-820A-932F64AF6AB1}" srcOrd="4" destOrd="0" presId="urn:microsoft.com/office/officeart/2005/8/layout/bProcess4#1"/>
    <dgm:cxn modelId="{2F1E8704-E970-4283-9868-9DC995D4A95E}" type="presParOf" srcId="{65DD1D02-4954-40CB-820A-932F64AF6AB1}" destId="{C257BCBD-9F31-452E-92CD-F72FFBE55CE9}" srcOrd="0" destOrd="0" presId="urn:microsoft.com/office/officeart/2005/8/layout/bProcess4#1"/>
    <dgm:cxn modelId="{F9409940-0D97-42F5-98B9-ACEECAEA886D}" type="presParOf" srcId="{65DD1D02-4954-40CB-820A-932F64AF6AB1}" destId="{E22C4731-FCE9-43AD-AE16-3EBADE16602F}" srcOrd="1" destOrd="0" presId="urn:microsoft.com/office/officeart/2005/8/layout/bProcess4#1"/>
    <dgm:cxn modelId="{FBEDEE70-B5C9-4696-BBB8-3F6EA052FF4D}" type="presParOf" srcId="{D125951A-DE8C-4FE1-BBC0-AF45F0292D39}" destId="{BD8FBA8A-C1D7-4129-B67A-BD395B08F150}" srcOrd="5" destOrd="0" presId="urn:microsoft.com/office/officeart/2005/8/layout/bProcess4#1"/>
    <dgm:cxn modelId="{495434F2-83AF-4D9E-8DF4-39B9C83B80AE}" type="presParOf" srcId="{D125951A-DE8C-4FE1-BBC0-AF45F0292D39}" destId="{6900DECD-3E04-4018-92FE-1FBC5EDED018}" srcOrd="6" destOrd="0" presId="urn:microsoft.com/office/officeart/2005/8/layout/bProcess4#1"/>
    <dgm:cxn modelId="{AC6E5D2E-F1B0-49A8-9CEC-5027014BA6E1}" type="presParOf" srcId="{6900DECD-3E04-4018-92FE-1FBC5EDED018}" destId="{AAB594A6-B494-4D90-A954-AF78D55A62AC}" srcOrd="0" destOrd="0" presId="urn:microsoft.com/office/officeart/2005/8/layout/bProcess4#1"/>
    <dgm:cxn modelId="{85ECFFE0-110F-404D-BE1F-70263B367805}" type="presParOf" srcId="{6900DECD-3E04-4018-92FE-1FBC5EDED018}" destId="{855D1386-E57A-461A-9BD0-806FE2D26372}" srcOrd="1" destOrd="0" presId="urn:microsoft.com/office/officeart/2005/8/layout/bProcess4#1"/>
    <dgm:cxn modelId="{1E5D6B92-AF9B-4D2A-BF34-9B8786639B59}" type="presParOf" srcId="{D125951A-DE8C-4FE1-BBC0-AF45F0292D39}" destId="{0E2F8354-918F-485B-A419-3CB88FA5547B}" srcOrd="7" destOrd="0" presId="urn:microsoft.com/office/officeart/2005/8/layout/bProcess4#1"/>
    <dgm:cxn modelId="{9F52F2A3-494C-43BD-8113-6305BA5A5AFE}" type="presParOf" srcId="{D125951A-DE8C-4FE1-BBC0-AF45F0292D39}" destId="{6185D559-9AF7-4F79-8130-E56F687FF83D}" srcOrd="8" destOrd="0" presId="urn:microsoft.com/office/officeart/2005/8/layout/bProcess4#1"/>
    <dgm:cxn modelId="{5A2DE4EF-FEDE-4F97-A512-916286E983CD}" type="presParOf" srcId="{6185D559-9AF7-4F79-8130-E56F687FF83D}" destId="{466D717B-CF35-4F2C-974A-2E90B7AC26FC}" srcOrd="0" destOrd="0" presId="urn:microsoft.com/office/officeart/2005/8/layout/bProcess4#1"/>
    <dgm:cxn modelId="{61CF4620-BD8C-4C18-8DB1-FCF0AB2DF599}" type="presParOf" srcId="{6185D559-9AF7-4F79-8130-E56F687FF83D}" destId="{CD402500-D1E1-4C77-8F00-827941CDC91B}" srcOrd="1" destOrd="0" presId="urn:microsoft.com/office/officeart/2005/8/layout/bProcess4#1"/>
    <dgm:cxn modelId="{12FF04E9-9F80-4B1B-B713-8DBE59FF7C54}" type="presParOf" srcId="{D125951A-DE8C-4FE1-BBC0-AF45F0292D39}" destId="{4BE37EA5-14E2-4A81-9E97-00E1A2E9DB43}" srcOrd="9" destOrd="0" presId="urn:microsoft.com/office/officeart/2005/8/layout/bProcess4#1"/>
    <dgm:cxn modelId="{CAA610E5-14EE-4D97-A589-2768E520F7A4}" type="presParOf" srcId="{D125951A-DE8C-4FE1-BBC0-AF45F0292D39}" destId="{B75CA14B-24E5-4C54-A7A8-1D59A2FB50CF}" srcOrd="10" destOrd="0" presId="urn:microsoft.com/office/officeart/2005/8/layout/bProcess4#1"/>
    <dgm:cxn modelId="{D1507B5E-E559-4E1A-B8AC-2435E4296ED9}" type="presParOf" srcId="{B75CA14B-24E5-4C54-A7A8-1D59A2FB50CF}" destId="{D41B95B8-3FE2-4B4F-8D12-C3F44631A9E8}" srcOrd="0" destOrd="0" presId="urn:microsoft.com/office/officeart/2005/8/layout/bProcess4#1"/>
    <dgm:cxn modelId="{56A38D91-DCA5-43A9-A5C5-940F1EA19F29}" type="presParOf" srcId="{B75CA14B-24E5-4C54-A7A8-1D59A2FB50CF}" destId="{A9093BF8-4AF0-4939-91AE-6A3A85D337E2}" srcOrd="1" destOrd="0" presId="urn:microsoft.com/office/officeart/2005/8/layout/bProcess4#1"/>
    <dgm:cxn modelId="{CFCD084B-8028-495B-A938-072169C1C294}" type="presParOf" srcId="{D125951A-DE8C-4FE1-BBC0-AF45F0292D39}" destId="{EF7896DD-C83E-49F4-9C32-DEBB9D73517A}" srcOrd="11" destOrd="0" presId="urn:microsoft.com/office/officeart/2005/8/layout/bProcess4#1"/>
    <dgm:cxn modelId="{6EC67F14-C8D1-4620-A76E-6B7C47217DAA}" type="presParOf" srcId="{D125951A-DE8C-4FE1-BBC0-AF45F0292D39}" destId="{61170773-379C-408D-81C4-9FA0336D55C8}" srcOrd="12" destOrd="0" presId="urn:microsoft.com/office/officeart/2005/8/layout/bProcess4#1"/>
    <dgm:cxn modelId="{F4097B2F-36D5-4524-9DBE-502BD57B3780}" type="presParOf" srcId="{61170773-379C-408D-81C4-9FA0336D55C8}" destId="{E899A576-F991-49E5-BC34-35F2C0372626}" srcOrd="0" destOrd="0" presId="urn:microsoft.com/office/officeart/2005/8/layout/bProcess4#1"/>
    <dgm:cxn modelId="{5BBB1660-2719-44F5-90AA-75F13CA67F54}" type="presParOf" srcId="{61170773-379C-408D-81C4-9FA0336D55C8}" destId="{7D07DB07-F60E-4E38-8620-01DFADF62717}" srcOrd="1" destOrd="0" presId="urn:microsoft.com/office/officeart/2005/8/layout/bProcess4#1"/>
    <dgm:cxn modelId="{57D19CE4-373E-428D-88DE-235B5E947B43}" type="presParOf" srcId="{D125951A-DE8C-4FE1-BBC0-AF45F0292D39}" destId="{BD329A57-037F-480A-8910-10595022CB4B}" srcOrd="13" destOrd="0" presId="urn:microsoft.com/office/officeart/2005/8/layout/bProcess4#1"/>
    <dgm:cxn modelId="{2972D017-7509-41F0-9934-F85BE5E21187}" type="presParOf" srcId="{D125951A-DE8C-4FE1-BBC0-AF45F0292D39}" destId="{82515EC2-DD60-43D0-B421-BB991C1642A9}" srcOrd="14" destOrd="0" presId="urn:microsoft.com/office/officeart/2005/8/layout/bProcess4#1"/>
    <dgm:cxn modelId="{28B471AE-45D5-4145-A307-08F6EDFBBAD9}" type="presParOf" srcId="{82515EC2-DD60-43D0-B421-BB991C1642A9}" destId="{17EC7BFB-9830-40BE-AA35-E8AEE3094969}" srcOrd="0" destOrd="0" presId="urn:microsoft.com/office/officeart/2005/8/layout/bProcess4#1"/>
    <dgm:cxn modelId="{76EA7D31-6CAA-4537-9C02-50ADDDEFAE6E}" type="presParOf" srcId="{82515EC2-DD60-43D0-B421-BB991C1642A9}" destId="{2C0FD86F-CB60-420A-B9F1-7FD27EECF808}" srcOrd="1" destOrd="0" presId="urn:microsoft.com/office/officeart/2005/8/layout/bProcess4#1"/>
    <dgm:cxn modelId="{6A69E8AA-352C-4332-A689-430A79483E9A}" type="presParOf" srcId="{D125951A-DE8C-4FE1-BBC0-AF45F0292D39}" destId="{2F6527F8-B580-4296-9549-61E12CE5E127}" srcOrd="15" destOrd="0" presId="urn:microsoft.com/office/officeart/2005/8/layout/bProcess4#1"/>
    <dgm:cxn modelId="{EF110966-A3C5-4367-BE53-782693163788}" type="presParOf" srcId="{D125951A-DE8C-4FE1-BBC0-AF45F0292D39}" destId="{2B2C5CD9-1EBD-49EE-952F-EC7A26FF8B1A}" srcOrd="16" destOrd="0" presId="urn:microsoft.com/office/officeart/2005/8/layout/bProcess4#1"/>
    <dgm:cxn modelId="{C4ABC857-4E4B-4DA9-B153-CE30EEE8E083}" type="presParOf" srcId="{2B2C5CD9-1EBD-49EE-952F-EC7A26FF8B1A}" destId="{1258C11F-7363-49FE-A8F9-EEF33F438663}" srcOrd="0" destOrd="0" presId="urn:microsoft.com/office/officeart/2005/8/layout/bProcess4#1"/>
    <dgm:cxn modelId="{E741F3F0-8069-4150-B916-59CBF55C4C66}" type="presParOf" srcId="{2B2C5CD9-1EBD-49EE-952F-EC7A26FF8B1A}" destId="{96B76D69-2E1B-4AC1-8A6D-277E2FAD6E6A}" srcOrd="1" destOrd="0" presId="urn:microsoft.com/office/officeart/2005/8/layout/bProcess4#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F28F977-C8FB-174E-ACF4-316141F47632}" type="doc">
      <dgm:prSet loTypeId="urn:microsoft.com/office/officeart/2005/8/layout/arrow6#1" loCatId="" qsTypeId="urn:microsoft.com/office/officeart/2005/8/quickstyle/simple1#1" qsCatId="simple" csTypeId="urn:microsoft.com/office/officeart/2005/8/colors/accent1_3" csCatId="accent1" phldr="1"/>
      <dgm:spPr/>
      <dgm:t>
        <a:bodyPr/>
        <a:lstStyle/>
        <a:p>
          <a:endParaRPr lang="en-GB"/>
        </a:p>
      </dgm:t>
    </dgm:pt>
    <dgm:pt modelId="{539FDA67-90E1-F94E-8691-0C86651660B5}">
      <dgm:prSet phldrT="[Text]"/>
      <dgm:spPr/>
      <dgm:t>
        <a:bodyPr/>
        <a:lstStyle/>
        <a:p>
          <a:r>
            <a:rPr lang="hi-IN" dirty="0">
              <a:latin typeface="Sans-sarif"/>
            </a:rPr>
            <a:t>उप शीर्षक </a:t>
          </a:r>
          <a:r>
            <a:rPr lang="en-GB" dirty="0">
              <a:latin typeface="Sans-sarif"/>
            </a:rPr>
            <a:t> 1</a:t>
          </a:r>
        </a:p>
      </dgm:t>
    </dgm:pt>
    <dgm:pt modelId="{8B1A4F32-1727-BD4B-998E-CA7A454753D9}" type="parTrans" cxnId="{C45639AB-3A53-B24F-A818-74185464B160}">
      <dgm:prSet/>
      <dgm:spPr/>
      <dgm:t>
        <a:bodyPr/>
        <a:lstStyle/>
        <a:p>
          <a:endParaRPr lang="en-GB"/>
        </a:p>
      </dgm:t>
    </dgm:pt>
    <dgm:pt modelId="{A84E556A-2996-504B-8EBD-79F47BEE9CA1}" type="sibTrans" cxnId="{C45639AB-3A53-B24F-A818-74185464B160}">
      <dgm:prSet/>
      <dgm:spPr/>
      <dgm:t>
        <a:bodyPr/>
        <a:lstStyle/>
        <a:p>
          <a:endParaRPr lang="en-GB"/>
        </a:p>
      </dgm:t>
    </dgm:pt>
    <dgm:pt modelId="{04B0CAA9-1678-AE4F-82AB-80F62C2FA15F}">
      <dgm:prSet phldrT="[Text]"/>
      <dgm:spPr/>
      <dgm:t>
        <a:bodyPr/>
        <a:lstStyle/>
        <a:p>
          <a:r>
            <a:rPr lang="en-GB" dirty="0">
              <a:latin typeface="Sans-sarif"/>
            </a:rPr>
            <a:t>Option 2</a:t>
          </a:r>
        </a:p>
      </dgm:t>
    </dgm:pt>
    <dgm:pt modelId="{9838D264-0898-A54B-90B1-F4DB5B225D64}" type="parTrans" cxnId="{B4EB55CF-5352-9743-8064-71495D19868C}">
      <dgm:prSet/>
      <dgm:spPr/>
      <dgm:t>
        <a:bodyPr/>
        <a:lstStyle/>
        <a:p>
          <a:endParaRPr lang="en-GB"/>
        </a:p>
      </dgm:t>
    </dgm:pt>
    <dgm:pt modelId="{9A92176C-1F52-314D-A4F1-6E24DB1F8CDF}" type="sibTrans" cxnId="{B4EB55CF-5352-9743-8064-71495D19868C}">
      <dgm:prSet/>
      <dgm:spPr/>
      <dgm:t>
        <a:bodyPr/>
        <a:lstStyle/>
        <a:p>
          <a:endParaRPr lang="en-GB"/>
        </a:p>
      </dgm:t>
    </dgm:pt>
    <dgm:pt modelId="{93FC4030-8F02-5C4B-B124-919850451BB0}" type="pres">
      <dgm:prSet presAssocID="{FF28F977-C8FB-174E-ACF4-316141F47632}" presName="compositeShape" presStyleCnt="0">
        <dgm:presLayoutVars>
          <dgm:chMax val="2"/>
          <dgm:dir/>
          <dgm:resizeHandles val="exact"/>
        </dgm:presLayoutVars>
      </dgm:prSet>
      <dgm:spPr/>
    </dgm:pt>
    <dgm:pt modelId="{2B071F57-8C63-CA4C-A5B5-CF7DF4ECC196}" type="pres">
      <dgm:prSet presAssocID="{FF28F977-C8FB-174E-ACF4-316141F47632}" presName="ribbon" presStyleLbl="node1" presStyleIdx="0" presStyleCnt="1"/>
      <dgm:spPr/>
    </dgm:pt>
    <dgm:pt modelId="{4FF0E215-6503-8747-B9CD-9703477D63B2}" type="pres">
      <dgm:prSet presAssocID="{FF28F977-C8FB-174E-ACF4-316141F47632}" presName="leftArrowText" presStyleLbl="node1" presStyleIdx="0" presStyleCnt="1">
        <dgm:presLayoutVars>
          <dgm:chMax val="0"/>
          <dgm:bulletEnabled val="1"/>
        </dgm:presLayoutVars>
      </dgm:prSet>
      <dgm:spPr/>
    </dgm:pt>
    <dgm:pt modelId="{88E9C97E-7A6B-C047-B3D7-59365D382546}" type="pres">
      <dgm:prSet presAssocID="{FF28F977-C8FB-174E-ACF4-316141F47632}" presName="rightArrowText" presStyleLbl="node1" presStyleIdx="0" presStyleCnt="1">
        <dgm:presLayoutVars>
          <dgm:chMax val="0"/>
          <dgm:bulletEnabled val="1"/>
        </dgm:presLayoutVars>
      </dgm:prSet>
      <dgm:spPr/>
    </dgm:pt>
  </dgm:ptLst>
  <dgm:cxnLst>
    <dgm:cxn modelId="{7F28352A-DA62-834C-992D-39521CF2BD68}" type="presOf" srcId="{539FDA67-90E1-F94E-8691-0C86651660B5}" destId="{4FF0E215-6503-8747-B9CD-9703477D63B2}" srcOrd="0" destOrd="0" presId="urn:microsoft.com/office/officeart/2005/8/layout/arrow6#1"/>
    <dgm:cxn modelId="{D899B5A5-3A8E-484A-B2C1-2928344AA7EB}" type="presOf" srcId="{FF28F977-C8FB-174E-ACF4-316141F47632}" destId="{93FC4030-8F02-5C4B-B124-919850451BB0}" srcOrd="0" destOrd="0" presId="urn:microsoft.com/office/officeart/2005/8/layout/arrow6#1"/>
    <dgm:cxn modelId="{C45639AB-3A53-B24F-A818-74185464B160}" srcId="{FF28F977-C8FB-174E-ACF4-316141F47632}" destId="{539FDA67-90E1-F94E-8691-0C86651660B5}" srcOrd="0" destOrd="0" parTransId="{8B1A4F32-1727-BD4B-998E-CA7A454753D9}" sibTransId="{A84E556A-2996-504B-8EBD-79F47BEE9CA1}"/>
    <dgm:cxn modelId="{B4EB55CF-5352-9743-8064-71495D19868C}" srcId="{FF28F977-C8FB-174E-ACF4-316141F47632}" destId="{04B0CAA9-1678-AE4F-82AB-80F62C2FA15F}" srcOrd="1" destOrd="0" parTransId="{9838D264-0898-A54B-90B1-F4DB5B225D64}" sibTransId="{9A92176C-1F52-314D-A4F1-6E24DB1F8CDF}"/>
    <dgm:cxn modelId="{9D7C29F0-71E8-A74A-9139-F1E9B6FAC977}" type="presOf" srcId="{04B0CAA9-1678-AE4F-82AB-80F62C2FA15F}" destId="{88E9C97E-7A6B-C047-B3D7-59365D382546}" srcOrd="0" destOrd="0" presId="urn:microsoft.com/office/officeart/2005/8/layout/arrow6#1"/>
    <dgm:cxn modelId="{F113B9B3-2DD3-0B44-AFA7-1A7D3925B2FF}" type="presParOf" srcId="{93FC4030-8F02-5C4B-B124-919850451BB0}" destId="{2B071F57-8C63-CA4C-A5B5-CF7DF4ECC196}" srcOrd="0" destOrd="0" presId="urn:microsoft.com/office/officeart/2005/8/layout/arrow6#1"/>
    <dgm:cxn modelId="{CF3C9279-31FA-BE4E-81F2-0E53E7B8CF8B}" type="presParOf" srcId="{93FC4030-8F02-5C4B-B124-919850451BB0}" destId="{4FF0E215-6503-8747-B9CD-9703477D63B2}" srcOrd="1" destOrd="0" presId="urn:microsoft.com/office/officeart/2005/8/layout/arrow6#1"/>
    <dgm:cxn modelId="{376A405D-2810-6643-BD76-58DDF76A0217}" type="presParOf" srcId="{93FC4030-8F02-5C4B-B124-919850451BB0}" destId="{88E9C97E-7A6B-C047-B3D7-59365D382546}" srcOrd="2" destOrd="0" presId="urn:microsoft.com/office/officeart/2005/8/layout/arrow6#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992E574-8699-4A08-B38A-24FA9C84FA56}" type="doc">
      <dgm:prSet loTypeId="urn:microsoft.com/office/officeart/2005/8/layout/cycle4#1" loCatId="matrix" qsTypeId="urn:microsoft.com/office/officeart/2005/8/quickstyle/simple1#2" qsCatId="simple" csTypeId="urn:microsoft.com/office/officeart/2005/8/colors/accent5_4" csCatId="accent5" phldr="1"/>
      <dgm:spPr/>
      <dgm:t>
        <a:bodyPr/>
        <a:lstStyle/>
        <a:p>
          <a:endParaRPr lang="en-IN"/>
        </a:p>
      </dgm:t>
    </dgm:pt>
    <dgm:pt modelId="{DBBA7AB1-2CC1-47B7-A340-2CA954505123}">
      <dgm:prSet phldrT="[Text]"/>
      <dgm:spPr/>
      <dgm:t>
        <a:bodyPr/>
        <a:lstStyle/>
        <a:p>
          <a:r>
            <a:rPr lang="hi-IN" dirty="0">
              <a:latin typeface="Sans-sarif"/>
            </a:rPr>
            <a:t>उप शीर्षक</a:t>
          </a:r>
          <a:r>
            <a:rPr lang="en-IN" dirty="0">
              <a:latin typeface="Sans-sarif"/>
            </a:rPr>
            <a:t> 1</a:t>
          </a:r>
        </a:p>
      </dgm:t>
    </dgm:pt>
    <dgm:pt modelId="{BAF630C7-BA79-414A-B63F-81B371A7DFC5}" type="parTrans" cxnId="{E503BD08-E387-49FC-BC83-49CC566E4AD1}">
      <dgm:prSet/>
      <dgm:spPr/>
      <dgm:t>
        <a:bodyPr/>
        <a:lstStyle/>
        <a:p>
          <a:endParaRPr lang="en-IN"/>
        </a:p>
      </dgm:t>
    </dgm:pt>
    <dgm:pt modelId="{2C9FFDEB-BD68-4EB6-B430-0626ABB5BC13}" type="sibTrans" cxnId="{E503BD08-E387-49FC-BC83-49CC566E4AD1}">
      <dgm:prSet/>
      <dgm:spPr/>
      <dgm:t>
        <a:bodyPr/>
        <a:lstStyle/>
        <a:p>
          <a:endParaRPr lang="en-IN"/>
        </a:p>
      </dgm:t>
    </dgm:pt>
    <dgm:pt modelId="{FB037196-61C6-49B8-9892-B380F867D428}">
      <dgm:prSet phldrT="[Text]"/>
      <dgm:spPr/>
      <dgm:t>
        <a:bodyPr/>
        <a:lstStyle/>
        <a:p>
          <a:r>
            <a:rPr lang="hi-IN" dirty="0">
              <a:latin typeface="Sans-sarif"/>
            </a:rPr>
            <a:t>उप शीर्षक</a:t>
          </a:r>
          <a:r>
            <a:rPr lang="en-IN" dirty="0">
              <a:latin typeface="Sans-sarif"/>
            </a:rPr>
            <a:t> 2</a:t>
          </a:r>
        </a:p>
      </dgm:t>
    </dgm:pt>
    <dgm:pt modelId="{7048D099-1764-420F-B93E-FA7F7E86FE66}" type="parTrans" cxnId="{B57CF9CE-A478-495D-B489-C9483D38D2C8}">
      <dgm:prSet/>
      <dgm:spPr/>
      <dgm:t>
        <a:bodyPr/>
        <a:lstStyle/>
        <a:p>
          <a:endParaRPr lang="en-IN"/>
        </a:p>
      </dgm:t>
    </dgm:pt>
    <dgm:pt modelId="{6A659A40-E0A1-46BA-ABF1-76A126CC36C7}" type="sibTrans" cxnId="{B57CF9CE-A478-495D-B489-C9483D38D2C8}">
      <dgm:prSet/>
      <dgm:spPr/>
      <dgm:t>
        <a:bodyPr/>
        <a:lstStyle/>
        <a:p>
          <a:endParaRPr lang="en-IN"/>
        </a:p>
      </dgm:t>
    </dgm:pt>
    <dgm:pt modelId="{E76F32DA-05D9-4519-BA03-341D89116F12}">
      <dgm:prSet phldrT="[Text]" custT="1"/>
      <dgm:spPr/>
      <dgm:t>
        <a:bodyPr anchor="ctr"/>
        <a:lstStyle/>
        <a:p>
          <a:pPr algn="l"/>
          <a:r>
            <a:rPr lang="hi-IN" sz="1400" dirty="0">
              <a:latin typeface="Sans-sarif"/>
            </a:rPr>
            <a:t>उप शीर्षक का विवरण यहाँ लिखें</a:t>
          </a:r>
          <a:endParaRPr lang="en-IN" sz="1400" dirty="0">
            <a:latin typeface="Sans-sarif"/>
          </a:endParaRPr>
        </a:p>
      </dgm:t>
    </dgm:pt>
    <dgm:pt modelId="{FE0A71F5-7C3E-456A-A50E-2B28231EEDDD}" type="parTrans" cxnId="{08694716-E9F0-435C-B708-712E9DE752BD}">
      <dgm:prSet/>
      <dgm:spPr/>
      <dgm:t>
        <a:bodyPr/>
        <a:lstStyle/>
        <a:p>
          <a:endParaRPr lang="en-IN"/>
        </a:p>
      </dgm:t>
    </dgm:pt>
    <dgm:pt modelId="{74E9F1E5-5747-4680-9847-4A1354E54FE2}" type="sibTrans" cxnId="{08694716-E9F0-435C-B708-712E9DE752BD}">
      <dgm:prSet/>
      <dgm:spPr/>
      <dgm:t>
        <a:bodyPr/>
        <a:lstStyle/>
        <a:p>
          <a:endParaRPr lang="en-IN"/>
        </a:p>
      </dgm:t>
    </dgm:pt>
    <dgm:pt modelId="{5EEA0480-4B50-6B4F-9CA1-70A17AA32F8F}">
      <dgm:prSet phldrT="[Text]" custT="1"/>
      <dgm:spPr/>
      <dgm:t>
        <a:bodyPr anchor="ctr"/>
        <a:lstStyle/>
        <a:p>
          <a:r>
            <a:rPr lang="hi-IN" sz="1400" dirty="0">
              <a:latin typeface="Sans-sarif"/>
            </a:rPr>
            <a:t>उप शीर्षक का विवरण यहाँ लिखें</a:t>
          </a:r>
          <a:endParaRPr lang="en-IN" sz="1400" dirty="0">
            <a:latin typeface="Sans-sarif"/>
          </a:endParaRPr>
        </a:p>
      </dgm:t>
    </dgm:pt>
    <dgm:pt modelId="{A547C7BB-1381-AE40-A3F5-9416EDE39C83}" type="parTrans" cxnId="{6A421888-7718-524D-880D-F00FB469A67C}">
      <dgm:prSet/>
      <dgm:spPr/>
      <dgm:t>
        <a:bodyPr/>
        <a:lstStyle/>
        <a:p>
          <a:endParaRPr lang="en-GB"/>
        </a:p>
      </dgm:t>
    </dgm:pt>
    <dgm:pt modelId="{8F58984E-610B-C449-9D6E-76143AD68E6D}" type="sibTrans" cxnId="{6A421888-7718-524D-880D-F00FB469A67C}">
      <dgm:prSet/>
      <dgm:spPr/>
      <dgm:t>
        <a:bodyPr/>
        <a:lstStyle/>
        <a:p>
          <a:endParaRPr lang="en-GB"/>
        </a:p>
      </dgm:t>
    </dgm:pt>
    <dgm:pt modelId="{AF94B1ED-32FC-AD41-8D54-D751C4BD5369}">
      <dgm:prSet phldrT="[Text]" custT="1"/>
      <dgm:spPr/>
      <dgm:t>
        <a:bodyPr/>
        <a:lstStyle/>
        <a:p>
          <a:pPr algn="ctr"/>
          <a:r>
            <a:rPr lang="hi-IN" sz="1600" dirty="0">
              <a:latin typeface="Sans-sarif"/>
            </a:rPr>
            <a:t>उप शीर्षक</a:t>
          </a:r>
          <a:r>
            <a:rPr lang="en-IN" sz="1600" dirty="0">
              <a:latin typeface="Sans-sarif"/>
            </a:rPr>
            <a:t> 4</a:t>
          </a:r>
        </a:p>
      </dgm:t>
    </dgm:pt>
    <dgm:pt modelId="{5454E3A5-209E-6B48-9759-D1D16ED7337E}" type="parTrans" cxnId="{667A66F2-A47F-D84A-92FB-E63C271A78CB}">
      <dgm:prSet/>
      <dgm:spPr/>
      <dgm:t>
        <a:bodyPr/>
        <a:lstStyle/>
        <a:p>
          <a:endParaRPr lang="en-GB"/>
        </a:p>
      </dgm:t>
    </dgm:pt>
    <dgm:pt modelId="{0EFD4319-C813-D34A-8AAD-11DE8E9A5787}" type="sibTrans" cxnId="{667A66F2-A47F-D84A-92FB-E63C271A78CB}">
      <dgm:prSet/>
      <dgm:spPr/>
      <dgm:t>
        <a:bodyPr/>
        <a:lstStyle/>
        <a:p>
          <a:endParaRPr lang="en-GB"/>
        </a:p>
      </dgm:t>
    </dgm:pt>
    <dgm:pt modelId="{B7ABE65C-38C6-B342-84A8-8BB922D0148B}">
      <dgm:prSet phldrT="[Text]" custT="1"/>
      <dgm:spPr/>
      <dgm:t>
        <a:bodyPr/>
        <a:lstStyle/>
        <a:p>
          <a:r>
            <a:rPr lang="hi-IN" sz="1400" dirty="0">
              <a:latin typeface="Sans-sarif"/>
            </a:rPr>
            <a:t>उप शीर्षक का विवरण यहाँ लिखें</a:t>
          </a:r>
          <a:endParaRPr lang="en-IN" sz="1400" dirty="0">
            <a:latin typeface="Sans-sarif"/>
          </a:endParaRPr>
        </a:p>
      </dgm:t>
    </dgm:pt>
    <dgm:pt modelId="{72225ADD-780E-2F4F-8E71-245FF4C99149}" type="parTrans" cxnId="{C251C6D6-C8A9-1E44-BF72-06DB9AAA40EA}">
      <dgm:prSet/>
      <dgm:spPr/>
      <dgm:t>
        <a:bodyPr/>
        <a:lstStyle/>
        <a:p>
          <a:endParaRPr lang="en-GB"/>
        </a:p>
      </dgm:t>
    </dgm:pt>
    <dgm:pt modelId="{063F7D78-3C0C-8F4D-9E44-1A6524D65870}" type="sibTrans" cxnId="{C251C6D6-C8A9-1E44-BF72-06DB9AAA40EA}">
      <dgm:prSet/>
      <dgm:spPr/>
      <dgm:t>
        <a:bodyPr/>
        <a:lstStyle/>
        <a:p>
          <a:endParaRPr lang="en-GB"/>
        </a:p>
      </dgm:t>
    </dgm:pt>
    <dgm:pt modelId="{0822F4E7-1AB8-E44A-9157-414D94412FCB}">
      <dgm:prSet phldrT="[Text]"/>
      <dgm:spPr/>
      <dgm:t>
        <a:bodyPr/>
        <a:lstStyle/>
        <a:p>
          <a:r>
            <a:rPr lang="hi-IN" dirty="0">
              <a:latin typeface="Sans-sarif"/>
            </a:rPr>
            <a:t>उप शीर्षक</a:t>
          </a:r>
          <a:r>
            <a:rPr lang="en-IN" dirty="0">
              <a:latin typeface="Sans-sarif"/>
            </a:rPr>
            <a:t> 3</a:t>
          </a:r>
        </a:p>
      </dgm:t>
    </dgm:pt>
    <dgm:pt modelId="{83B88623-9522-2648-ADA6-8CBF6432888F}" type="parTrans" cxnId="{90495F3D-59E6-A74A-A432-93DCA1067540}">
      <dgm:prSet/>
      <dgm:spPr/>
      <dgm:t>
        <a:bodyPr/>
        <a:lstStyle/>
        <a:p>
          <a:endParaRPr lang="en-GB"/>
        </a:p>
      </dgm:t>
    </dgm:pt>
    <dgm:pt modelId="{CD131547-25C1-3344-8A1F-C03BF20DD00F}" type="sibTrans" cxnId="{90495F3D-59E6-A74A-A432-93DCA1067540}">
      <dgm:prSet/>
      <dgm:spPr/>
      <dgm:t>
        <a:bodyPr/>
        <a:lstStyle/>
        <a:p>
          <a:endParaRPr lang="en-GB"/>
        </a:p>
      </dgm:t>
    </dgm:pt>
    <dgm:pt modelId="{A3354EED-80DD-BE47-8894-08BE12868DF6}">
      <dgm:prSet phldrT="[Text]" custT="1"/>
      <dgm:spPr/>
      <dgm:t>
        <a:bodyPr/>
        <a:lstStyle/>
        <a:p>
          <a:r>
            <a:rPr lang="hi-IN" sz="1400" dirty="0">
              <a:latin typeface="Sans-sarif"/>
            </a:rPr>
            <a:t>उप शीर्षक का विवरण यहाँ लिखें</a:t>
          </a:r>
          <a:endParaRPr lang="en-IN" sz="1400" dirty="0">
            <a:latin typeface="Sans-sarif"/>
          </a:endParaRPr>
        </a:p>
      </dgm:t>
    </dgm:pt>
    <dgm:pt modelId="{2DE7B3D2-FBBE-4A4A-9C79-03D2A9FFA393}" type="parTrans" cxnId="{A17F909D-8986-0F43-8706-E6CB97D9D25B}">
      <dgm:prSet/>
      <dgm:spPr/>
      <dgm:t>
        <a:bodyPr/>
        <a:lstStyle/>
        <a:p>
          <a:endParaRPr lang="en-GB"/>
        </a:p>
      </dgm:t>
    </dgm:pt>
    <dgm:pt modelId="{E99619C2-A145-A645-A8FC-191590DE9411}" type="sibTrans" cxnId="{A17F909D-8986-0F43-8706-E6CB97D9D25B}">
      <dgm:prSet/>
      <dgm:spPr/>
      <dgm:t>
        <a:bodyPr/>
        <a:lstStyle/>
        <a:p>
          <a:endParaRPr lang="en-GB"/>
        </a:p>
      </dgm:t>
    </dgm:pt>
    <dgm:pt modelId="{B6D94F68-EF9C-4CED-9F8F-DCC927389025}" type="pres">
      <dgm:prSet presAssocID="{5992E574-8699-4A08-B38A-24FA9C84FA56}" presName="cycleMatrixDiagram" presStyleCnt="0">
        <dgm:presLayoutVars>
          <dgm:chMax val="1"/>
          <dgm:dir/>
          <dgm:animLvl val="lvl"/>
          <dgm:resizeHandles val="exact"/>
        </dgm:presLayoutVars>
      </dgm:prSet>
      <dgm:spPr/>
    </dgm:pt>
    <dgm:pt modelId="{5330B683-5694-494A-A4EE-BEC03C786C03}" type="pres">
      <dgm:prSet presAssocID="{5992E574-8699-4A08-B38A-24FA9C84FA56}" presName="children" presStyleCnt="0"/>
      <dgm:spPr/>
    </dgm:pt>
    <dgm:pt modelId="{27280D57-D204-9A49-91B4-F8BDE654463B}" type="pres">
      <dgm:prSet presAssocID="{5992E574-8699-4A08-B38A-24FA9C84FA56}" presName="child1group" presStyleCnt="0"/>
      <dgm:spPr/>
    </dgm:pt>
    <dgm:pt modelId="{5E3E57E9-3D8D-FC48-8973-38BC64A99CA2}" type="pres">
      <dgm:prSet presAssocID="{5992E574-8699-4A08-B38A-24FA9C84FA56}" presName="child1" presStyleLbl="bgAcc1" presStyleIdx="0" presStyleCnt="4" custScaleX="197761" custScaleY="127946" custLinFactNeighborX="-36832"/>
      <dgm:spPr/>
    </dgm:pt>
    <dgm:pt modelId="{7BFB331C-2674-004C-B42E-36061700482D}" type="pres">
      <dgm:prSet presAssocID="{5992E574-8699-4A08-B38A-24FA9C84FA56}" presName="child1Text" presStyleLbl="bgAcc1" presStyleIdx="0" presStyleCnt="4">
        <dgm:presLayoutVars>
          <dgm:bulletEnabled val="1"/>
        </dgm:presLayoutVars>
      </dgm:prSet>
      <dgm:spPr/>
    </dgm:pt>
    <dgm:pt modelId="{AC608D92-611F-4B9F-BF22-59C3682160EA}" type="pres">
      <dgm:prSet presAssocID="{5992E574-8699-4A08-B38A-24FA9C84FA56}" presName="child2group" presStyleCnt="0"/>
      <dgm:spPr/>
    </dgm:pt>
    <dgm:pt modelId="{50A67D91-1353-4935-B8CF-3AA4124BFB2C}" type="pres">
      <dgm:prSet presAssocID="{5992E574-8699-4A08-B38A-24FA9C84FA56}" presName="child2" presStyleLbl="bgAcc1" presStyleIdx="1" presStyleCnt="4" custScaleX="197761" custScaleY="127946" custLinFactNeighborX="47725" custLinFactNeighborY="-3666"/>
      <dgm:spPr/>
    </dgm:pt>
    <dgm:pt modelId="{02E92EC2-C010-4F1E-9149-52DEB4DC5936}" type="pres">
      <dgm:prSet presAssocID="{5992E574-8699-4A08-B38A-24FA9C84FA56}" presName="child2Text" presStyleLbl="bgAcc1" presStyleIdx="1" presStyleCnt="4">
        <dgm:presLayoutVars>
          <dgm:bulletEnabled val="1"/>
        </dgm:presLayoutVars>
      </dgm:prSet>
      <dgm:spPr/>
    </dgm:pt>
    <dgm:pt modelId="{6F6F35BD-B2A6-1F43-AB69-6E110D778025}" type="pres">
      <dgm:prSet presAssocID="{5992E574-8699-4A08-B38A-24FA9C84FA56}" presName="child3group" presStyleCnt="0"/>
      <dgm:spPr/>
    </dgm:pt>
    <dgm:pt modelId="{2E5FFEF0-3C09-134A-8519-B54D16B9C25F}" type="pres">
      <dgm:prSet presAssocID="{5992E574-8699-4A08-B38A-24FA9C84FA56}" presName="child3" presStyleLbl="bgAcc1" presStyleIdx="2" presStyleCnt="4" custScaleX="197761" custScaleY="127946" custLinFactNeighborX="49501"/>
      <dgm:spPr/>
    </dgm:pt>
    <dgm:pt modelId="{C5C67E83-FFBD-0C4B-8161-DBB489AE8257}" type="pres">
      <dgm:prSet presAssocID="{5992E574-8699-4A08-B38A-24FA9C84FA56}" presName="child3Text" presStyleLbl="bgAcc1" presStyleIdx="2" presStyleCnt="4">
        <dgm:presLayoutVars>
          <dgm:bulletEnabled val="1"/>
        </dgm:presLayoutVars>
      </dgm:prSet>
      <dgm:spPr/>
    </dgm:pt>
    <dgm:pt modelId="{4EB9C6B3-2AFF-5D4A-810E-A6F6D59D10A1}" type="pres">
      <dgm:prSet presAssocID="{5992E574-8699-4A08-B38A-24FA9C84FA56}" presName="child4group" presStyleCnt="0"/>
      <dgm:spPr/>
    </dgm:pt>
    <dgm:pt modelId="{8AD3BE62-FA40-5E4B-885B-B471F87225B5}" type="pres">
      <dgm:prSet presAssocID="{5992E574-8699-4A08-B38A-24FA9C84FA56}" presName="child4" presStyleLbl="bgAcc1" presStyleIdx="3" presStyleCnt="4" custScaleX="197761" custScaleY="127946" custLinFactNeighborX="-34901" custLinFactNeighborY="-3666"/>
      <dgm:spPr/>
    </dgm:pt>
    <dgm:pt modelId="{06CCC62E-EFDD-264A-B5E5-238DB1544CC8}" type="pres">
      <dgm:prSet presAssocID="{5992E574-8699-4A08-B38A-24FA9C84FA56}" presName="child4Text" presStyleLbl="bgAcc1" presStyleIdx="3" presStyleCnt="4">
        <dgm:presLayoutVars>
          <dgm:bulletEnabled val="1"/>
        </dgm:presLayoutVars>
      </dgm:prSet>
      <dgm:spPr/>
    </dgm:pt>
    <dgm:pt modelId="{E7BB2707-EF00-48E3-BE18-B3DA5D6FA127}" type="pres">
      <dgm:prSet presAssocID="{5992E574-8699-4A08-B38A-24FA9C84FA56}" presName="childPlaceholder" presStyleCnt="0"/>
      <dgm:spPr/>
    </dgm:pt>
    <dgm:pt modelId="{0246BE40-C84B-4F18-98CF-C9FFB638ABC5}" type="pres">
      <dgm:prSet presAssocID="{5992E574-8699-4A08-B38A-24FA9C84FA56}" presName="circle" presStyleCnt="0"/>
      <dgm:spPr/>
    </dgm:pt>
    <dgm:pt modelId="{B0C586CE-2C26-4D51-BF62-1865E00FE5A5}" type="pres">
      <dgm:prSet presAssocID="{5992E574-8699-4A08-B38A-24FA9C84FA56}" presName="quadrant1" presStyleLbl="node1" presStyleIdx="0" presStyleCnt="4">
        <dgm:presLayoutVars>
          <dgm:chMax val="1"/>
          <dgm:bulletEnabled val="1"/>
        </dgm:presLayoutVars>
      </dgm:prSet>
      <dgm:spPr/>
    </dgm:pt>
    <dgm:pt modelId="{FD0EB669-8D70-47AA-8913-8B2EF3E57B85}" type="pres">
      <dgm:prSet presAssocID="{5992E574-8699-4A08-B38A-24FA9C84FA56}" presName="quadrant2" presStyleLbl="node1" presStyleIdx="1" presStyleCnt="4">
        <dgm:presLayoutVars>
          <dgm:chMax val="1"/>
          <dgm:bulletEnabled val="1"/>
        </dgm:presLayoutVars>
      </dgm:prSet>
      <dgm:spPr/>
    </dgm:pt>
    <dgm:pt modelId="{F33C9AA0-6846-45B9-B5C3-69D2C1CF7E46}" type="pres">
      <dgm:prSet presAssocID="{5992E574-8699-4A08-B38A-24FA9C84FA56}" presName="quadrant3" presStyleLbl="node1" presStyleIdx="2" presStyleCnt="4">
        <dgm:presLayoutVars>
          <dgm:chMax val="1"/>
          <dgm:bulletEnabled val="1"/>
        </dgm:presLayoutVars>
      </dgm:prSet>
      <dgm:spPr/>
    </dgm:pt>
    <dgm:pt modelId="{6DFD1C79-1265-43B4-AD85-D9A23129839E}" type="pres">
      <dgm:prSet presAssocID="{5992E574-8699-4A08-B38A-24FA9C84FA56}" presName="quadrant4" presStyleLbl="node1" presStyleIdx="3" presStyleCnt="4">
        <dgm:presLayoutVars>
          <dgm:chMax val="1"/>
          <dgm:bulletEnabled val="1"/>
        </dgm:presLayoutVars>
      </dgm:prSet>
      <dgm:spPr/>
    </dgm:pt>
    <dgm:pt modelId="{C5B465A9-0342-48AD-B1CD-2D6046A2B2E9}" type="pres">
      <dgm:prSet presAssocID="{5992E574-8699-4A08-B38A-24FA9C84FA56}" presName="quadrantPlaceholder" presStyleCnt="0"/>
      <dgm:spPr/>
    </dgm:pt>
    <dgm:pt modelId="{09DE21AA-E7FF-498A-ACF0-698FD6FED00B}" type="pres">
      <dgm:prSet presAssocID="{5992E574-8699-4A08-B38A-24FA9C84FA56}" presName="center1" presStyleLbl="fgShp" presStyleIdx="0" presStyleCnt="2"/>
      <dgm:spPr/>
    </dgm:pt>
    <dgm:pt modelId="{AE673B72-2C84-4A67-8984-DEDCD05EAD44}" type="pres">
      <dgm:prSet presAssocID="{5992E574-8699-4A08-B38A-24FA9C84FA56}" presName="center2" presStyleLbl="fgShp" presStyleIdx="1" presStyleCnt="2"/>
      <dgm:spPr/>
    </dgm:pt>
  </dgm:ptLst>
  <dgm:cxnLst>
    <dgm:cxn modelId="{E503BD08-E387-49FC-BC83-49CC566E4AD1}" srcId="{5992E574-8699-4A08-B38A-24FA9C84FA56}" destId="{DBBA7AB1-2CC1-47B7-A340-2CA954505123}" srcOrd="0" destOrd="0" parTransId="{BAF630C7-BA79-414A-B63F-81B371A7DFC5}" sibTransId="{2C9FFDEB-BD68-4EB6-B430-0626ABB5BC13}"/>
    <dgm:cxn modelId="{08694716-E9F0-435C-B708-712E9DE752BD}" srcId="{FB037196-61C6-49B8-9892-B380F867D428}" destId="{E76F32DA-05D9-4519-BA03-341D89116F12}" srcOrd="0" destOrd="0" parTransId="{FE0A71F5-7C3E-456A-A50E-2B28231EEDDD}" sibTransId="{74E9F1E5-5747-4680-9847-4A1354E54FE2}"/>
    <dgm:cxn modelId="{FE2B642D-F7E6-3548-B195-DD96339AB1D2}" type="presOf" srcId="{A3354EED-80DD-BE47-8894-08BE12868DF6}" destId="{8AD3BE62-FA40-5E4B-885B-B471F87225B5}" srcOrd="0" destOrd="0" presId="urn:microsoft.com/office/officeart/2005/8/layout/cycle4#1"/>
    <dgm:cxn modelId="{031E3A32-C642-4645-9B36-C82534B6444D}" type="presOf" srcId="{A3354EED-80DD-BE47-8894-08BE12868DF6}" destId="{06CCC62E-EFDD-264A-B5E5-238DB1544CC8}" srcOrd="1" destOrd="0" presId="urn:microsoft.com/office/officeart/2005/8/layout/cycle4#1"/>
    <dgm:cxn modelId="{C5E57D37-9011-498E-A218-7900D87E1B33}" type="presOf" srcId="{5992E574-8699-4A08-B38A-24FA9C84FA56}" destId="{B6D94F68-EF9C-4CED-9F8F-DCC927389025}" srcOrd="0" destOrd="0" presId="urn:microsoft.com/office/officeart/2005/8/layout/cycle4#1"/>
    <dgm:cxn modelId="{90495F3D-59E6-A74A-A432-93DCA1067540}" srcId="{5992E574-8699-4A08-B38A-24FA9C84FA56}" destId="{0822F4E7-1AB8-E44A-9157-414D94412FCB}" srcOrd="3" destOrd="0" parTransId="{83B88623-9522-2648-ADA6-8CBF6432888F}" sibTransId="{CD131547-25C1-3344-8A1F-C03BF20DD00F}"/>
    <dgm:cxn modelId="{9DB0B44B-FA1A-134E-BE0A-018789567D97}" type="presOf" srcId="{DBBA7AB1-2CC1-47B7-A340-2CA954505123}" destId="{B0C586CE-2C26-4D51-BF62-1865E00FE5A5}" srcOrd="0" destOrd="0" presId="urn:microsoft.com/office/officeart/2005/8/layout/cycle4#1"/>
    <dgm:cxn modelId="{EACDDB6C-07F6-E64F-9D93-6B607556110A}" type="presOf" srcId="{B7ABE65C-38C6-B342-84A8-8BB922D0148B}" destId="{2E5FFEF0-3C09-134A-8519-B54D16B9C25F}" srcOrd="0" destOrd="0" presId="urn:microsoft.com/office/officeart/2005/8/layout/cycle4#1"/>
    <dgm:cxn modelId="{66174450-5FB0-C64C-8DF3-E36DEF348EC2}" type="presOf" srcId="{5EEA0480-4B50-6B4F-9CA1-70A17AA32F8F}" destId="{7BFB331C-2674-004C-B42E-36061700482D}" srcOrd="1" destOrd="0" presId="urn:microsoft.com/office/officeart/2005/8/layout/cycle4#1"/>
    <dgm:cxn modelId="{6A421888-7718-524D-880D-F00FB469A67C}" srcId="{DBBA7AB1-2CC1-47B7-A340-2CA954505123}" destId="{5EEA0480-4B50-6B4F-9CA1-70A17AA32F8F}" srcOrd="0" destOrd="0" parTransId="{A547C7BB-1381-AE40-A3F5-9416EDE39C83}" sibTransId="{8F58984E-610B-C449-9D6E-76143AD68E6D}"/>
    <dgm:cxn modelId="{37C79190-37C2-A848-8B24-15F5BB8600FD}" type="presOf" srcId="{E76F32DA-05D9-4519-BA03-341D89116F12}" destId="{50A67D91-1353-4935-B8CF-3AA4124BFB2C}" srcOrd="0" destOrd="0" presId="urn:microsoft.com/office/officeart/2005/8/layout/cycle4#1"/>
    <dgm:cxn modelId="{10B49395-73DF-044A-872B-85DDF2B26E98}" type="presOf" srcId="{B7ABE65C-38C6-B342-84A8-8BB922D0148B}" destId="{C5C67E83-FFBD-0C4B-8161-DBB489AE8257}" srcOrd="1" destOrd="0" presId="urn:microsoft.com/office/officeart/2005/8/layout/cycle4#1"/>
    <dgm:cxn modelId="{1ABA859C-2513-BB49-9FB0-C935801430CD}" type="presOf" srcId="{5EEA0480-4B50-6B4F-9CA1-70A17AA32F8F}" destId="{5E3E57E9-3D8D-FC48-8973-38BC64A99CA2}" srcOrd="0" destOrd="0" presId="urn:microsoft.com/office/officeart/2005/8/layout/cycle4#1"/>
    <dgm:cxn modelId="{A17F909D-8986-0F43-8706-E6CB97D9D25B}" srcId="{0822F4E7-1AB8-E44A-9157-414D94412FCB}" destId="{A3354EED-80DD-BE47-8894-08BE12868DF6}" srcOrd="0" destOrd="0" parTransId="{2DE7B3D2-FBBE-4A4A-9C79-03D2A9FFA393}" sibTransId="{E99619C2-A145-A645-A8FC-191590DE9411}"/>
    <dgm:cxn modelId="{67217FAE-004A-4A46-AA99-2D02C88453BB}" type="presOf" srcId="{E76F32DA-05D9-4519-BA03-341D89116F12}" destId="{02E92EC2-C010-4F1E-9149-52DEB4DC5936}" srcOrd="1" destOrd="0" presId="urn:microsoft.com/office/officeart/2005/8/layout/cycle4#1"/>
    <dgm:cxn modelId="{7557B3AF-21A5-DB4C-AF54-FFBCD10187FE}" type="presOf" srcId="{0822F4E7-1AB8-E44A-9157-414D94412FCB}" destId="{6DFD1C79-1265-43B4-AD85-D9A23129839E}" srcOrd="0" destOrd="0" presId="urn:microsoft.com/office/officeart/2005/8/layout/cycle4#1"/>
    <dgm:cxn modelId="{04A305B5-036D-AD4C-9042-1A2EB58B45CE}" type="presOf" srcId="{FB037196-61C6-49B8-9892-B380F867D428}" destId="{FD0EB669-8D70-47AA-8913-8B2EF3E57B85}" srcOrd="0" destOrd="0" presId="urn:microsoft.com/office/officeart/2005/8/layout/cycle4#1"/>
    <dgm:cxn modelId="{CE98C1C9-6468-944E-91C8-D3EC8CFFB314}" type="presOf" srcId="{AF94B1ED-32FC-AD41-8D54-D751C4BD5369}" destId="{F33C9AA0-6846-45B9-B5C3-69D2C1CF7E46}" srcOrd="0" destOrd="0" presId="urn:microsoft.com/office/officeart/2005/8/layout/cycle4#1"/>
    <dgm:cxn modelId="{B57CF9CE-A478-495D-B489-C9483D38D2C8}" srcId="{5992E574-8699-4A08-B38A-24FA9C84FA56}" destId="{FB037196-61C6-49B8-9892-B380F867D428}" srcOrd="1" destOrd="0" parTransId="{7048D099-1764-420F-B93E-FA7F7E86FE66}" sibTransId="{6A659A40-E0A1-46BA-ABF1-76A126CC36C7}"/>
    <dgm:cxn modelId="{C251C6D6-C8A9-1E44-BF72-06DB9AAA40EA}" srcId="{AF94B1ED-32FC-AD41-8D54-D751C4BD5369}" destId="{B7ABE65C-38C6-B342-84A8-8BB922D0148B}" srcOrd="0" destOrd="0" parTransId="{72225ADD-780E-2F4F-8E71-245FF4C99149}" sibTransId="{063F7D78-3C0C-8F4D-9E44-1A6524D65870}"/>
    <dgm:cxn modelId="{667A66F2-A47F-D84A-92FB-E63C271A78CB}" srcId="{5992E574-8699-4A08-B38A-24FA9C84FA56}" destId="{AF94B1ED-32FC-AD41-8D54-D751C4BD5369}" srcOrd="2" destOrd="0" parTransId="{5454E3A5-209E-6B48-9759-D1D16ED7337E}" sibTransId="{0EFD4319-C813-D34A-8AAD-11DE8E9A5787}"/>
    <dgm:cxn modelId="{9326F0F7-B03A-8547-884C-48DF96943E1E}" type="presParOf" srcId="{B6D94F68-EF9C-4CED-9F8F-DCC927389025}" destId="{5330B683-5694-494A-A4EE-BEC03C786C03}" srcOrd="0" destOrd="0" presId="urn:microsoft.com/office/officeart/2005/8/layout/cycle4#1"/>
    <dgm:cxn modelId="{A076B21E-1A49-B648-AC21-1C1AA593A956}" type="presParOf" srcId="{5330B683-5694-494A-A4EE-BEC03C786C03}" destId="{27280D57-D204-9A49-91B4-F8BDE654463B}" srcOrd="0" destOrd="0" presId="urn:microsoft.com/office/officeart/2005/8/layout/cycle4#1"/>
    <dgm:cxn modelId="{54B81CC4-73C5-154A-B7FA-08039D23CEC3}" type="presParOf" srcId="{27280D57-D204-9A49-91B4-F8BDE654463B}" destId="{5E3E57E9-3D8D-FC48-8973-38BC64A99CA2}" srcOrd="0" destOrd="0" presId="urn:microsoft.com/office/officeart/2005/8/layout/cycle4#1"/>
    <dgm:cxn modelId="{918450D3-D962-FD42-A8A7-71F62B5A9B28}" type="presParOf" srcId="{27280D57-D204-9A49-91B4-F8BDE654463B}" destId="{7BFB331C-2674-004C-B42E-36061700482D}" srcOrd="1" destOrd="0" presId="urn:microsoft.com/office/officeart/2005/8/layout/cycle4#1"/>
    <dgm:cxn modelId="{2B4620A3-1995-BD45-9D8C-7223669B25B7}" type="presParOf" srcId="{5330B683-5694-494A-A4EE-BEC03C786C03}" destId="{AC608D92-611F-4B9F-BF22-59C3682160EA}" srcOrd="1" destOrd="0" presId="urn:microsoft.com/office/officeart/2005/8/layout/cycle4#1"/>
    <dgm:cxn modelId="{2FE7EF9F-E720-E44C-A438-4021300B1400}" type="presParOf" srcId="{AC608D92-611F-4B9F-BF22-59C3682160EA}" destId="{50A67D91-1353-4935-B8CF-3AA4124BFB2C}" srcOrd="0" destOrd="0" presId="urn:microsoft.com/office/officeart/2005/8/layout/cycle4#1"/>
    <dgm:cxn modelId="{9A143D9A-5263-5842-8D36-A55DE82E4646}" type="presParOf" srcId="{AC608D92-611F-4B9F-BF22-59C3682160EA}" destId="{02E92EC2-C010-4F1E-9149-52DEB4DC5936}" srcOrd="1" destOrd="0" presId="urn:microsoft.com/office/officeart/2005/8/layout/cycle4#1"/>
    <dgm:cxn modelId="{1F04FF6F-CDDA-7B4A-B810-D5328E59A5B1}" type="presParOf" srcId="{5330B683-5694-494A-A4EE-BEC03C786C03}" destId="{6F6F35BD-B2A6-1F43-AB69-6E110D778025}" srcOrd="2" destOrd="0" presId="urn:microsoft.com/office/officeart/2005/8/layout/cycle4#1"/>
    <dgm:cxn modelId="{6FF78C1A-DB18-0D44-AFC2-DD049206196B}" type="presParOf" srcId="{6F6F35BD-B2A6-1F43-AB69-6E110D778025}" destId="{2E5FFEF0-3C09-134A-8519-B54D16B9C25F}" srcOrd="0" destOrd="0" presId="urn:microsoft.com/office/officeart/2005/8/layout/cycle4#1"/>
    <dgm:cxn modelId="{5E2D74BB-2181-DA43-812E-0D49B6045305}" type="presParOf" srcId="{6F6F35BD-B2A6-1F43-AB69-6E110D778025}" destId="{C5C67E83-FFBD-0C4B-8161-DBB489AE8257}" srcOrd="1" destOrd="0" presId="urn:microsoft.com/office/officeart/2005/8/layout/cycle4#1"/>
    <dgm:cxn modelId="{7BA0E116-D99E-A744-94BF-EDFB78610C2D}" type="presParOf" srcId="{5330B683-5694-494A-A4EE-BEC03C786C03}" destId="{4EB9C6B3-2AFF-5D4A-810E-A6F6D59D10A1}" srcOrd="3" destOrd="0" presId="urn:microsoft.com/office/officeart/2005/8/layout/cycle4#1"/>
    <dgm:cxn modelId="{67357DC5-4BE8-F942-9480-5D8C1AD0CB22}" type="presParOf" srcId="{4EB9C6B3-2AFF-5D4A-810E-A6F6D59D10A1}" destId="{8AD3BE62-FA40-5E4B-885B-B471F87225B5}" srcOrd="0" destOrd="0" presId="urn:microsoft.com/office/officeart/2005/8/layout/cycle4#1"/>
    <dgm:cxn modelId="{0FC88C62-B3D6-9644-A9AF-2D5588876423}" type="presParOf" srcId="{4EB9C6B3-2AFF-5D4A-810E-A6F6D59D10A1}" destId="{06CCC62E-EFDD-264A-B5E5-238DB1544CC8}" srcOrd="1" destOrd="0" presId="urn:microsoft.com/office/officeart/2005/8/layout/cycle4#1"/>
    <dgm:cxn modelId="{0EE28FEE-C16D-7A4E-A962-4B2B08E5D6CD}" type="presParOf" srcId="{5330B683-5694-494A-A4EE-BEC03C786C03}" destId="{E7BB2707-EF00-48E3-BE18-B3DA5D6FA127}" srcOrd="4" destOrd="0" presId="urn:microsoft.com/office/officeart/2005/8/layout/cycle4#1"/>
    <dgm:cxn modelId="{2DDE3074-C2B6-E740-9E50-E1841CF728DD}" type="presParOf" srcId="{B6D94F68-EF9C-4CED-9F8F-DCC927389025}" destId="{0246BE40-C84B-4F18-98CF-C9FFB638ABC5}" srcOrd="1" destOrd="0" presId="urn:microsoft.com/office/officeart/2005/8/layout/cycle4#1"/>
    <dgm:cxn modelId="{7DBA14F0-D1C3-C54E-84A0-C477D63FA7F7}" type="presParOf" srcId="{0246BE40-C84B-4F18-98CF-C9FFB638ABC5}" destId="{B0C586CE-2C26-4D51-BF62-1865E00FE5A5}" srcOrd="0" destOrd="0" presId="urn:microsoft.com/office/officeart/2005/8/layout/cycle4#1"/>
    <dgm:cxn modelId="{936AC3B8-DD2A-5B43-ABAF-2E761507C744}" type="presParOf" srcId="{0246BE40-C84B-4F18-98CF-C9FFB638ABC5}" destId="{FD0EB669-8D70-47AA-8913-8B2EF3E57B85}" srcOrd="1" destOrd="0" presId="urn:microsoft.com/office/officeart/2005/8/layout/cycle4#1"/>
    <dgm:cxn modelId="{7AD02640-BAA5-B640-A8F9-70B76370D69A}" type="presParOf" srcId="{0246BE40-C84B-4F18-98CF-C9FFB638ABC5}" destId="{F33C9AA0-6846-45B9-B5C3-69D2C1CF7E46}" srcOrd="2" destOrd="0" presId="urn:microsoft.com/office/officeart/2005/8/layout/cycle4#1"/>
    <dgm:cxn modelId="{121E8C9D-4AB9-C64D-B8F3-0CCBF8BF8B36}" type="presParOf" srcId="{0246BE40-C84B-4F18-98CF-C9FFB638ABC5}" destId="{6DFD1C79-1265-43B4-AD85-D9A23129839E}" srcOrd="3" destOrd="0" presId="urn:microsoft.com/office/officeart/2005/8/layout/cycle4#1"/>
    <dgm:cxn modelId="{C7A9566F-AB47-B94E-9926-9DB94318C8A8}" type="presParOf" srcId="{0246BE40-C84B-4F18-98CF-C9FFB638ABC5}" destId="{C5B465A9-0342-48AD-B1CD-2D6046A2B2E9}" srcOrd="4" destOrd="0" presId="urn:microsoft.com/office/officeart/2005/8/layout/cycle4#1"/>
    <dgm:cxn modelId="{80095594-C576-F448-A56D-67915C249705}" type="presParOf" srcId="{B6D94F68-EF9C-4CED-9F8F-DCC927389025}" destId="{09DE21AA-E7FF-498A-ACF0-698FD6FED00B}" srcOrd="2" destOrd="0" presId="urn:microsoft.com/office/officeart/2005/8/layout/cycle4#1"/>
    <dgm:cxn modelId="{72E23F28-D9CE-8742-B9C4-9EFE40C39B83}" type="presParOf" srcId="{B6D94F68-EF9C-4CED-9F8F-DCC927389025}" destId="{AE673B72-2C84-4A67-8984-DEDCD05EAD44}" srcOrd="3" destOrd="0" presId="urn:microsoft.com/office/officeart/2005/8/layout/cycle4#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EB6944A7-6D02-5348-9F3B-85DD5B1BD74C}" type="doc">
      <dgm:prSet loTypeId="urn:microsoft.com/office/officeart/2005/8/layout/radial2#1" loCatId="" qsTypeId="urn:microsoft.com/office/officeart/2005/8/quickstyle/simple1#3" qsCatId="simple" csTypeId="urn:microsoft.com/office/officeart/2005/8/colors/accent5_4" csCatId="accent5" phldr="1"/>
      <dgm:spPr/>
      <dgm:t>
        <a:bodyPr/>
        <a:lstStyle/>
        <a:p>
          <a:endParaRPr lang="en-GB"/>
        </a:p>
      </dgm:t>
    </dgm:pt>
    <dgm:pt modelId="{C67C661C-2F84-5B48-91E4-145A83046504}">
      <dgm:prSet phldrT="[Text]" custT="1"/>
      <dgm:spPr/>
      <dgm:t>
        <a:bodyPr/>
        <a:lstStyle/>
        <a:p>
          <a:r>
            <a:rPr lang="hi-IN" sz="2000" kern="1200" dirty="0">
              <a:latin typeface="Sans-sarif"/>
              <a:ea typeface="+mn-ea"/>
              <a:cs typeface="+mn-cs"/>
            </a:rPr>
            <a:t>शीर्षक</a:t>
          </a:r>
          <a:endParaRPr lang="en-GB" sz="2000" kern="1200" dirty="0">
            <a:latin typeface="Sans-sarif"/>
            <a:ea typeface="+mn-ea"/>
            <a:cs typeface="+mn-cs"/>
          </a:endParaRPr>
        </a:p>
      </dgm:t>
    </dgm:pt>
    <dgm:pt modelId="{0C220BD6-C521-0F45-8C35-575BFB679433}" type="parTrans" cxnId="{ED852BAD-006D-F44C-9B28-59F67E06FC4F}">
      <dgm:prSet/>
      <dgm:spPr/>
      <dgm:t>
        <a:bodyPr/>
        <a:lstStyle/>
        <a:p>
          <a:endParaRPr lang="en-GB"/>
        </a:p>
      </dgm:t>
    </dgm:pt>
    <dgm:pt modelId="{DC03CD49-1EC5-AB4F-9EAB-FD486DC5EEA0}" type="sibTrans" cxnId="{ED852BAD-006D-F44C-9B28-59F67E06FC4F}">
      <dgm:prSet/>
      <dgm:spPr/>
      <dgm:t>
        <a:bodyPr/>
        <a:lstStyle/>
        <a:p>
          <a:endParaRPr lang="en-GB"/>
        </a:p>
      </dgm:t>
    </dgm:pt>
    <dgm:pt modelId="{1C8F3597-B49F-7549-81D6-ECD5EB675CE7}">
      <dgm:prSet phldrT="[Text]" custT="1"/>
      <dgm:spPr/>
      <dgm:t>
        <a:bodyPr/>
        <a:lstStyle/>
        <a:p>
          <a:r>
            <a:rPr lang="hi-IN" sz="1800" dirty="0">
              <a:latin typeface="Sans-sarif"/>
            </a:rPr>
            <a:t>उप शीर्षक</a:t>
          </a:r>
          <a:r>
            <a:rPr lang="en-US" sz="1800" dirty="0">
              <a:latin typeface="Sans-sarif"/>
            </a:rPr>
            <a:t> 1</a:t>
          </a:r>
          <a:endParaRPr lang="en-GB" sz="1800" dirty="0">
            <a:latin typeface="Sans-sarif"/>
          </a:endParaRPr>
        </a:p>
      </dgm:t>
    </dgm:pt>
    <dgm:pt modelId="{6C6E85B7-3A78-684B-9C21-5A041815C457}" type="parTrans" cxnId="{C84DC026-57C0-CC46-B77C-3DA0212FBB5A}">
      <dgm:prSet/>
      <dgm:spPr/>
      <dgm:t>
        <a:bodyPr/>
        <a:lstStyle/>
        <a:p>
          <a:endParaRPr lang="en-GB"/>
        </a:p>
      </dgm:t>
    </dgm:pt>
    <dgm:pt modelId="{961B75D2-662A-3A4E-AF8F-9D180B1B1126}" type="sibTrans" cxnId="{C84DC026-57C0-CC46-B77C-3DA0212FBB5A}">
      <dgm:prSet/>
      <dgm:spPr/>
      <dgm:t>
        <a:bodyPr/>
        <a:lstStyle/>
        <a:p>
          <a:endParaRPr lang="en-GB"/>
        </a:p>
      </dgm:t>
    </dgm:pt>
    <dgm:pt modelId="{8EE9D609-6665-D349-86BB-1EA654868DE3}">
      <dgm:prSet phldrT="[Text]" custT="1"/>
      <dgm:spPr/>
      <dgm:t>
        <a:bodyPr/>
        <a:lstStyle/>
        <a:p>
          <a:r>
            <a:rPr lang="hi-IN" sz="1800" dirty="0">
              <a:latin typeface="Sans-sarif"/>
            </a:rPr>
            <a:t>उप शीर्षक</a:t>
          </a:r>
          <a:r>
            <a:rPr lang="en-US" sz="1800" dirty="0">
              <a:latin typeface="Sans-sarif"/>
            </a:rPr>
            <a:t> 2</a:t>
          </a:r>
          <a:endParaRPr lang="en-GB" sz="1800" dirty="0">
            <a:latin typeface="Sans-sarif"/>
          </a:endParaRPr>
        </a:p>
      </dgm:t>
    </dgm:pt>
    <dgm:pt modelId="{545FC25D-7EFC-224C-A229-5ACC69398341}" type="parTrans" cxnId="{ABD26E87-7F0B-6C42-8299-DBED231529EB}">
      <dgm:prSet/>
      <dgm:spPr/>
      <dgm:t>
        <a:bodyPr/>
        <a:lstStyle/>
        <a:p>
          <a:endParaRPr lang="en-GB"/>
        </a:p>
      </dgm:t>
    </dgm:pt>
    <dgm:pt modelId="{FAE832B9-A21D-AB4B-9AF3-8AE93B9E8C73}" type="sibTrans" cxnId="{ABD26E87-7F0B-6C42-8299-DBED231529EB}">
      <dgm:prSet/>
      <dgm:spPr/>
      <dgm:t>
        <a:bodyPr/>
        <a:lstStyle/>
        <a:p>
          <a:endParaRPr lang="en-GB"/>
        </a:p>
      </dgm:t>
    </dgm:pt>
    <dgm:pt modelId="{316A4380-FF10-5B4D-9742-8E6A92C9F0A6}">
      <dgm:prSet phldrT="[Text]" custT="1"/>
      <dgm:spPr/>
      <dgm:t>
        <a:bodyPr/>
        <a:lstStyle/>
        <a:p>
          <a:r>
            <a:rPr lang="hi-IN" sz="2000" kern="1200" dirty="0">
              <a:latin typeface="Sans-sarif"/>
              <a:ea typeface="+mn-ea"/>
              <a:cs typeface="+mn-cs"/>
            </a:rPr>
            <a:t>शीर्षक</a:t>
          </a:r>
          <a:endParaRPr lang="en-GB" sz="2000" kern="1200" dirty="0">
            <a:latin typeface="Sans-sarif"/>
            <a:ea typeface="+mn-ea"/>
            <a:cs typeface="+mn-cs"/>
          </a:endParaRPr>
        </a:p>
      </dgm:t>
    </dgm:pt>
    <dgm:pt modelId="{738D67B5-5A5D-D947-BA29-F1A069DECD2A}" type="parTrans" cxnId="{1843FF60-F6CC-7941-A76C-001BC592D106}">
      <dgm:prSet/>
      <dgm:spPr/>
      <dgm:t>
        <a:bodyPr/>
        <a:lstStyle/>
        <a:p>
          <a:endParaRPr lang="en-GB"/>
        </a:p>
      </dgm:t>
    </dgm:pt>
    <dgm:pt modelId="{0DCF92BF-D531-904E-9324-379169F08219}" type="sibTrans" cxnId="{1843FF60-F6CC-7941-A76C-001BC592D106}">
      <dgm:prSet/>
      <dgm:spPr/>
      <dgm:t>
        <a:bodyPr/>
        <a:lstStyle/>
        <a:p>
          <a:endParaRPr lang="en-GB"/>
        </a:p>
      </dgm:t>
    </dgm:pt>
    <dgm:pt modelId="{3CA2E6CE-E6FC-D740-8398-9D2E16B2AF28}">
      <dgm:prSet phldrT="[Text]" custT="1"/>
      <dgm:spPr/>
      <dgm:t>
        <a:bodyPr/>
        <a:lstStyle/>
        <a:p>
          <a:r>
            <a:rPr lang="hi-IN" sz="1800" kern="1200">
              <a:latin typeface="Sans-sarif"/>
            </a:rPr>
            <a:t>उप शीर्षक</a:t>
          </a:r>
          <a:r>
            <a:rPr lang="en-US" sz="1800" kern="1200">
              <a:latin typeface="Sans-sarif"/>
            </a:rPr>
            <a:t> 1</a:t>
          </a:r>
          <a:endParaRPr lang="en-GB" sz="1800" kern="1200" dirty="0">
            <a:latin typeface="Sans-sarif"/>
          </a:endParaRPr>
        </a:p>
      </dgm:t>
    </dgm:pt>
    <dgm:pt modelId="{34282AD9-47E7-B747-83DF-DB569067C8B2}" type="parTrans" cxnId="{2353B976-4A9E-CE48-BF6F-0B6BCE0337EB}">
      <dgm:prSet/>
      <dgm:spPr/>
      <dgm:t>
        <a:bodyPr/>
        <a:lstStyle/>
        <a:p>
          <a:endParaRPr lang="en-GB"/>
        </a:p>
      </dgm:t>
    </dgm:pt>
    <dgm:pt modelId="{90AE5488-7A5F-C24B-922F-53C446CECCA4}" type="sibTrans" cxnId="{2353B976-4A9E-CE48-BF6F-0B6BCE0337EB}">
      <dgm:prSet/>
      <dgm:spPr/>
      <dgm:t>
        <a:bodyPr/>
        <a:lstStyle/>
        <a:p>
          <a:endParaRPr lang="en-GB"/>
        </a:p>
      </dgm:t>
    </dgm:pt>
    <dgm:pt modelId="{2A971883-9BBE-504F-95F6-36CCB5C553CA}">
      <dgm:prSet phldrT="[Text]" custT="1"/>
      <dgm:spPr/>
      <dgm:t>
        <a:bodyPr/>
        <a:lstStyle/>
        <a:p>
          <a:r>
            <a:rPr lang="hi-IN" sz="2000" kern="1200" dirty="0">
              <a:latin typeface="Sans-sarif"/>
              <a:ea typeface="+mn-ea"/>
              <a:cs typeface="+mn-cs"/>
            </a:rPr>
            <a:t>शीर्षक</a:t>
          </a:r>
          <a:endParaRPr lang="en-GB" sz="2000" kern="1200" dirty="0">
            <a:latin typeface="Sans-sarif"/>
            <a:ea typeface="+mn-ea"/>
            <a:cs typeface="+mn-cs"/>
          </a:endParaRPr>
        </a:p>
      </dgm:t>
    </dgm:pt>
    <dgm:pt modelId="{500D9754-DFD1-6C46-8D20-3A19654C0CF2}" type="parTrans" cxnId="{34A1B63F-D0A7-B642-8A5C-0FF8229B051E}">
      <dgm:prSet/>
      <dgm:spPr/>
      <dgm:t>
        <a:bodyPr/>
        <a:lstStyle/>
        <a:p>
          <a:endParaRPr lang="en-GB"/>
        </a:p>
      </dgm:t>
    </dgm:pt>
    <dgm:pt modelId="{3D0FE366-F4FD-8041-9671-F2120EC5EEB8}" type="sibTrans" cxnId="{34A1B63F-D0A7-B642-8A5C-0FF8229B051E}">
      <dgm:prSet/>
      <dgm:spPr/>
      <dgm:t>
        <a:bodyPr/>
        <a:lstStyle/>
        <a:p>
          <a:endParaRPr lang="en-GB"/>
        </a:p>
      </dgm:t>
    </dgm:pt>
    <dgm:pt modelId="{343DCC2B-D502-1E49-A30C-A3A3080DE025}">
      <dgm:prSet phldrT="[Text]" custT="1"/>
      <dgm:spPr/>
      <dgm:t>
        <a:bodyPr/>
        <a:lstStyle/>
        <a:p>
          <a:r>
            <a:rPr lang="hi-IN" sz="1800" kern="1200">
              <a:latin typeface="Sans-sarif"/>
            </a:rPr>
            <a:t>उप शीर्षक</a:t>
          </a:r>
          <a:r>
            <a:rPr lang="en-US" sz="1800" kern="1200">
              <a:latin typeface="Sans-sarif"/>
            </a:rPr>
            <a:t> 1</a:t>
          </a:r>
          <a:endParaRPr lang="en-GB" sz="1800" kern="1200" dirty="0">
            <a:latin typeface="Sans-sarif"/>
          </a:endParaRPr>
        </a:p>
      </dgm:t>
    </dgm:pt>
    <dgm:pt modelId="{FB294865-1101-F84D-B612-7A9B905BA922}" type="parTrans" cxnId="{B595F23C-FE0C-BC40-808E-EBBAB4941A2F}">
      <dgm:prSet/>
      <dgm:spPr/>
      <dgm:t>
        <a:bodyPr/>
        <a:lstStyle/>
        <a:p>
          <a:endParaRPr lang="en-GB"/>
        </a:p>
      </dgm:t>
    </dgm:pt>
    <dgm:pt modelId="{473FFBB7-0FC9-1142-9C55-F9491593A542}" type="sibTrans" cxnId="{B595F23C-FE0C-BC40-808E-EBBAB4941A2F}">
      <dgm:prSet/>
      <dgm:spPr/>
      <dgm:t>
        <a:bodyPr/>
        <a:lstStyle/>
        <a:p>
          <a:endParaRPr lang="en-GB"/>
        </a:p>
      </dgm:t>
    </dgm:pt>
    <dgm:pt modelId="{100E1635-DA66-4546-A5AE-5C02B8328D67}">
      <dgm:prSet custT="1"/>
      <dgm:spPr/>
      <dgm:t>
        <a:bodyPr/>
        <a:lstStyle/>
        <a:p>
          <a:r>
            <a:rPr lang="hi-IN" sz="1800" dirty="0">
              <a:latin typeface="Sans-sarif"/>
            </a:rPr>
            <a:t>उप शीर्षक</a:t>
          </a:r>
          <a:r>
            <a:rPr lang="en-US" sz="1800" dirty="0">
              <a:latin typeface="Sans-sarif"/>
            </a:rPr>
            <a:t> 2</a:t>
          </a:r>
          <a:endParaRPr lang="en-GB" sz="1800" dirty="0">
            <a:latin typeface="Sans-sarif"/>
          </a:endParaRPr>
        </a:p>
      </dgm:t>
    </dgm:pt>
    <dgm:pt modelId="{7EFFE9CE-E2A1-4B4A-AE88-D5B5436E849D}" type="parTrans" cxnId="{F2C8BE11-4189-4D4D-948E-3B82DB3E06DE}">
      <dgm:prSet/>
      <dgm:spPr/>
      <dgm:t>
        <a:bodyPr/>
        <a:lstStyle/>
        <a:p>
          <a:endParaRPr lang="en-US"/>
        </a:p>
      </dgm:t>
    </dgm:pt>
    <dgm:pt modelId="{2CC7EF85-F4E0-42CE-9E11-4359287949F6}" type="sibTrans" cxnId="{F2C8BE11-4189-4D4D-948E-3B82DB3E06DE}">
      <dgm:prSet/>
      <dgm:spPr/>
      <dgm:t>
        <a:bodyPr/>
        <a:lstStyle/>
        <a:p>
          <a:endParaRPr lang="en-US"/>
        </a:p>
      </dgm:t>
    </dgm:pt>
    <dgm:pt modelId="{43E5F2DA-C380-445F-9572-433F1778780C}">
      <dgm:prSet custT="1"/>
      <dgm:spPr/>
      <dgm:t>
        <a:bodyPr/>
        <a:lstStyle/>
        <a:p>
          <a:r>
            <a:rPr lang="hi-IN" sz="1800" dirty="0">
              <a:latin typeface="Sans-sarif"/>
            </a:rPr>
            <a:t>उप शीर्षक</a:t>
          </a:r>
          <a:r>
            <a:rPr lang="en-US" sz="1800" dirty="0">
              <a:latin typeface="Sans-sarif"/>
            </a:rPr>
            <a:t> 2</a:t>
          </a:r>
          <a:endParaRPr lang="en-GB" sz="1800" dirty="0">
            <a:latin typeface="Sans-sarif"/>
          </a:endParaRPr>
        </a:p>
      </dgm:t>
    </dgm:pt>
    <dgm:pt modelId="{78ECE06D-E81F-4E75-9D10-653DB1D116E4}" type="parTrans" cxnId="{96908A89-01EB-40E2-BC42-6BC289671E24}">
      <dgm:prSet/>
      <dgm:spPr/>
      <dgm:t>
        <a:bodyPr/>
        <a:lstStyle/>
        <a:p>
          <a:endParaRPr lang="en-US"/>
        </a:p>
      </dgm:t>
    </dgm:pt>
    <dgm:pt modelId="{33610A89-A183-4689-9D2D-1C8202C85DB1}" type="sibTrans" cxnId="{96908A89-01EB-40E2-BC42-6BC289671E24}">
      <dgm:prSet/>
      <dgm:spPr/>
      <dgm:t>
        <a:bodyPr/>
        <a:lstStyle/>
        <a:p>
          <a:endParaRPr lang="en-US"/>
        </a:p>
      </dgm:t>
    </dgm:pt>
    <dgm:pt modelId="{4E6966B6-CD02-CD4E-971E-1B378DC1367C}" type="pres">
      <dgm:prSet presAssocID="{EB6944A7-6D02-5348-9F3B-85DD5B1BD74C}" presName="composite" presStyleCnt="0">
        <dgm:presLayoutVars>
          <dgm:chMax val="5"/>
          <dgm:dir/>
          <dgm:animLvl val="ctr"/>
          <dgm:resizeHandles val="exact"/>
        </dgm:presLayoutVars>
      </dgm:prSet>
      <dgm:spPr/>
    </dgm:pt>
    <dgm:pt modelId="{F057C4EE-DC5E-F94E-86EA-6A2C35B3EACD}" type="pres">
      <dgm:prSet presAssocID="{EB6944A7-6D02-5348-9F3B-85DD5B1BD74C}" presName="cycle" presStyleCnt="0"/>
      <dgm:spPr/>
    </dgm:pt>
    <dgm:pt modelId="{1B34F5C8-541E-0642-8512-C0D5CE2B65E3}" type="pres">
      <dgm:prSet presAssocID="{EB6944A7-6D02-5348-9F3B-85DD5B1BD74C}" presName="centerShape" presStyleCnt="0"/>
      <dgm:spPr/>
    </dgm:pt>
    <dgm:pt modelId="{86CEB574-87E9-ED4B-A5C1-6B7A9C65FA5F}" type="pres">
      <dgm:prSet presAssocID="{EB6944A7-6D02-5348-9F3B-85DD5B1BD74C}" presName="connSite" presStyleLbl="node1" presStyleIdx="0" presStyleCnt="4"/>
      <dgm:spPr/>
    </dgm:pt>
    <dgm:pt modelId="{ED21F006-B274-FD4E-AA22-1E7F01D4A863}" type="pres">
      <dgm:prSet presAssocID="{EB6944A7-6D02-5348-9F3B-85DD5B1BD74C}" presName="visible" presStyleLbl="node1" presStyleIdx="0" presStyleCnt="4"/>
      <dgm:spPr/>
    </dgm:pt>
    <dgm:pt modelId="{EDE28A2E-0392-594D-A84C-82DFB697BEE2}" type="pres">
      <dgm:prSet presAssocID="{0C220BD6-C521-0F45-8C35-575BFB679433}" presName="Name25" presStyleLbl="parChTrans1D1" presStyleIdx="0" presStyleCnt="3"/>
      <dgm:spPr/>
    </dgm:pt>
    <dgm:pt modelId="{9A885A22-FDFC-F54B-8A50-6036A41834D2}" type="pres">
      <dgm:prSet presAssocID="{C67C661C-2F84-5B48-91E4-145A83046504}" presName="node" presStyleCnt="0"/>
      <dgm:spPr/>
    </dgm:pt>
    <dgm:pt modelId="{2CCC8DEE-6D2D-2346-9090-2688D65FFEFB}" type="pres">
      <dgm:prSet presAssocID="{C67C661C-2F84-5B48-91E4-145A83046504}" presName="parentNode" presStyleLbl="node1" presStyleIdx="1" presStyleCnt="4">
        <dgm:presLayoutVars>
          <dgm:chMax val="1"/>
          <dgm:bulletEnabled val="1"/>
        </dgm:presLayoutVars>
      </dgm:prSet>
      <dgm:spPr/>
    </dgm:pt>
    <dgm:pt modelId="{1D5C7FD3-C7D9-F648-BB72-464376268177}" type="pres">
      <dgm:prSet presAssocID="{C67C661C-2F84-5B48-91E4-145A83046504}" presName="childNode" presStyleLbl="revTx" presStyleIdx="0" presStyleCnt="3">
        <dgm:presLayoutVars>
          <dgm:bulletEnabled val="1"/>
        </dgm:presLayoutVars>
      </dgm:prSet>
      <dgm:spPr/>
    </dgm:pt>
    <dgm:pt modelId="{5F042DF5-A52C-4646-9FCF-30F097DEC210}" type="pres">
      <dgm:prSet presAssocID="{738D67B5-5A5D-D947-BA29-F1A069DECD2A}" presName="Name25" presStyleLbl="parChTrans1D1" presStyleIdx="1" presStyleCnt="3"/>
      <dgm:spPr/>
    </dgm:pt>
    <dgm:pt modelId="{56C6E9DD-EF83-9B47-9684-DB9FF0B53AE5}" type="pres">
      <dgm:prSet presAssocID="{316A4380-FF10-5B4D-9742-8E6A92C9F0A6}" presName="node" presStyleCnt="0"/>
      <dgm:spPr/>
    </dgm:pt>
    <dgm:pt modelId="{DA5ADFE9-3A4C-6542-820A-B5D27C598FC9}" type="pres">
      <dgm:prSet presAssocID="{316A4380-FF10-5B4D-9742-8E6A92C9F0A6}" presName="parentNode" presStyleLbl="node1" presStyleIdx="2" presStyleCnt="4">
        <dgm:presLayoutVars>
          <dgm:chMax val="1"/>
          <dgm:bulletEnabled val="1"/>
        </dgm:presLayoutVars>
      </dgm:prSet>
      <dgm:spPr/>
    </dgm:pt>
    <dgm:pt modelId="{AA5907F8-47AC-E441-875E-32C18AE3AB33}" type="pres">
      <dgm:prSet presAssocID="{316A4380-FF10-5B4D-9742-8E6A92C9F0A6}" presName="childNode" presStyleLbl="revTx" presStyleIdx="1" presStyleCnt="3">
        <dgm:presLayoutVars>
          <dgm:bulletEnabled val="1"/>
        </dgm:presLayoutVars>
      </dgm:prSet>
      <dgm:spPr/>
    </dgm:pt>
    <dgm:pt modelId="{198D6FB6-B090-434B-80B5-6EDEC6B30F9C}" type="pres">
      <dgm:prSet presAssocID="{500D9754-DFD1-6C46-8D20-3A19654C0CF2}" presName="Name25" presStyleLbl="parChTrans1D1" presStyleIdx="2" presStyleCnt="3"/>
      <dgm:spPr/>
    </dgm:pt>
    <dgm:pt modelId="{4B65923E-AAC9-1042-9856-953957555BD3}" type="pres">
      <dgm:prSet presAssocID="{2A971883-9BBE-504F-95F6-36CCB5C553CA}" presName="node" presStyleCnt="0"/>
      <dgm:spPr/>
    </dgm:pt>
    <dgm:pt modelId="{5D84D039-5EA7-F24D-A0D3-2670A8AEC8BF}" type="pres">
      <dgm:prSet presAssocID="{2A971883-9BBE-504F-95F6-36CCB5C553CA}" presName="parentNode" presStyleLbl="node1" presStyleIdx="3" presStyleCnt="4">
        <dgm:presLayoutVars>
          <dgm:chMax val="1"/>
          <dgm:bulletEnabled val="1"/>
        </dgm:presLayoutVars>
      </dgm:prSet>
      <dgm:spPr/>
    </dgm:pt>
    <dgm:pt modelId="{C259A450-0778-2D4D-BC8A-44C0FB2F5FE0}" type="pres">
      <dgm:prSet presAssocID="{2A971883-9BBE-504F-95F6-36CCB5C553CA}" presName="childNode" presStyleLbl="revTx" presStyleIdx="2" presStyleCnt="3">
        <dgm:presLayoutVars>
          <dgm:bulletEnabled val="1"/>
        </dgm:presLayoutVars>
      </dgm:prSet>
      <dgm:spPr/>
    </dgm:pt>
  </dgm:ptLst>
  <dgm:cxnLst>
    <dgm:cxn modelId="{F2C8BE11-4189-4D4D-948E-3B82DB3E06DE}" srcId="{316A4380-FF10-5B4D-9742-8E6A92C9F0A6}" destId="{100E1635-DA66-4546-A5AE-5C02B8328D67}" srcOrd="1" destOrd="0" parTransId="{7EFFE9CE-E2A1-4B4A-AE88-D5B5436E849D}" sibTransId="{2CC7EF85-F4E0-42CE-9E11-4359287949F6}"/>
    <dgm:cxn modelId="{110D1F17-11C1-1D44-A046-90E3B3F015E9}" type="presOf" srcId="{0C220BD6-C521-0F45-8C35-575BFB679433}" destId="{EDE28A2E-0392-594D-A84C-82DFB697BEE2}" srcOrd="0" destOrd="0" presId="urn:microsoft.com/office/officeart/2005/8/layout/radial2#1"/>
    <dgm:cxn modelId="{00BA711C-5B11-B140-9B87-5CE1D10F00B8}" type="presOf" srcId="{3CA2E6CE-E6FC-D740-8398-9D2E16B2AF28}" destId="{AA5907F8-47AC-E441-875E-32C18AE3AB33}" srcOrd="0" destOrd="0" presId="urn:microsoft.com/office/officeart/2005/8/layout/radial2#1"/>
    <dgm:cxn modelId="{C84DC026-57C0-CC46-B77C-3DA0212FBB5A}" srcId="{C67C661C-2F84-5B48-91E4-145A83046504}" destId="{1C8F3597-B49F-7549-81D6-ECD5EB675CE7}" srcOrd="0" destOrd="0" parTransId="{6C6E85B7-3A78-684B-9C21-5A041815C457}" sibTransId="{961B75D2-662A-3A4E-AF8F-9D180B1B1126}"/>
    <dgm:cxn modelId="{53B28B33-5B09-4689-8408-862B97D9463A}" type="presOf" srcId="{43E5F2DA-C380-445F-9572-433F1778780C}" destId="{C259A450-0778-2D4D-BC8A-44C0FB2F5FE0}" srcOrd="0" destOrd="1" presId="urn:microsoft.com/office/officeart/2005/8/layout/radial2#1"/>
    <dgm:cxn modelId="{B595F23C-FE0C-BC40-808E-EBBAB4941A2F}" srcId="{2A971883-9BBE-504F-95F6-36CCB5C553CA}" destId="{343DCC2B-D502-1E49-A30C-A3A3080DE025}" srcOrd="0" destOrd="0" parTransId="{FB294865-1101-F84D-B612-7A9B905BA922}" sibTransId="{473FFBB7-0FC9-1142-9C55-F9491593A542}"/>
    <dgm:cxn modelId="{34A1B63F-D0A7-B642-8A5C-0FF8229B051E}" srcId="{EB6944A7-6D02-5348-9F3B-85DD5B1BD74C}" destId="{2A971883-9BBE-504F-95F6-36CCB5C553CA}" srcOrd="2" destOrd="0" parTransId="{500D9754-DFD1-6C46-8D20-3A19654C0CF2}" sibTransId="{3D0FE366-F4FD-8041-9671-F2120EC5EEB8}"/>
    <dgm:cxn modelId="{1843FF60-F6CC-7941-A76C-001BC592D106}" srcId="{EB6944A7-6D02-5348-9F3B-85DD5B1BD74C}" destId="{316A4380-FF10-5B4D-9742-8E6A92C9F0A6}" srcOrd="1" destOrd="0" parTransId="{738D67B5-5A5D-D947-BA29-F1A069DECD2A}" sibTransId="{0DCF92BF-D531-904E-9324-379169F08219}"/>
    <dgm:cxn modelId="{2F2FC543-44F7-8F42-BE56-8D465B3C2496}" type="presOf" srcId="{C67C661C-2F84-5B48-91E4-145A83046504}" destId="{2CCC8DEE-6D2D-2346-9090-2688D65FFEFB}" srcOrd="0" destOrd="0" presId="urn:microsoft.com/office/officeart/2005/8/layout/radial2#1"/>
    <dgm:cxn modelId="{423CBC45-79AC-774C-904A-7CFC02AE6ACC}" type="presOf" srcId="{2A971883-9BBE-504F-95F6-36CCB5C553CA}" destId="{5D84D039-5EA7-F24D-A0D3-2670A8AEC8BF}" srcOrd="0" destOrd="0" presId="urn:microsoft.com/office/officeart/2005/8/layout/radial2#1"/>
    <dgm:cxn modelId="{2353B976-4A9E-CE48-BF6F-0B6BCE0337EB}" srcId="{316A4380-FF10-5B4D-9742-8E6A92C9F0A6}" destId="{3CA2E6CE-E6FC-D740-8398-9D2E16B2AF28}" srcOrd="0" destOrd="0" parTransId="{34282AD9-47E7-B747-83DF-DB569067C8B2}" sibTransId="{90AE5488-7A5F-C24B-922F-53C446CECCA4}"/>
    <dgm:cxn modelId="{D08E7C79-A7F6-DE40-9A6E-D2DC2EC77811}" type="presOf" srcId="{EB6944A7-6D02-5348-9F3B-85DD5B1BD74C}" destId="{4E6966B6-CD02-CD4E-971E-1B378DC1367C}" srcOrd="0" destOrd="0" presId="urn:microsoft.com/office/officeart/2005/8/layout/radial2#1"/>
    <dgm:cxn modelId="{ABD26E87-7F0B-6C42-8299-DBED231529EB}" srcId="{C67C661C-2F84-5B48-91E4-145A83046504}" destId="{8EE9D609-6665-D349-86BB-1EA654868DE3}" srcOrd="1" destOrd="0" parTransId="{545FC25D-7EFC-224C-A229-5ACC69398341}" sibTransId="{FAE832B9-A21D-AB4B-9AF3-8AE93B9E8C73}"/>
    <dgm:cxn modelId="{96908A89-01EB-40E2-BC42-6BC289671E24}" srcId="{2A971883-9BBE-504F-95F6-36CCB5C553CA}" destId="{43E5F2DA-C380-445F-9572-433F1778780C}" srcOrd="1" destOrd="0" parTransId="{78ECE06D-E81F-4E75-9D10-653DB1D116E4}" sibTransId="{33610A89-A183-4689-9D2D-1C8202C85DB1}"/>
    <dgm:cxn modelId="{85A8EC90-17F6-EF4D-BA5A-04986F6BBC87}" type="presOf" srcId="{343DCC2B-D502-1E49-A30C-A3A3080DE025}" destId="{C259A450-0778-2D4D-BC8A-44C0FB2F5FE0}" srcOrd="0" destOrd="0" presId="urn:microsoft.com/office/officeart/2005/8/layout/radial2#1"/>
    <dgm:cxn modelId="{EC491F96-80B8-F045-8150-DCB3CCBA32F9}" type="presOf" srcId="{8EE9D609-6665-D349-86BB-1EA654868DE3}" destId="{1D5C7FD3-C7D9-F648-BB72-464376268177}" srcOrd="0" destOrd="1" presId="urn:microsoft.com/office/officeart/2005/8/layout/radial2#1"/>
    <dgm:cxn modelId="{ED852BAD-006D-F44C-9B28-59F67E06FC4F}" srcId="{EB6944A7-6D02-5348-9F3B-85DD5B1BD74C}" destId="{C67C661C-2F84-5B48-91E4-145A83046504}" srcOrd="0" destOrd="0" parTransId="{0C220BD6-C521-0F45-8C35-575BFB679433}" sibTransId="{DC03CD49-1EC5-AB4F-9EAB-FD486DC5EEA0}"/>
    <dgm:cxn modelId="{C9D12CB1-1DE7-4CEA-BA11-51297D3E8126}" type="presOf" srcId="{100E1635-DA66-4546-A5AE-5C02B8328D67}" destId="{AA5907F8-47AC-E441-875E-32C18AE3AB33}" srcOrd="0" destOrd="1" presId="urn:microsoft.com/office/officeart/2005/8/layout/radial2#1"/>
    <dgm:cxn modelId="{50E353C4-A3AB-8943-BE09-840E57DC3269}" type="presOf" srcId="{500D9754-DFD1-6C46-8D20-3A19654C0CF2}" destId="{198D6FB6-B090-434B-80B5-6EDEC6B30F9C}" srcOrd="0" destOrd="0" presId="urn:microsoft.com/office/officeart/2005/8/layout/radial2#1"/>
    <dgm:cxn modelId="{A6FED8DF-B6D5-E648-B48E-C583555B6B2C}" type="presOf" srcId="{1C8F3597-B49F-7549-81D6-ECD5EB675CE7}" destId="{1D5C7FD3-C7D9-F648-BB72-464376268177}" srcOrd="0" destOrd="0" presId="urn:microsoft.com/office/officeart/2005/8/layout/radial2#1"/>
    <dgm:cxn modelId="{F2892DE8-9F36-EA47-B5E7-7E65B545FCBF}" type="presOf" srcId="{316A4380-FF10-5B4D-9742-8E6A92C9F0A6}" destId="{DA5ADFE9-3A4C-6542-820A-B5D27C598FC9}" srcOrd="0" destOrd="0" presId="urn:microsoft.com/office/officeart/2005/8/layout/radial2#1"/>
    <dgm:cxn modelId="{CFF387FC-DD41-F442-A543-EEBA87014642}" type="presOf" srcId="{738D67B5-5A5D-D947-BA29-F1A069DECD2A}" destId="{5F042DF5-A52C-4646-9FCF-30F097DEC210}" srcOrd="0" destOrd="0" presId="urn:microsoft.com/office/officeart/2005/8/layout/radial2#1"/>
    <dgm:cxn modelId="{8CA2F359-B57E-0D4B-AEA3-80FCB795BF53}" type="presParOf" srcId="{4E6966B6-CD02-CD4E-971E-1B378DC1367C}" destId="{F057C4EE-DC5E-F94E-86EA-6A2C35B3EACD}" srcOrd="0" destOrd="0" presId="urn:microsoft.com/office/officeart/2005/8/layout/radial2#1"/>
    <dgm:cxn modelId="{9D25AE60-CF56-2845-BE12-8DD6ECBF354C}" type="presParOf" srcId="{F057C4EE-DC5E-F94E-86EA-6A2C35B3EACD}" destId="{1B34F5C8-541E-0642-8512-C0D5CE2B65E3}" srcOrd="0" destOrd="0" presId="urn:microsoft.com/office/officeart/2005/8/layout/radial2#1"/>
    <dgm:cxn modelId="{AC248236-1039-AA40-8DBC-7B632A8120D0}" type="presParOf" srcId="{1B34F5C8-541E-0642-8512-C0D5CE2B65E3}" destId="{86CEB574-87E9-ED4B-A5C1-6B7A9C65FA5F}" srcOrd="0" destOrd="0" presId="urn:microsoft.com/office/officeart/2005/8/layout/radial2#1"/>
    <dgm:cxn modelId="{CAC55624-0972-874C-9990-9531A7710095}" type="presParOf" srcId="{1B34F5C8-541E-0642-8512-C0D5CE2B65E3}" destId="{ED21F006-B274-FD4E-AA22-1E7F01D4A863}" srcOrd="1" destOrd="0" presId="urn:microsoft.com/office/officeart/2005/8/layout/radial2#1"/>
    <dgm:cxn modelId="{E755EE93-C893-744D-8AF9-164EEC1223D4}" type="presParOf" srcId="{F057C4EE-DC5E-F94E-86EA-6A2C35B3EACD}" destId="{EDE28A2E-0392-594D-A84C-82DFB697BEE2}" srcOrd="1" destOrd="0" presId="urn:microsoft.com/office/officeart/2005/8/layout/radial2#1"/>
    <dgm:cxn modelId="{55AF692A-F588-2649-A016-5249BA0D46CB}" type="presParOf" srcId="{F057C4EE-DC5E-F94E-86EA-6A2C35B3EACD}" destId="{9A885A22-FDFC-F54B-8A50-6036A41834D2}" srcOrd="2" destOrd="0" presId="urn:microsoft.com/office/officeart/2005/8/layout/radial2#1"/>
    <dgm:cxn modelId="{3CDB7507-3208-CD41-B123-5BA5FAB3EB33}" type="presParOf" srcId="{9A885A22-FDFC-F54B-8A50-6036A41834D2}" destId="{2CCC8DEE-6D2D-2346-9090-2688D65FFEFB}" srcOrd="0" destOrd="0" presId="urn:microsoft.com/office/officeart/2005/8/layout/radial2#1"/>
    <dgm:cxn modelId="{D49B4122-D3FB-C54F-8E5F-E0BF1FFE8C61}" type="presParOf" srcId="{9A885A22-FDFC-F54B-8A50-6036A41834D2}" destId="{1D5C7FD3-C7D9-F648-BB72-464376268177}" srcOrd="1" destOrd="0" presId="urn:microsoft.com/office/officeart/2005/8/layout/radial2#1"/>
    <dgm:cxn modelId="{C8F52715-A66B-CA47-BAB1-EC02EA6F5B4F}" type="presParOf" srcId="{F057C4EE-DC5E-F94E-86EA-6A2C35B3EACD}" destId="{5F042DF5-A52C-4646-9FCF-30F097DEC210}" srcOrd="3" destOrd="0" presId="urn:microsoft.com/office/officeart/2005/8/layout/radial2#1"/>
    <dgm:cxn modelId="{5DA92264-A40A-7442-BF90-1B7862A2AA06}" type="presParOf" srcId="{F057C4EE-DC5E-F94E-86EA-6A2C35B3EACD}" destId="{56C6E9DD-EF83-9B47-9684-DB9FF0B53AE5}" srcOrd="4" destOrd="0" presId="urn:microsoft.com/office/officeart/2005/8/layout/radial2#1"/>
    <dgm:cxn modelId="{36E98E90-9B74-B64C-9D66-D66E97243C6B}" type="presParOf" srcId="{56C6E9DD-EF83-9B47-9684-DB9FF0B53AE5}" destId="{DA5ADFE9-3A4C-6542-820A-B5D27C598FC9}" srcOrd="0" destOrd="0" presId="urn:microsoft.com/office/officeart/2005/8/layout/radial2#1"/>
    <dgm:cxn modelId="{5D05476E-C12C-E846-B06D-B9F2BF08A094}" type="presParOf" srcId="{56C6E9DD-EF83-9B47-9684-DB9FF0B53AE5}" destId="{AA5907F8-47AC-E441-875E-32C18AE3AB33}" srcOrd="1" destOrd="0" presId="urn:microsoft.com/office/officeart/2005/8/layout/radial2#1"/>
    <dgm:cxn modelId="{B0DE3A18-C80A-0444-A132-BEE2EC99EB8B}" type="presParOf" srcId="{F057C4EE-DC5E-F94E-86EA-6A2C35B3EACD}" destId="{198D6FB6-B090-434B-80B5-6EDEC6B30F9C}" srcOrd="5" destOrd="0" presId="urn:microsoft.com/office/officeart/2005/8/layout/radial2#1"/>
    <dgm:cxn modelId="{6B585EBE-AE49-EC46-B260-64ECA8114079}" type="presParOf" srcId="{F057C4EE-DC5E-F94E-86EA-6A2C35B3EACD}" destId="{4B65923E-AAC9-1042-9856-953957555BD3}" srcOrd="6" destOrd="0" presId="urn:microsoft.com/office/officeart/2005/8/layout/radial2#1"/>
    <dgm:cxn modelId="{025BFD4B-6DE0-CB4F-851A-258577EAAABF}" type="presParOf" srcId="{4B65923E-AAC9-1042-9856-953957555BD3}" destId="{5D84D039-5EA7-F24D-A0D3-2670A8AEC8BF}" srcOrd="0" destOrd="0" presId="urn:microsoft.com/office/officeart/2005/8/layout/radial2#1"/>
    <dgm:cxn modelId="{2F3F6BCC-D5FD-8349-87C1-3DA6A9966850}" type="presParOf" srcId="{4B65923E-AAC9-1042-9856-953957555BD3}" destId="{C259A450-0778-2D4D-BC8A-44C0FB2F5FE0}" srcOrd="1" destOrd="0" presId="urn:microsoft.com/office/officeart/2005/8/layout/radial2#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9ABB8510-707C-8342-9637-B6E80CB1C4FD}" type="doc">
      <dgm:prSet loTypeId="urn:microsoft.com/office/officeart/2005/8/layout/radial6#1" loCatId="" qsTypeId="urn:microsoft.com/office/officeart/2005/8/quickstyle/simple1#4" qsCatId="simple" csTypeId="urn:microsoft.com/office/officeart/2005/8/colors/accent5_2" csCatId="accent5" phldr="1"/>
      <dgm:spPr/>
      <dgm:t>
        <a:bodyPr/>
        <a:lstStyle/>
        <a:p>
          <a:endParaRPr lang="en-GB"/>
        </a:p>
      </dgm:t>
    </dgm:pt>
    <dgm:pt modelId="{CACFC6F0-1FE5-4C47-ABAA-92E5516CD050}">
      <dgm:prSet phldrT="[Text]" custT="1"/>
      <dgm:spPr/>
      <dgm:t>
        <a:bodyPr/>
        <a:lstStyle/>
        <a:p>
          <a:r>
            <a:rPr lang="hi-IN" sz="2400" dirty="0">
              <a:latin typeface="Sans-sarif"/>
            </a:rPr>
            <a:t>प्रक्रम</a:t>
          </a:r>
          <a:endParaRPr lang="en-GB" sz="2400" dirty="0">
            <a:latin typeface="Sans-sarif"/>
          </a:endParaRPr>
        </a:p>
      </dgm:t>
    </dgm:pt>
    <dgm:pt modelId="{F232D5C8-68E2-1743-B943-D4A83C178CEC}" type="parTrans" cxnId="{ADE0A099-418A-BB44-B4F5-80A87E619595}">
      <dgm:prSet/>
      <dgm:spPr/>
      <dgm:t>
        <a:bodyPr/>
        <a:lstStyle/>
        <a:p>
          <a:endParaRPr lang="en-GB"/>
        </a:p>
      </dgm:t>
    </dgm:pt>
    <dgm:pt modelId="{A3A86F38-7590-0C45-A0BA-C25C674B7C26}" type="sibTrans" cxnId="{ADE0A099-418A-BB44-B4F5-80A87E619595}">
      <dgm:prSet/>
      <dgm:spPr/>
      <dgm:t>
        <a:bodyPr/>
        <a:lstStyle/>
        <a:p>
          <a:endParaRPr lang="en-GB"/>
        </a:p>
      </dgm:t>
    </dgm:pt>
    <dgm:pt modelId="{04C1F3A2-871B-C348-8933-1CD0BA58C8DE}">
      <dgm:prSet phldrT="[Text]"/>
      <dgm:spPr/>
      <dgm:t>
        <a:bodyPr/>
        <a:lstStyle/>
        <a:p>
          <a:r>
            <a:rPr lang="hi-IN" dirty="0">
              <a:latin typeface="Sans-sarif"/>
            </a:rPr>
            <a:t>उप शीर्षक </a:t>
          </a:r>
          <a:r>
            <a:rPr lang="en-GB" dirty="0">
              <a:latin typeface="Sans-sarif"/>
            </a:rPr>
            <a:t>1</a:t>
          </a:r>
        </a:p>
      </dgm:t>
    </dgm:pt>
    <dgm:pt modelId="{03BBE593-DB77-A84B-82AD-7BF1AA9663F1}" type="parTrans" cxnId="{281E21A6-6EED-9343-8C35-AE94FA1D12E3}">
      <dgm:prSet/>
      <dgm:spPr/>
      <dgm:t>
        <a:bodyPr/>
        <a:lstStyle/>
        <a:p>
          <a:endParaRPr lang="en-GB"/>
        </a:p>
      </dgm:t>
    </dgm:pt>
    <dgm:pt modelId="{50D110B5-014F-E942-8D2F-BAB53EBCF1EF}" type="sibTrans" cxnId="{281E21A6-6EED-9343-8C35-AE94FA1D12E3}">
      <dgm:prSet/>
      <dgm:spPr/>
      <dgm:t>
        <a:bodyPr/>
        <a:lstStyle/>
        <a:p>
          <a:endParaRPr lang="en-GB"/>
        </a:p>
      </dgm:t>
    </dgm:pt>
    <dgm:pt modelId="{A1AB117E-AA20-3843-BA0B-1A26FBB26744}">
      <dgm:prSet phldrT="[Text]"/>
      <dgm:spPr/>
      <dgm:t>
        <a:bodyPr/>
        <a:lstStyle/>
        <a:p>
          <a:r>
            <a:rPr lang="hi-IN" dirty="0">
              <a:latin typeface="Sans-sarif"/>
            </a:rPr>
            <a:t>उप शीर्षक </a:t>
          </a:r>
          <a:r>
            <a:rPr lang="en-GB" dirty="0">
              <a:latin typeface="Sans-sarif"/>
            </a:rPr>
            <a:t>1</a:t>
          </a:r>
        </a:p>
      </dgm:t>
    </dgm:pt>
    <dgm:pt modelId="{29F030AE-2B7C-224B-A73D-56541F4A0D64}" type="parTrans" cxnId="{9C724DE3-6110-BB4F-AF62-41B6BDBE4EA3}">
      <dgm:prSet/>
      <dgm:spPr/>
      <dgm:t>
        <a:bodyPr/>
        <a:lstStyle/>
        <a:p>
          <a:endParaRPr lang="en-GB"/>
        </a:p>
      </dgm:t>
    </dgm:pt>
    <dgm:pt modelId="{DE651D7C-6B28-E644-804B-1640E9B4AD74}" type="sibTrans" cxnId="{9C724DE3-6110-BB4F-AF62-41B6BDBE4EA3}">
      <dgm:prSet/>
      <dgm:spPr/>
      <dgm:t>
        <a:bodyPr/>
        <a:lstStyle/>
        <a:p>
          <a:endParaRPr lang="en-GB"/>
        </a:p>
      </dgm:t>
    </dgm:pt>
    <dgm:pt modelId="{C43A5798-C196-5B47-93C1-19405E7B26A2}">
      <dgm:prSet phldrT="[Text]"/>
      <dgm:spPr/>
      <dgm:t>
        <a:bodyPr/>
        <a:lstStyle/>
        <a:p>
          <a:r>
            <a:rPr lang="hi-IN" dirty="0">
              <a:latin typeface="Sans-sarif"/>
            </a:rPr>
            <a:t>उप शीर्षक </a:t>
          </a:r>
          <a:r>
            <a:rPr lang="en-GB" dirty="0">
              <a:latin typeface="Sans-sarif"/>
            </a:rPr>
            <a:t>1</a:t>
          </a:r>
        </a:p>
      </dgm:t>
    </dgm:pt>
    <dgm:pt modelId="{24A50DCF-D187-504A-91AF-B7464FB579C1}" type="parTrans" cxnId="{3767ACCB-0C2A-DE49-947A-3A80E7EFA94C}">
      <dgm:prSet/>
      <dgm:spPr/>
      <dgm:t>
        <a:bodyPr/>
        <a:lstStyle/>
        <a:p>
          <a:endParaRPr lang="en-GB"/>
        </a:p>
      </dgm:t>
    </dgm:pt>
    <dgm:pt modelId="{F32AD986-6834-B541-A7FF-C4DBD125FFBF}" type="sibTrans" cxnId="{3767ACCB-0C2A-DE49-947A-3A80E7EFA94C}">
      <dgm:prSet/>
      <dgm:spPr/>
      <dgm:t>
        <a:bodyPr/>
        <a:lstStyle/>
        <a:p>
          <a:endParaRPr lang="en-GB"/>
        </a:p>
      </dgm:t>
    </dgm:pt>
    <dgm:pt modelId="{36FA9ED8-C616-384A-814D-B39CDD6E166A}">
      <dgm:prSet phldrT="[Text]"/>
      <dgm:spPr/>
      <dgm:t>
        <a:bodyPr/>
        <a:lstStyle/>
        <a:p>
          <a:r>
            <a:rPr lang="hi-IN" dirty="0">
              <a:latin typeface="Sans-sarif"/>
            </a:rPr>
            <a:t>उप शीर्षक </a:t>
          </a:r>
          <a:r>
            <a:rPr lang="en-GB" dirty="0">
              <a:latin typeface="Sans-sarif"/>
            </a:rPr>
            <a:t>1</a:t>
          </a:r>
        </a:p>
      </dgm:t>
    </dgm:pt>
    <dgm:pt modelId="{B2974D76-7092-1040-9610-F125EBEBBE42}" type="parTrans" cxnId="{46C79790-7C93-FD45-8E22-3E61CCE00255}">
      <dgm:prSet/>
      <dgm:spPr/>
      <dgm:t>
        <a:bodyPr/>
        <a:lstStyle/>
        <a:p>
          <a:endParaRPr lang="en-GB"/>
        </a:p>
      </dgm:t>
    </dgm:pt>
    <dgm:pt modelId="{1A974700-8238-2142-9918-EFA728DD031C}" type="sibTrans" cxnId="{46C79790-7C93-FD45-8E22-3E61CCE00255}">
      <dgm:prSet/>
      <dgm:spPr/>
      <dgm:t>
        <a:bodyPr/>
        <a:lstStyle/>
        <a:p>
          <a:endParaRPr lang="en-GB"/>
        </a:p>
      </dgm:t>
    </dgm:pt>
    <dgm:pt modelId="{2616C355-2885-3F44-B1B1-F56030290286}" type="pres">
      <dgm:prSet presAssocID="{9ABB8510-707C-8342-9637-B6E80CB1C4FD}" presName="Name0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7FB4549A-F506-1641-A283-E30496FE3B22}" type="pres">
      <dgm:prSet presAssocID="{CACFC6F0-1FE5-4C47-ABAA-92E5516CD050}" presName="centerShape" presStyleLbl="node0" presStyleIdx="0" presStyleCnt="1"/>
      <dgm:spPr/>
    </dgm:pt>
    <dgm:pt modelId="{B38984C8-B6F4-2B4E-ABE7-ED162E69488E}" type="pres">
      <dgm:prSet presAssocID="{04C1F3A2-871B-C348-8933-1CD0BA58C8DE}" presName="node" presStyleLbl="node1" presStyleIdx="0" presStyleCnt="4">
        <dgm:presLayoutVars>
          <dgm:bulletEnabled val="1"/>
        </dgm:presLayoutVars>
      </dgm:prSet>
      <dgm:spPr/>
    </dgm:pt>
    <dgm:pt modelId="{5623BBF6-635E-AB4D-A2B1-8CE83A7E4D56}" type="pres">
      <dgm:prSet presAssocID="{04C1F3A2-871B-C348-8933-1CD0BA58C8DE}" presName="dummy" presStyleCnt="0"/>
      <dgm:spPr/>
    </dgm:pt>
    <dgm:pt modelId="{B860FED7-AB33-2444-B4F3-5F79933FDC88}" type="pres">
      <dgm:prSet presAssocID="{50D110B5-014F-E942-8D2F-BAB53EBCF1EF}" presName="sibTrans" presStyleLbl="sibTrans2D1" presStyleIdx="0" presStyleCnt="4"/>
      <dgm:spPr/>
    </dgm:pt>
    <dgm:pt modelId="{D1ED99F5-4AC6-294C-977A-0BC5CCDD0244}" type="pres">
      <dgm:prSet presAssocID="{A1AB117E-AA20-3843-BA0B-1A26FBB26744}" presName="node" presStyleLbl="node1" presStyleIdx="1" presStyleCnt="4">
        <dgm:presLayoutVars>
          <dgm:bulletEnabled val="1"/>
        </dgm:presLayoutVars>
      </dgm:prSet>
      <dgm:spPr/>
    </dgm:pt>
    <dgm:pt modelId="{2C563089-09C6-8A41-9CB8-FC805DC4AE8A}" type="pres">
      <dgm:prSet presAssocID="{A1AB117E-AA20-3843-BA0B-1A26FBB26744}" presName="dummy" presStyleCnt="0"/>
      <dgm:spPr/>
    </dgm:pt>
    <dgm:pt modelId="{A5D65FC6-F153-1C4B-A655-5F2FFFFAF9BF}" type="pres">
      <dgm:prSet presAssocID="{DE651D7C-6B28-E644-804B-1640E9B4AD74}" presName="sibTrans" presStyleLbl="sibTrans2D1" presStyleIdx="1" presStyleCnt="4"/>
      <dgm:spPr/>
    </dgm:pt>
    <dgm:pt modelId="{B191C261-20DE-344D-B780-D1BE160E1037}" type="pres">
      <dgm:prSet presAssocID="{C43A5798-C196-5B47-93C1-19405E7B26A2}" presName="node" presStyleLbl="node1" presStyleIdx="2" presStyleCnt="4">
        <dgm:presLayoutVars>
          <dgm:bulletEnabled val="1"/>
        </dgm:presLayoutVars>
      </dgm:prSet>
      <dgm:spPr/>
    </dgm:pt>
    <dgm:pt modelId="{F52B5405-DDB8-C548-A72F-86851E06B75A}" type="pres">
      <dgm:prSet presAssocID="{C43A5798-C196-5B47-93C1-19405E7B26A2}" presName="dummy" presStyleCnt="0"/>
      <dgm:spPr/>
    </dgm:pt>
    <dgm:pt modelId="{A78402B8-2537-B749-956A-43A7334319F8}" type="pres">
      <dgm:prSet presAssocID="{F32AD986-6834-B541-A7FF-C4DBD125FFBF}" presName="sibTrans" presStyleLbl="sibTrans2D1" presStyleIdx="2" presStyleCnt="4"/>
      <dgm:spPr/>
    </dgm:pt>
    <dgm:pt modelId="{3910101E-310F-F24C-8663-16071E2A5E4D}" type="pres">
      <dgm:prSet presAssocID="{36FA9ED8-C616-384A-814D-B39CDD6E166A}" presName="node" presStyleLbl="node1" presStyleIdx="3" presStyleCnt="4">
        <dgm:presLayoutVars>
          <dgm:bulletEnabled val="1"/>
        </dgm:presLayoutVars>
      </dgm:prSet>
      <dgm:spPr/>
    </dgm:pt>
    <dgm:pt modelId="{DD1CE5B5-E099-4547-BCEA-04528FD19106}" type="pres">
      <dgm:prSet presAssocID="{36FA9ED8-C616-384A-814D-B39CDD6E166A}" presName="dummy" presStyleCnt="0"/>
      <dgm:spPr/>
    </dgm:pt>
    <dgm:pt modelId="{5B9279AF-AE57-6046-8E34-51B8F7E82891}" type="pres">
      <dgm:prSet presAssocID="{1A974700-8238-2142-9918-EFA728DD031C}" presName="sibTrans" presStyleLbl="sibTrans2D1" presStyleIdx="3" presStyleCnt="4"/>
      <dgm:spPr/>
    </dgm:pt>
  </dgm:ptLst>
  <dgm:cxnLst>
    <dgm:cxn modelId="{96E5D90D-33F5-8542-AA22-649A927E0B5B}" type="presOf" srcId="{50D110B5-014F-E942-8D2F-BAB53EBCF1EF}" destId="{B860FED7-AB33-2444-B4F3-5F79933FDC88}" srcOrd="0" destOrd="0" presId="urn:microsoft.com/office/officeart/2005/8/layout/radial6#1"/>
    <dgm:cxn modelId="{75C3ED2B-AA74-1F47-AFD0-533BBE3ED7D7}" type="presOf" srcId="{36FA9ED8-C616-384A-814D-B39CDD6E166A}" destId="{3910101E-310F-F24C-8663-16071E2A5E4D}" srcOrd="0" destOrd="0" presId="urn:microsoft.com/office/officeart/2005/8/layout/radial6#1"/>
    <dgm:cxn modelId="{0B8A763C-A85C-F840-BF67-D5000056A92D}" type="presOf" srcId="{C43A5798-C196-5B47-93C1-19405E7B26A2}" destId="{B191C261-20DE-344D-B780-D1BE160E1037}" srcOrd="0" destOrd="0" presId="urn:microsoft.com/office/officeart/2005/8/layout/radial6#1"/>
    <dgm:cxn modelId="{16016D4A-CE4A-684A-9F75-06D812EC8107}" type="presOf" srcId="{CACFC6F0-1FE5-4C47-ABAA-92E5516CD050}" destId="{7FB4549A-F506-1641-A283-E30496FE3B22}" srcOrd="0" destOrd="0" presId="urn:microsoft.com/office/officeart/2005/8/layout/radial6#1"/>
    <dgm:cxn modelId="{0883AD55-26F7-4F4A-BCD7-2187877E6672}" type="presOf" srcId="{F32AD986-6834-B541-A7FF-C4DBD125FFBF}" destId="{A78402B8-2537-B749-956A-43A7334319F8}" srcOrd="0" destOrd="0" presId="urn:microsoft.com/office/officeart/2005/8/layout/radial6#1"/>
    <dgm:cxn modelId="{46C79790-7C93-FD45-8E22-3E61CCE00255}" srcId="{CACFC6F0-1FE5-4C47-ABAA-92E5516CD050}" destId="{36FA9ED8-C616-384A-814D-B39CDD6E166A}" srcOrd="3" destOrd="0" parTransId="{B2974D76-7092-1040-9610-F125EBEBBE42}" sibTransId="{1A974700-8238-2142-9918-EFA728DD031C}"/>
    <dgm:cxn modelId="{55F0EE91-6362-0C4B-AD91-33CF7C973A48}" type="presOf" srcId="{9ABB8510-707C-8342-9637-B6E80CB1C4FD}" destId="{2616C355-2885-3F44-B1B1-F56030290286}" srcOrd="0" destOrd="0" presId="urn:microsoft.com/office/officeart/2005/8/layout/radial6#1"/>
    <dgm:cxn modelId="{ADE0A099-418A-BB44-B4F5-80A87E619595}" srcId="{9ABB8510-707C-8342-9637-B6E80CB1C4FD}" destId="{CACFC6F0-1FE5-4C47-ABAA-92E5516CD050}" srcOrd="0" destOrd="0" parTransId="{F232D5C8-68E2-1743-B943-D4A83C178CEC}" sibTransId="{A3A86F38-7590-0C45-A0BA-C25C674B7C26}"/>
    <dgm:cxn modelId="{05A83AA5-8C05-AE4F-86A2-29ECD8979260}" type="presOf" srcId="{A1AB117E-AA20-3843-BA0B-1A26FBB26744}" destId="{D1ED99F5-4AC6-294C-977A-0BC5CCDD0244}" srcOrd="0" destOrd="0" presId="urn:microsoft.com/office/officeart/2005/8/layout/radial6#1"/>
    <dgm:cxn modelId="{281E21A6-6EED-9343-8C35-AE94FA1D12E3}" srcId="{CACFC6F0-1FE5-4C47-ABAA-92E5516CD050}" destId="{04C1F3A2-871B-C348-8933-1CD0BA58C8DE}" srcOrd="0" destOrd="0" parTransId="{03BBE593-DB77-A84B-82AD-7BF1AA9663F1}" sibTransId="{50D110B5-014F-E942-8D2F-BAB53EBCF1EF}"/>
    <dgm:cxn modelId="{3767ACCB-0C2A-DE49-947A-3A80E7EFA94C}" srcId="{CACFC6F0-1FE5-4C47-ABAA-92E5516CD050}" destId="{C43A5798-C196-5B47-93C1-19405E7B26A2}" srcOrd="2" destOrd="0" parTransId="{24A50DCF-D187-504A-91AF-B7464FB579C1}" sibTransId="{F32AD986-6834-B541-A7FF-C4DBD125FFBF}"/>
    <dgm:cxn modelId="{8DCC9BD4-F612-ED4B-B11E-A53B2A6B6AA8}" type="presOf" srcId="{1A974700-8238-2142-9918-EFA728DD031C}" destId="{5B9279AF-AE57-6046-8E34-51B8F7E82891}" srcOrd="0" destOrd="0" presId="urn:microsoft.com/office/officeart/2005/8/layout/radial6#1"/>
    <dgm:cxn modelId="{608A74D8-D5F4-D941-9A50-155BDAF30596}" type="presOf" srcId="{DE651D7C-6B28-E644-804B-1640E9B4AD74}" destId="{A5D65FC6-F153-1C4B-A655-5F2FFFFAF9BF}" srcOrd="0" destOrd="0" presId="urn:microsoft.com/office/officeart/2005/8/layout/radial6#1"/>
    <dgm:cxn modelId="{9C724DE3-6110-BB4F-AF62-41B6BDBE4EA3}" srcId="{CACFC6F0-1FE5-4C47-ABAA-92E5516CD050}" destId="{A1AB117E-AA20-3843-BA0B-1A26FBB26744}" srcOrd="1" destOrd="0" parTransId="{29F030AE-2B7C-224B-A73D-56541F4A0D64}" sibTransId="{DE651D7C-6B28-E644-804B-1640E9B4AD74}"/>
    <dgm:cxn modelId="{E94C15E4-6872-3842-9DCC-9846B0F62FAD}" type="presOf" srcId="{04C1F3A2-871B-C348-8933-1CD0BA58C8DE}" destId="{B38984C8-B6F4-2B4E-ABE7-ED162E69488E}" srcOrd="0" destOrd="0" presId="urn:microsoft.com/office/officeart/2005/8/layout/radial6#1"/>
    <dgm:cxn modelId="{FE3D9C70-99A0-624D-96CF-8D5B0A2DA8EC}" type="presParOf" srcId="{2616C355-2885-3F44-B1B1-F56030290286}" destId="{7FB4549A-F506-1641-A283-E30496FE3B22}" srcOrd="0" destOrd="0" presId="urn:microsoft.com/office/officeart/2005/8/layout/radial6#1"/>
    <dgm:cxn modelId="{43DC1696-4067-804B-B977-975A6CD197CF}" type="presParOf" srcId="{2616C355-2885-3F44-B1B1-F56030290286}" destId="{B38984C8-B6F4-2B4E-ABE7-ED162E69488E}" srcOrd="1" destOrd="0" presId="urn:microsoft.com/office/officeart/2005/8/layout/radial6#1"/>
    <dgm:cxn modelId="{A34086AD-2D78-A641-A010-0CD1D2655055}" type="presParOf" srcId="{2616C355-2885-3F44-B1B1-F56030290286}" destId="{5623BBF6-635E-AB4D-A2B1-8CE83A7E4D56}" srcOrd="2" destOrd="0" presId="urn:microsoft.com/office/officeart/2005/8/layout/radial6#1"/>
    <dgm:cxn modelId="{87F46366-E124-6949-9E2F-092A22E7D441}" type="presParOf" srcId="{2616C355-2885-3F44-B1B1-F56030290286}" destId="{B860FED7-AB33-2444-B4F3-5F79933FDC88}" srcOrd="3" destOrd="0" presId="urn:microsoft.com/office/officeart/2005/8/layout/radial6#1"/>
    <dgm:cxn modelId="{2C1820CB-677B-4C41-B39C-1A941270D593}" type="presParOf" srcId="{2616C355-2885-3F44-B1B1-F56030290286}" destId="{D1ED99F5-4AC6-294C-977A-0BC5CCDD0244}" srcOrd="4" destOrd="0" presId="urn:microsoft.com/office/officeart/2005/8/layout/radial6#1"/>
    <dgm:cxn modelId="{345A5FEA-C301-5E4A-8B01-AD9D873BADA3}" type="presParOf" srcId="{2616C355-2885-3F44-B1B1-F56030290286}" destId="{2C563089-09C6-8A41-9CB8-FC805DC4AE8A}" srcOrd="5" destOrd="0" presId="urn:microsoft.com/office/officeart/2005/8/layout/radial6#1"/>
    <dgm:cxn modelId="{6F581F54-1DCD-734E-8B30-6C6D94AB34CD}" type="presParOf" srcId="{2616C355-2885-3F44-B1B1-F56030290286}" destId="{A5D65FC6-F153-1C4B-A655-5F2FFFFAF9BF}" srcOrd="6" destOrd="0" presId="urn:microsoft.com/office/officeart/2005/8/layout/radial6#1"/>
    <dgm:cxn modelId="{53A509AF-83C5-2046-A696-064B2017E5DD}" type="presParOf" srcId="{2616C355-2885-3F44-B1B1-F56030290286}" destId="{B191C261-20DE-344D-B780-D1BE160E1037}" srcOrd="7" destOrd="0" presId="urn:microsoft.com/office/officeart/2005/8/layout/radial6#1"/>
    <dgm:cxn modelId="{C0C75D15-BDED-F14C-AB0A-ED9BC5D1FEE4}" type="presParOf" srcId="{2616C355-2885-3F44-B1B1-F56030290286}" destId="{F52B5405-DDB8-C548-A72F-86851E06B75A}" srcOrd="8" destOrd="0" presId="urn:microsoft.com/office/officeart/2005/8/layout/radial6#1"/>
    <dgm:cxn modelId="{CE4A84EE-1B8D-3240-A716-AE204F437D08}" type="presParOf" srcId="{2616C355-2885-3F44-B1B1-F56030290286}" destId="{A78402B8-2537-B749-956A-43A7334319F8}" srcOrd="9" destOrd="0" presId="urn:microsoft.com/office/officeart/2005/8/layout/radial6#1"/>
    <dgm:cxn modelId="{773C49F5-ACD9-DA49-BBDA-7BCA9CCB4995}" type="presParOf" srcId="{2616C355-2885-3F44-B1B1-F56030290286}" destId="{3910101E-310F-F24C-8663-16071E2A5E4D}" srcOrd="10" destOrd="0" presId="urn:microsoft.com/office/officeart/2005/8/layout/radial6#1"/>
    <dgm:cxn modelId="{895E59D6-C70C-E441-97EB-F31BF20B9E45}" type="presParOf" srcId="{2616C355-2885-3F44-B1B1-F56030290286}" destId="{DD1CE5B5-E099-4547-BCEA-04528FD19106}" srcOrd="11" destOrd="0" presId="urn:microsoft.com/office/officeart/2005/8/layout/radial6#1"/>
    <dgm:cxn modelId="{CC48D21B-A82A-6D47-B8C2-24560049B0DB}" type="presParOf" srcId="{2616C355-2885-3F44-B1B1-F56030290286}" destId="{5B9279AF-AE57-6046-8E34-51B8F7E82891}" srcOrd="12" destOrd="0" presId="urn:microsoft.com/office/officeart/2005/8/layout/radial6#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8C6125B7-5AC5-9945-8ED7-18B320F1ADC6}" type="doc">
      <dgm:prSet loTypeId="urn:microsoft.com/office/officeart/2005/8/layout/hProcess9#1" loCatId="" qsTypeId="urn:microsoft.com/office/officeart/2005/8/quickstyle/simple1#5" qsCatId="simple" csTypeId="urn:microsoft.com/office/officeart/2005/8/colors/accent5_3" csCatId="accent5" phldr="1"/>
      <dgm:spPr/>
    </dgm:pt>
    <dgm:pt modelId="{BD42FC6F-A747-374E-8692-59D99EBB9B35}">
      <dgm:prSet phldrT="[Text]" custT="1"/>
      <dgm:spPr/>
      <dgm:t>
        <a:bodyPr/>
        <a:lstStyle/>
        <a:p>
          <a:r>
            <a:rPr lang="hi-IN" sz="1800" dirty="0"/>
            <a:t>उप</a:t>
          </a:r>
          <a:r>
            <a:rPr lang="en-IN" sz="1800" dirty="0"/>
            <a:t> </a:t>
          </a:r>
          <a:r>
            <a:rPr lang="hi-IN" sz="1800" dirty="0"/>
            <a:t>शीर्षक</a:t>
          </a:r>
          <a:r>
            <a:rPr lang="en-US" sz="1800" dirty="0"/>
            <a:t> 1 </a:t>
          </a:r>
          <a:endParaRPr lang="en-GB" sz="1800" dirty="0">
            <a:latin typeface="Open Sans" pitchFamily="34" charset="0"/>
            <a:ea typeface="Open Sans" pitchFamily="34" charset="0"/>
            <a:cs typeface="Open Sans" pitchFamily="34" charset="0"/>
          </a:endParaRPr>
        </a:p>
      </dgm:t>
    </dgm:pt>
    <dgm:pt modelId="{D2E62D7A-E078-F64B-BBF1-47CF9F269181}" type="parTrans" cxnId="{C28BA481-6332-DA47-99C6-A7D6F505F4A3}">
      <dgm:prSet/>
      <dgm:spPr/>
      <dgm:t>
        <a:bodyPr/>
        <a:lstStyle/>
        <a:p>
          <a:endParaRPr lang="en-GB"/>
        </a:p>
      </dgm:t>
    </dgm:pt>
    <dgm:pt modelId="{B23601C0-0628-B148-9805-688CCE74CC54}" type="sibTrans" cxnId="{C28BA481-6332-DA47-99C6-A7D6F505F4A3}">
      <dgm:prSet/>
      <dgm:spPr/>
      <dgm:t>
        <a:bodyPr/>
        <a:lstStyle/>
        <a:p>
          <a:endParaRPr lang="en-GB"/>
        </a:p>
      </dgm:t>
    </dgm:pt>
    <dgm:pt modelId="{B44B743D-632F-DE46-B7A5-03945D0E61D7}">
      <dgm:prSet phldrT="[Text]" custT="1"/>
      <dgm:spPr/>
      <dgm:t>
        <a:bodyPr/>
        <a:lstStyle/>
        <a:p>
          <a:r>
            <a:rPr lang="hi-IN" sz="1800" dirty="0"/>
            <a:t>उप</a:t>
          </a:r>
          <a:r>
            <a:rPr lang="en-IN" sz="1800" dirty="0"/>
            <a:t> </a:t>
          </a:r>
          <a:r>
            <a:rPr lang="hi-IN" sz="1800" dirty="0"/>
            <a:t>शीर्षक</a:t>
          </a:r>
          <a:r>
            <a:rPr lang="en-US" sz="1800" dirty="0"/>
            <a:t> 2  </a:t>
          </a:r>
          <a:endParaRPr lang="en-GB" sz="1800" dirty="0">
            <a:latin typeface="Open Sans" pitchFamily="34" charset="0"/>
            <a:ea typeface="Open Sans" pitchFamily="34" charset="0"/>
            <a:cs typeface="Open Sans" pitchFamily="34" charset="0"/>
          </a:endParaRPr>
        </a:p>
      </dgm:t>
    </dgm:pt>
    <dgm:pt modelId="{19F3A302-BCBB-3949-ABE7-810469E59C82}" type="parTrans" cxnId="{1992FC3C-399B-E646-BE42-CE284884A70D}">
      <dgm:prSet/>
      <dgm:spPr/>
      <dgm:t>
        <a:bodyPr/>
        <a:lstStyle/>
        <a:p>
          <a:endParaRPr lang="en-GB"/>
        </a:p>
      </dgm:t>
    </dgm:pt>
    <dgm:pt modelId="{7D41849F-1D53-D446-AEEB-549990CE4797}" type="sibTrans" cxnId="{1992FC3C-399B-E646-BE42-CE284884A70D}">
      <dgm:prSet/>
      <dgm:spPr/>
      <dgm:t>
        <a:bodyPr/>
        <a:lstStyle/>
        <a:p>
          <a:endParaRPr lang="en-GB"/>
        </a:p>
      </dgm:t>
    </dgm:pt>
    <dgm:pt modelId="{1E4ACE31-B400-044A-8E34-CF858F7BF158}">
      <dgm:prSet phldrT="[Text]" custT="1"/>
      <dgm:spPr/>
      <dgm:t>
        <a:bodyPr/>
        <a:lstStyle/>
        <a:p>
          <a:r>
            <a:rPr lang="hi-IN" sz="1800" dirty="0"/>
            <a:t>उप</a:t>
          </a:r>
          <a:r>
            <a:rPr lang="en-IN" sz="1800" dirty="0"/>
            <a:t> </a:t>
          </a:r>
          <a:r>
            <a:rPr lang="hi-IN" sz="1800" dirty="0"/>
            <a:t>शीर्षक</a:t>
          </a:r>
          <a:r>
            <a:rPr lang="en-US" sz="1800" dirty="0"/>
            <a:t> 3</a:t>
          </a:r>
          <a:endParaRPr lang="en-GB" sz="1800" dirty="0">
            <a:latin typeface="Open Sans" pitchFamily="34" charset="0"/>
            <a:ea typeface="Open Sans" pitchFamily="34" charset="0"/>
            <a:cs typeface="Open Sans" pitchFamily="34" charset="0"/>
          </a:endParaRPr>
        </a:p>
      </dgm:t>
    </dgm:pt>
    <dgm:pt modelId="{F1C98A79-256C-B549-A484-7CB9BE743442}" type="parTrans" cxnId="{4D52B39E-AF2F-E04D-94CD-1DEA8C3F084B}">
      <dgm:prSet/>
      <dgm:spPr/>
      <dgm:t>
        <a:bodyPr/>
        <a:lstStyle/>
        <a:p>
          <a:endParaRPr lang="en-GB"/>
        </a:p>
      </dgm:t>
    </dgm:pt>
    <dgm:pt modelId="{50C5CD8D-4376-9745-B516-62D97CEF7EEA}" type="sibTrans" cxnId="{4D52B39E-AF2F-E04D-94CD-1DEA8C3F084B}">
      <dgm:prSet/>
      <dgm:spPr/>
      <dgm:t>
        <a:bodyPr/>
        <a:lstStyle/>
        <a:p>
          <a:endParaRPr lang="en-GB"/>
        </a:p>
      </dgm:t>
    </dgm:pt>
    <dgm:pt modelId="{101B1C48-5CBF-554E-822E-E88A239AE080}">
      <dgm:prSet phldrT="[Text]" custT="1"/>
      <dgm:spPr/>
      <dgm:t>
        <a:bodyPr/>
        <a:lstStyle/>
        <a:p>
          <a:r>
            <a:rPr lang="hi-IN" sz="1800" dirty="0"/>
            <a:t>उप</a:t>
          </a:r>
          <a:r>
            <a:rPr lang="en-IN" sz="1800" dirty="0"/>
            <a:t> </a:t>
          </a:r>
          <a:r>
            <a:rPr lang="hi-IN" sz="1800" dirty="0"/>
            <a:t>शीर्षक</a:t>
          </a:r>
          <a:r>
            <a:rPr lang="en-US" sz="1800" dirty="0"/>
            <a:t> 4 </a:t>
          </a:r>
          <a:endParaRPr lang="en-GB" sz="1800" dirty="0">
            <a:latin typeface="Open Sans" pitchFamily="34" charset="0"/>
            <a:ea typeface="Open Sans" pitchFamily="34" charset="0"/>
            <a:cs typeface="Open Sans" pitchFamily="34" charset="0"/>
          </a:endParaRPr>
        </a:p>
      </dgm:t>
    </dgm:pt>
    <dgm:pt modelId="{E8045F8C-4CB3-2640-ACF6-5DBEA2F47007}" type="parTrans" cxnId="{229B0319-E26C-AF49-9C63-96F7F73BEF98}">
      <dgm:prSet/>
      <dgm:spPr/>
      <dgm:t>
        <a:bodyPr/>
        <a:lstStyle/>
        <a:p>
          <a:endParaRPr lang="en-GB"/>
        </a:p>
      </dgm:t>
    </dgm:pt>
    <dgm:pt modelId="{AB62D535-19FA-1F40-9961-296A82D1F8EE}" type="sibTrans" cxnId="{229B0319-E26C-AF49-9C63-96F7F73BEF98}">
      <dgm:prSet/>
      <dgm:spPr/>
      <dgm:t>
        <a:bodyPr/>
        <a:lstStyle/>
        <a:p>
          <a:endParaRPr lang="en-GB"/>
        </a:p>
      </dgm:t>
    </dgm:pt>
    <dgm:pt modelId="{30F5DC3B-22C8-3B47-87A0-0F02F8E96E5C}">
      <dgm:prSet phldrT="[Text]" custT="1"/>
      <dgm:spPr/>
      <dgm:t>
        <a:bodyPr/>
        <a:lstStyle/>
        <a:p>
          <a:r>
            <a:rPr lang="hi-IN" sz="1800" dirty="0"/>
            <a:t>उप</a:t>
          </a:r>
          <a:r>
            <a:rPr lang="en-IN" sz="1800" dirty="0"/>
            <a:t> </a:t>
          </a:r>
          <a:r>
            <a:rPr lang="hi-IN" sz="1800" dirty="0"/>
            <a:t>शीर्षक</a:t>
          </a:r>
          <a:r>
            <a:rPr lang="en-US" sz="1800" dirty="0"/>
            <a:t> 5 </a:t>
          </a:r>
          <a:endParaRPr lang="en-GB" sz="1800" dirty="0">
            <a:latin typeface="Open Sans" pitchFamily="34" charset="0"/>
            <a:ea typeface="Open Sans" pitchFamily="34" charset="0"/>
            <a:cs typeface="Open Sans" pitchFamily="34" charset="0"/>
          </a:endParaRPr>
        </a:p>
      </dgm:t>
    </dgm:pt>
    <dgm:pt modelId="{D20F62B6-C332-D444-87E9-297227A1D89A}" type="parTrans" cxnId="{9AA30D25-4945-9A47-BD33-EC26A82B5243}">
      <dgm:prSet/>
      <dgm:spPr/>
      <dgm:t>
        <a:bodyPr/>
        <a:lstStyle/>
        <a:p>
          <a:endParaRPr lang="en-GB"/>
        </a:p>
      </dgm:t>
    </dgm:pt>
    <dgm:pt modelId="{184F6872-8E73-414F-A6B4-2FFC05BCB188}" type="sibTrans" cxnId="{9AA30D25-4945-9A47-BD33-EC26A82B5243}">
      <dgm:prSet/>
      <dgm:spPr/>
      <dgm:t>
        <a:bodyPr/>
        <a:lstStyle/>
        <a:p>
          <a:endParaRPr lang="en-GB"/>
        </a:p>
      </dgm:t>
    </dgm:pt>
    <dgm:pt modelId="{818B4B5F-FAC5-F94B-8627-6F9002A4CD3E}" type="pres">
      <dgm:prSet presAssocID="{8C6125B7-5AC5-9945-8ED7-18B320F1ADC6}" presName="CompostProcess" presStyleCnt="0">
        <dgm:presLayoutVars>
          <dgm:dir/>
          <dgm:resizeHandles val="exact"/>
        </dgm:presLayoutVars>
      </dgm:prSet>
      <dgm:spPr/>
    </dgm:pt>
    <dgm:pt modelId="{CC46A7D6-F6F1-2B49-8F48-5CC180B37123}" type="pres">
      <dgm:prSet presAssocID="{8C6125B7-5AC5-9945-8ED7-18B320F1ADC6}" presName="arrow" presStyleLbl="bgShp" presStyleIdx="0" presStyleCnt="1" custLinFactNeighborY="1384"/>
      <dgm:spPr/>
    </dgm:pt>
    <dgm:pt modelId="{95C743F4-BF11-7A49-B999-3A05D47AA4F5}" type="pres">
      <dgm:prSet presAssocID="{8C6125B7-5AC5-9945-8ED7-18B320F1ADC6}" presName="linearProcess" presStyleCnt="0"/>
      <dgm:spPr/>
    </dgm:pt>
    <dgm:pt modelId="{1DE1D932-D10F-5A42-8D2F-23CE6144EF36}" type="pres">
      <dgm:prSet presAssocID="{BD42FC6F-A747-374E-8692-59D99EBB9B35}" presName="textNode" presStyleLbl="node1" presStyleIdx="0" presStyleCnt="5">
        <dgm:presLayoutVars>
          <dgm:bulletEnabled val="1"/>
        </dgm:presLayoutVars>
      </dgm:prSet>
      <dgm:spPr/>
    </dgm:pt>
    <dgm:pt modelId="{249DCC62-09CA-E646-8E4D-0538F7352C3A}" type="pres">
      <dgm:prSet presAssocID="{B23601C0-0628-B148-9805-688CCE74CC54}" presName="sibTrans" presStyleCnt="0"/>
      <dgm:spPr/>
    </dgm:pt>
    <dgm:pt modelId="{F665AD87-A420-1140-9656-AF261E53FE64}" type="pres">
      <dgm:prSet presAssocID="{B44B743D-632F-DE46-B7A5-03945D0E61D7}" presName="textNode" presStyleLbl="node1" presStyleIdx="1" presStyleCnt="5">
        <dgm:presLayoutVars>
          <dgm:bulletEnabled val="1"/>
        </dgm:presLayoutVars>
      </dgm:prSet>
      <dgm:spPr/>
    </dgm:pt>
    <dgm:pt modelId="{A1995C95-09ED-C74D-907E-69A88DDD6968}" type="pres">
      <dgm:prSet presAssocID="{7D41849F-1D53-D446-AEEB-549990CE4797}" presName="sibTrans" presStyleCnt="0"/>
      <dgm:spPr/>
    </dgm:pt>
    <dgm:pt modelId="{A9754BF2-2B18-E448-96DB-B453A7286AEE}" type="pres">
      <dgm:prSet presAssocID="{1E4ACE31-B400-044A-8E34-CF858F7BF158}" presName="textNode" presStyleLbl="node1" presStyleIdx="2" presStyleCnt="5">
        <dgm:presLayoutVars>
          <dgm:bulletEnabled val="1"/>
        </dgm:presLayoutVars>
      </dgm:prSet>
      <dgm:spPr/>
    </dgm:pt>
    <dgm:pt modelId="{66837459-8FDA-3B49-864E-734A21A3C26F}" type="pres">
      <dgm:prSet presAssocID="{50C5CD8D-4376-9745-B516-62D97CEF7EEA}" presName="sibTrans" presStyleCnt="0"/>
      <dgm:spPr/>
    </dgm:pt>
    <dgm:pt modelId="{CA4AE9DA-6160-734F-BB5E-5046D87BB7DA}" type="pres">
      <dgm:prSet presAssocID="{101B1C48-5CBF-554E-822E-E88A239AE080}" presName="textNode" presStyleLbl="node1" presStyleIdx="3" presStyleCnt="5">
        <dgm:presLayoutVars>
          <dgm:bulletEnabled val="1"/>
        </dgm:presLayoutVars>
      </dgm:prSet>
      <dgm:spPr/>
    </dgm:pt>
    <dgm:pt modelId="{C3AF6B5C-1DFF-A84A-86EC-051CC33D5CFE}" type="pres">
      <dgm:prSet presAssocID="{AB62D535-19FA-1F40-9961-296A82D1F8EE}" presName="sibTrans" presStyleCnt="0"/>
      <dgm:spPr/>
    </dgm:pt>
    <dgm:pt modelId="{C99703E6-89CA-B84F-97DC-E11F82F0F0FB}" type="pres">
      <dgm:prSet presAssocID="{30F5DC3B-22C8-3B47-87A0-0F02F8E96E5C}" presName="textNode" presStyleLbl="node1" presStyleIdx="4" presStyleCnt="5">
        <dgm:presLayoutVars>
          <dgm:bulletEnabled val="1"/>
        </dgm:presLayoutVars>
      </dgm:prSet>
      <dgm:spPr/>
    </dgm:pt>
  </dgm:ptLst>
  <dgm:cxnLst>
    <dgm:cxn modelId="{E3F1EA0F-E32D-E848-8035-255096915CEA}" type="presOf" srcId="{8C6125B7-5AC5-9945-8ED7-18B320F1ADC6}" destId="{818B4B5F-FAC5-F94B-8627-6F9002A4CD3E}" srcOrd="0" destOrd="0" presId="urn:microsoft.com/office/officeart/2005/8/layout/hProcess9#1"/>
    <dgm:cxn modelId="{6D50BA14-8C4E-2742-A476-341CB54564C1}" type="presOf" srcId="{30F5DC3B-22C8-3B47-87A0-0F02F8E96E5C}" destId="{C99703E6-89CA-B84F-97DC-E11F82F0F0FB}" srcOrd="0" destOrd="0" presId="urn:microsoft.com/office/officeart/2005/8/layout/hProcess9#1"/>
    <dgm:cxn modelId="{229B0319-E26C-AF49-9C63-96F7F73BEF98}" srcId="{8C6125B7-5AC5-9945-8ED7-18B320F1ADC6}" destId="{101B1C48-5CBF-554E-822E-E88A239AE080}" srcOrd="3" destOrd="0" parTransId="{E8045F8C-4CB3-2640-ACF6-5DBEA2F47007}" sibTransId="{AB62D535-19FA-1F40-9961-296A82D1F8EE}"/>
    <dgm:cxn modelId="{9AA30D25-4945-9A47-BD33-EC26A82B5243}" srcId="{8C6125B7-5AC5-9945-8ED7-18B320F1ADC6}" destId="{30F5DC3B-22C8-3B47-87A0-0F02F8E96E5C}" srcOrd="4" destOrd="0" parTransId="{D20F62B6-C332-D444-87E9-297227A1D89A}" sibTransId="{184F6872-8E73-414F-A6B4-2FFC05BCB188}"/>
    <dgm:cxn modelId="{1992FC3C-399B-E646-BE42-CE284884A70D}" srcId="{8C6125B7-5AC5-9945-8ED7-18B320F1ADC6}" destId="{B44B743D-632F-DE46-B7A5-03945D0E61D7}" srcOrd="1" destOrd="0" parTransId="{19F3A302-BCBB-3949-ABE7-810469E59C82}" sibTransId="{7D41849F-1D53-D446-AEEB-549990CE4797}"/>
    <dgm:cxn modelId="{E1E12742-AE07-D841-A3A1-AE1B1AFF2C97}" type="presOf" srcId="{B44B743D-632F-DE46-B7A5-03945D0E61D7}" destId="{F665AD87-A420-1140-9656-AF261E53FE64}" srcOrd="0" destOrd="0" presId="urn:microsoft.com/office/officeart/2005/8/layout/hProcess9#1"/>
    <dgm:cxn modelId="{C28BA481-6332-DA47-99C6-A7D6F505F4A3}" srcId="{8C6125B7-5AC5-9945-8ED7-18B320F1ADC6}" destId="{BD42FC6F-A747-374E-8692-59D99EBB9B35}" srcOrd="0" destOrd="0" parTransId="{D2E62D7A-E078-F64B-BBF1-47CF9F269181}" sibTransId="{B23601C0-0628-B148-9805-688CCE74CC54}"/>
    <dgm:cxn modelId="{20AB1D9C-4C6F-1F48-B676-EA7D9C6CB0D0}" type="presOf" srcId="{1E4ACE31-B400-044A-8E34-CF858F7BF158}" destId="{A9754BF2-2B18-E448-96DB-B453A7286AEE}" srcOrd="0" destOrd="0" presId="urn:microsoft.com/office/officeart/2005/8/layout/hProcess9#1"/>
    <dgm:cxn modelId="{4D52B39E-AF2F-E04D-94CD-1DEA8C3F084B}" srcId="{8C6125B7-5AC5-9945-8ED7-18B320F1ADC6}" destId="{1E4ACE31-B400-044A-8E34-CF858F7BF158}" srcOrd="2" destOrd="0" parTransId="{F1C98A79-256C-B549-A484-7CB9BE743442}" sibTransId="{50C5CD8D-4376-9745-B516-62D97CEF7EEA}"/>
    <dgm:cxn modelId="{AAB00EB7-7BEA-F14B-90B2-10D19CE545F0}" type="presOf" srcId="{101B1C48-5CBF-554E-822E-E88A239AE080}" destId="{CA4AE9DA-6160-734F-BB5E-5046D87BB7DA}" srcOrd="0" destOrd="0" presId="urn:microsoft.com/office/officeart/2005/8/layout/hProcess9#1"/>
    <dgm:cxn modelId="{2C3C9AF5-DEDA-9640-BD11-CF8D5B04A77E}" type="presOf" srcId="{BD42FC6F-A747-374E-8692-59D99EBB9B35}" destId="{1DE1D932-D10F-5A42-8D2F-23CE6144EF36}" srcOrd="0" destOrd="0" presId="urn:microsoft.com/office/officeart/2005/8/layout/hProcess9#1"/>
    <dgm:cxn modelId="{77226F61-ECFA-B147-A54D-9AE42531729E}" type="presParOf" srcId="{818B4B5F-FAC5-F94B-8627-6F9002A4CD3E}" destId="{CC46A7D6-F6F1-2B49-8F48-5CC180B37123}" srcOrd="0" destOrd="0" presId="urn:microsoft.com/office/officeart/2005/8/layout/hProcess9#1"/>
    <dgm:cxn modelId="{B956089D-A17A-2B49-A343-0F4209C41783}" type="presParOf" srcId="{818B4B5F-FAC5-F94B-8627-6F9002A4CD3E}" destId="{95C743F4-BF11-7A49-B999-3A05D47AA4F5}" srcOrd="1" destOrd="0" presId="urn:microsoft.com/office/officeart/2005/8/layout/hProcess9#1"/>
    <dgm:cxn modelId="{CCC7426D-2E4E-814A-B86B-610E8C71A4AF}" type="presParOf" srcId="{95C743F4-BF11-7A49-B999-3A05D47AA4F5}" destId="{1DE1D932-D10F-5A42-8D2F-23CE6144EF36}" srcOrd="0" destOrd="0" presId="urn:microsoft.com/office/officeart/2005/8/layout/hProcess9#1"/>
    <dgm:cxn modelId="{8FA7EFD8-2EAB-3F41-AD97-236DD7B72611}" type="presParOf" srcId="{95C743F4-BF11-7A49-B999-3A05D47AA4F5}" destId="{249DCC62-09CA-E646-8E4D-0538F7352C3A}" srcOrd="1" destOrd="0" presId="urn:microsoft.com/office/officeart/2005/8/layout/hProcess9#1"/>
    <dgm:cxn modelId="{961C40D7-5752-254C-A2B3-87981B1C2CF3}" type="presParOf" srcId="{95C743F4-BF11-7A49-B999-3A05D47AA4F5}" destId="{F665AD87-A420-1140-9656-AF261E53FE64}" srcOrd="2" destOrd="0" presId="urn:microsoft.com/office/officeart/2005/8/layout/hProcess9#1"/>
    <dgm:cxn modelId="{682FB041-CB88-6642-B42F-EE4ACDED9BE9}" type="presParOf" srcId="{95C743F4-BF11-7A49-B999-3A05D47AA4F5}" destId="{A1995C95-09ED-C74D-907E-69A88DDD6968}" srcOrd="3" destOrd="0" presId="urn:microsoft.com/office/officeart/2005/8/layout/hProcess9#1"/>
    <dgm:cxn modelId="{D4F40156-CA26-9643-9C4A-BED3DBC88224}" type="presParOf" srcId="{95C743F4-BF11-7A49-B999-3A05D47AA4F5}" destId="{A9754BF2-2B18-E448-96DB-B453A7286AEE}" srcOrd="4" destOrd="0" presId="urn:microsoft.com/office/officeart/2005/8/layout/hProcess9#1"/>
    <dgm:cxn modelId="{5492792A-280D-D040-890D-65098768E033}" type="presParOf" srcId="{95C743F4-BF11-7A49-B999-3A05D47AA4F5}" destId="{66837459-8FDA-3B49-864E-734A21A3C26F}" srcOrd="5" destOrd="0" presId="urn:microsoft.com/office/officeart/2005/8/layout/hProcess9#1"/>
    <dgm:cxn modelId="{41891FBE-9A34-7546-A9AB-36DCFD8B1C35}" type="presParOf" srcId="{95C743F4-BF11-7A49-B999-3A05D47AA4F5}" destId="{CA4AE9DA-6160-734F-BB5E-5046D87BB7DA}" srcOrd="6" destOrd="0" presId="urn:microsoft.com/office/officeart/2005/8/layout/hProcess9#1"/>
    <dgm:cxn modelId="{D8BD0720-A467-1B41-840A-F4F513FDABBC}" type="presParOf" srcId="{95C743F4-BF11-7A49-B999-3A05D47AA4F5}" destId="{C3AF6B5C-1DFF-A84A-86EC-051CC33D5CFE}" srcOrd="7" destOrd="0" presId="urn:microsoft.com/office/officeart/2005/8/layout/hProcess9#1"/>
    <dgm:cxn modelId="{E9AC7C75-7226-1C42-A0EE-B0AB29A5B39F}" type="presParOf" srcId="{95C743F4-BF11-7A49-B999-3A05D47AA4F5}" destId="{C99703E6-89CA-B84F-97DC-E11F82F0F0FB}" srcOrd="8" destOrd="0" presId="urn:microsoft.com/office/officeart/2005/8/layout/hProcess9#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1A256B0A-C186-8E48-A322-321E1B824420}" type="doc">
      <dgm:prSet loTypeId="urn:microsoft.com/office/officeart/2005/8/layout/hList6" loCatId="" qsTypeId="urn:microsoft.com/office/officeart/2005/8/quickstyle/simple2#1" qsCatId="simple" csTypeId="urn:microsoft.com/office/officeart/2005/8/colors/accent5_3" csCatId="accent5" phldr="1"/>
      <dgm:spPr/>
      <dgm:t>
        <a:bodyPr/>
        <a:lstStyle/>
        <a:p>
          <a:endParaRPr lang="en-GB"/>
        </a:p>
      </dgm:t>
    </dgm:pt>
    <dgm:pt modelId="{84E5F011-1A10-A14F-A1D9-72B96963A701}">
      <dgm:prSet phldrT="[Text]" custT="1"/>
      <dgm:spPr/>
      <dgm:t>
        <a:bodyPr/>
        <a:lstStyle/>
        <a:p>
          <a:r>
            <a:rPr lang="hi-IN" sz="2000"/>
            <a:t>उप</a:t>
          </a:r>
          <a:r>
            <a:rPr lang="en-IN" sz="2000"/>
            <a:t> </a:t>
          </a:r>
          <a:r>
            <a:rPr lang="hi-IN" sz="2000"/>
            <a:t>शीर्षक</a:t>
          </a:r>
          <a:r>
            <a:rPr lang="en-US" sz="2000"/>
            <a:t> 1</a:t>
          </a:r>
          <a:endParaRPr lang="en-GB" sz="2000" b="1" dirty="0">
            <a:latin typeface="Sans-sarif"/>
          </a:endParaRPr>
        </a:p>
      </dgm:t>
    </dgm:pt>
    <dgm:pt modelId="{4555DB88-6959-A841-9A40-B79174123FB6}" type="parTrans" cxnId="{0BFE1309-8645-0F45-B421-1554AF2542B9}">
      <dgm:prSet/>
      <dgm:spPr/>
      <dgm:t>
        <a:bodyPr/>
        <a:lstStyle/>
        <a:p>
          <a:endParaRPr lang="en-GB"/>
        </a:p>
      </dgm:t>
    </dgm:pt>
    <dgm:pt modelId="{CB2E5452-E488-4449-B2A4-C5B7762D55A6}" type="sibTrans" cxnId="{0BFE1309-8645-0F45-B421-1554AF2542B9}">
      <dgm:prSet/>
      <dgm:spPr/>
      <dgm:t>
        <a:bodyPr/>
        <a:lstStyle/>
        <a:p>
          <a:endParaRPr lang="en-GB"/>
        </a:p>
      </dgm:t>
    </dgm:pt>
    <dgm:pt modelId="{66030403-00E1-0345-9BF4-15CEA01BD8A6}">
      <dgm:prSet phldrT="[Text]" custT="1"/>
      <dgm:spPr/>
      <dgm:t>
        <a:bodyPr/>
        <a:lstStyle/>
        <a:p>
          <a:r>
            <a:rPr lang="hi-IN" sz="1200" dirty="0"/>
            <a:t>उप</a:t>
          </a:r>
          <a:r>
            <a:rPr lang="en-IN" sz="1200" dirty="0"/>
            <a:t> </a:t>
          </a:r>
          <a:r>
            <a:rPr lang="hi-IN" sz="1200" dirty="0"/>
            <a:t>शीर्षक</a:t>
          </a:r>
          <a:r>
            <a:rPr lang="en-IN" sz="1200" dirty="0"/>
            <a:t> </a:t>
          </a:r>
          <a:r>
            <a:rPr lang="hi-IN" sz="1200" dirty="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200" dirty="0">
            <a:latin typeface="Sans-sarif"/>
          </a:endParaRPr>
        </a:p>
      </dgm:t>
    </dgm:pt>
    <dgm:pt modelId="{01CD72CE-44E2-0F41-B0AA-FF055DBE50DE}" type="parTrans" cxnId="{760B1AD9-DD50-C943-88D0-4554F747C4D9}">
      <dgm:prSet/>
      <dgm:spPr/>
      <dgm:t>
        <a:bodyPr/>
        <a:lstStyle/>
        <a:p>
          <a:endParaRPr lang="en-GB"/>
        </a:p>
      </dgm:t>
    </dgm:pt>
    <dgm:pt modelId="{72CE1FFA-1BD1-3C4F-ABBD-3D2B341EC585}" type="sibTrans" cxnId="{760B1AD9-DD50-C943-88D0-4554F747C4D9}">
      <dgm:prSet/>
      <dgm:spPr/>
      <dgm:t>
        <a:bodyPr/>
        <a:lstStyle/>
        <a:p>
          <a:endParaRPr lang="en-GB"/>
        </a:p>
      </dgm:t>
    </dgm:pt>
    <dgm:pt modelId="{F71113D2-9E87-2241-A5E6-BDF2908366EC}">
      <dgm:prSet phldrT="[Text]" custT="1"/>
      <dgm:spPr/>
      <dgm:t>
        <a:bodyPr/>
        <a:lstStyle/>
        <a:p>
          <a:r>
            <a:rPr lang="hi-IN" sz="2000" dirty="0"/>
            <a:t>उप</a:t>
          </a:r>
          <a:r>
            <a:rPr lang="en-IN" sz="2000" dirty="0"/>
            <a:t> </a:t>
          </a:r>
          <a:r>
            <a:rPr lang="hi-IN" sz="2000" dirty="0"/>
            <a:t>शीर्षक</a:t>
          </a:r>
          <a:r>
            <a:rPr lang="en-US" sz="2000" dirty="0"/>
            <a:t> 2</a:t>
          </a:r>
          <a:endParaRPr lang="en-GB" sz="2000" b="1" dirty="0">
            <a:latin typeface="Sans-sarif"/>
          </a:endParaRPr>
        </a:p>
      </dgm:t>
    </dgm:pt>
    <dgm:pt modelId="{31ED7857-1DC6-AD4B-AC7F-F190BD006D44}" type="parTrans" cxnId="{844C9D03-35B3-C443-9B5B-62B0A10BA33D}">
      <dgm:prSet/>
      <dgm:spPr/>
      <dgm:t>
        <a:bodyPr/>
        <a:lstStyle/>
        <a:p>
          <a:endParaRPr lang="en-GB"/>
        </a:p>
      </dgm:t>
    </dgm:pt>
    <dgm:pt modelId="{4E5F55A3-C2AA-D040-AE52-5F48B47AB8A1}" type="sibTrans" cxnId="{844C9D03-35B3-C443-9B5B-62B0A10BA33D}">
      <dgm:prSet/>
      <dgm:spPr/>
      <dgm:t>
        <a:bodyPr/>
        <a:lstStyle/>
        <a:p>
          <a:endParaRPr lang="en-GB"/>
        </a:p>
      </dgm:t>
    </dgm:pt>
    <dgm:pt modelId="{7F66553A-F12C-9D4D-B871-ED665FB0434E}">
      <dgm:prSet phldrT="[Text]" custT="1"/>
      <dgm:spPr/>
      <dgm:t>
        <a:bodyPr/>
        <a:lstStyle/>
        <a:p>
          <a:r>
            <a:rPr lang="hi-IN" sz="2000" dirty="0"/>
            <a:t>उप</a:t>
          </a:r>
          <a:r>
            <a:rPr lang="en-IN" sz="2000" dirty="0"/>
            <a:t> </a:t>
          </a:r>
          <a:r>
            <a:rPr lang="hi-IN" sz="2000" dirty="0"/>
            <a:t>शीर्षक</a:t>
          </a:r>
          <a:r>
            <a:rPr lang="en-US" sz="2000" dirty="0"/>
            <a:t> 3</a:t>
          </a:r>
          <a:endParaRPr lang="en-GB" sz="2000" b="1" dirty="0">
            <a:latin typeface="Sans-sarif"/>
          </a:endParaRPr>
        </a:p>
      </dgm:t>
    </dgm:pt>
    <dgm:pt modelId="{DE8CABCB-C33C-224B-86A5-46C247048D68}" type="parTrans" cxnId="{A62E7978-69A6-9F4F-9FBB-C1CB8F77F65D}">
      <dgm:prSet/>
      <dgm:spPr/>
      <dgm:t>
        <a:bodyPr/>
        <a:lstStyle/>
        <a:p>
          <a:endParaRPr lang="en-GB"/>
        </a:p>
      </dgm:t>
    </dgm:pt>
    <dgm:pt modelId="{A4F379DC-48A5-ED4A-BC46-1E98B331F39E}" type="sibTrans" cxnId="{A62E7978-69A6-9F4F-9FBB-C1CB8F77F65D}">
      <dgm:prSet/>
      <dgm:spPr/>
      <dgm:t>
        <a:bodyPr/>
        <a:lstStyle/>
        <a:p>
          <a:endParaRPr lang="en-GB"/>
        </a:p>
      </dgm:t>
    </dgm:pt>
    <dgm:pt modelId="{DFFE31FE-63BE-4444-B186-0E688B781A09}">
      <dgm:prSet phldrT="[Text]" custT="1"/>
      <dgm:spPr/>
      <dgm:t>
        <a:bodyPr/>
        <a:lstStyle/>
        <a:p>
          <a:r>
            <a:rPr lang="hi-IN" sz="2000" dirty="0"/>
            <a:t>उप</a:t>
          </a:r>
          <a:r>
            <a:rPr lang="en-IN" sz="2000" dirty="0"/>
            <a:t> </a:t>
          </a:r>
          <a:r>
            <a:rPr lang="hi-IN" sz="2000" dirty="0"/>
            <a:t>शीर्षक</a:t>
          </a:r>
          <a:r>
            <a:rPr lang="en-US" sz="2000" dirty="0"/>
            <a:t> 4</a:t>
          </a:r>
          <a:endParaRPr lang="en-GB" sz="2000" b="1" dirty="0">
            <a:latin typeface="Sans-sarif"/>
          </a:endParaRPr>
        </a:p>
      </dgm:t>
    </dgm:pt>
    <dgm:pt modelId="{772C9921-F3F2-1C4B-8A61-B8681AE720E1}" type="parTrans" cxnId="{70B01468-4BCB-FF41-A9D6-7060773F6ECB}">
      <dgm:prSet/>
      <dgm:spPr/>
      <dgm:t>
        <a:bodyPr/>
        <a:lstStyle/>
        <a:p>
          <a:endParaRPr lang="en-GB"/>
        </a:p>
      </dgm:t>
    </dgm:pt>
    <dgm:pt modelId="{A1AE3557-8A33-E74A-93BE-4FD93BF79877}" type="sibTrans" cxnId="{70B01468-4BCB-FF41-A9D6-7060773F6ECB}">
      <dgm:prSet/>
      <dgm:spPr/>
      <dgm:t>
        <a:bodyPr/>
        <a:lstStyle/>
        <a:p>
          <a:endParaRPr lang="en-GB"/>
        </a:p>
      </dgm:t>
    </dgm:pt>
    <dgm:pt modelId="{918D3B36-BDD9-3249-8C11-44A9B71C2025}">
      <dgm:prSet phldrT="[Text]" custT="1"/>
      <dgm:spPr/>
      <dgm:t>
        <a:bodyPr/>
        <a:lstStyle/>
        <a:p>
          <a:r>
            <a:rPr lang="hi-IN" sz="1200" dirty="0"/>
            <a:t>उप</a:t>
          </a:r>
          <a:r>
            <a:rPr lang="en-IN" sz="1200" dirty="0"/>
            <a:t> </a:t>
          </a:r>
          <a:r>
            <a:rPr lang="hi-IN" sz="1200" dirty="0"/>
            <a:t>शीर्षक</a:t>
          </a:r>
          <a:r>
            <a:rPr lang="en-IN" sz="1200" dirty="0"/>
            <a:t> </a:t>
          </a:r>
          <a:r>
            <a:rPr lang="hi-IN" sz="1200" dirty="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200" dirty="0">
            <a:latin typeface="Sans-sarif"/>
          </a:endParaRPr>
        </a:p>
      </dgm:t>
    </dgm:pt>
    <dgm:pt modelId="{B70635DD-CE9E-9544-BB99-BBE51609CC3D}" type="parTrans" cxnId="{00E8558E-E180-D040-A4FC-C5D3EBAE42EB}">
      <dgm:prSet/>
      <dgm:spPr/>
      <dgm:t>
        <a:bodyPr/>
        <a:lstStyle/>
        <a:p>
          <a:endParaRPr lang="en-GB"/>
        </a:p>
      </dgm:t>
    </dgm:pt>
    <dgm:pt modelId="{F15C1927-F33C-2D4F-8972-A2AE0A9D2CEC}" type="sibTrans" cxnId="{00E8558E-E180-D040-A4FC-C5D3EBAE42EB}">
      <dgm:prSet/>
      <dgm:spPr/>
      <dgm:t>
        <a:bodyPr/>
        <a:lstStyle/>
        <a:p>
          <a:endParaRPr lang="en-GB"/>
        </a:p>
      </dgm:t>
    </dgm:pt>
    <dgm:pt modelId="{85C0676B-E7F8-43F6-B0E1-70094390AB83}">
      <dgm:prSet phldrT="[Text]" custT="1"/>
      <dgm:spPr/>
      <dgm:t>
        <a:bodyPr/>
        <a:lstStyle/>
        <a:p>
          <a:r>
            <a:rPr lang="hi-IN" sz="1200"/>
            <a:t>उप</a:t>
          </a:r>
          <a:r>
            <a:rPr lang="en-IN" sz="1200"/>
            <a:t> </a:t>
          </a:r>
          <a:r>
            <a:rPr lang="hi-IN" sz="1200"/>
            <a:t>शीर्षक</a:t>
          </a:r>
          <a:r>
            <a:rPr lang="en-IN" sz="1200"/>
            <a:t> </a:t>
          </a:r>
          <a:r>
            <a:rPr lang="hi-IN" sz="120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200" dirty="0">
            <a:latin typeface="Sans-sarif"/>
          </a:endParaRPr>
        </a:p>
      </dgm:t>
    </dgm:pt>
    <dgm:pt modelId="{5EEBEAB1-11D0-41D2-9FCC-345AF3993C48}" type="parTrans" cxnId="{A3052016-F438-4D8D-A512-565DA3CA96C1}">
      <dgm:prSet/>
      <dgm:spPr/>
      <dgm:t>
        <a:bodyPr/>
        <a:lstStyle/>
        <a:p>
          <a:endParaRPr lang="en-IN"/>
        </a:p>
      </dgm:t>
    </dgm:pt>
    <dgm:pt modelId="{A707AACA-833A-4D0B-91F5-5976FA82AE20}" type="sibTrans" cxnId="{A3052016-F438-4D8D-A512-565DA3CA96C1}">
      <dgm:prSet/>
      <dgm:spPr/>
      <dgm:t>
        <a:bodyPr/>
        <a:lstStyle/>
        <a:p>
          <a:endParaRPr lang="en-IN"/>
        </a:p>
      </dgm:t>
    </dgm:pt>
    <dgm:pt modelId="{BC62DCDD-EC08-42DC-B18E-83C1F2684BDB}">
      <dgm:prSet phldrT="[Text]" custT="1"/>
      <dgm:spPr/>
      <dgm:t>
        <a:bodyPr/>
        <a:lstStyle/>
        <a:p>
          <a:r>
            <a:rPr lang="hi-IN" sz="1200" dirty="0"/>
            <a:t>उप</a:t>
          </a:r>
          <a:r>
            <a:rPr lang="en-IN" sz="1200" dirty="0"/>
            <a:t> </a:t>
          </a:r>
          <a:r>
            <a:rPr lang="hi-IN" sz="1200" dirty="0"/>
            <a:t>शीर्षक</a:t>
          </a:r>
          <a:r>
            <a:rPr lang="en-IN" sz="1200" dirty="0"/>
            <a:t> </a:t>
          </a:r>
          <a:r>
            <a:rPr lang="hi-IN" sz="1200" dirty="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200" dirty="0">
            <a:latin typeface="Sans-sarif"/>
          </a:endParaRPr>
        </a:p>
      </dgm:t>
    </dgm:pt>
    <dgm:pt modelId="{DA1494A8-82D5-45AC-90F8-33BAEEA84D77}" type="parTrans" cxnId="{FCFE5C64-793A-4B55-91B8-1D3A23CFBA01}">
      <dgm:prSet/>
      <dgm:spPr/>
      <dgm:t>
        <a:bodyPr/>
        <a:lstStyle/>
        <a:p>
          <a:endParaRPr lang="en-IN"/>
        </a:p>
      </dgm:t>
    </dgm:pt>
    <dgm:pt modelId="{3EFEA9F4-D3E4-4E6C-8CFF-5B79C46038FB}" type="sibTrans" cxnId="{FCFE5C64-793A-4B55-91B8-1D3A23CFBA01}">
      <dgm:prSet/>
      <dgm:spPr/>
      <dgm:t>
        <a:bodyPr/>
        <a:lstStyle/>
        <a:p>
          <a:endParaRPr lang="en-IN"/>
        </a:p>
      </dgm:t>
    </dgm:pt>
    <dgm:pt modelId="{4E95BAE8-A31C-3842-9893-B49AD868B835}">
      <dgm:prSet phldrT="[Text]" custT="1"/>
      <dgm:spPr/>
      <dgm:t>
        <a:bodyPr/>
        <a:lstStyle/>
        <a:p>
          <a:pPr rtl="0"/>
          <a:r>
            <a:rPr lang="hi-IN" sz="1200" dirty="0"/>
            <a:t>उप</a:t>
          </a:r>
          <a:r>
            <a:rPr lang="en-IN" sz="1200" dirty="0"/>
            <a:t> </a:t>
          </a:r>
          <a:r>
            <a:rPr lang="hi-IN" sz="1200" dirty="0"/>
            <a:t>शीर्षक</a:t>
          </a:r>
          <a:r>
            <a:rPr lang="en-IN" sz="1200" dirty="0"/>
            <a:t> </a:t>
          </a:r>
          <a:r>
            <a:rPr lang="hi-IN" sz="1200" dirty="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200" dirty="0">
            <a:latin typeface="Sans-sarif"/>
          </a:endParaRPr>
        </a:p>
      </dgm:t>
    </dgm:pt>
    <dgm:pt modelId="{68FF52EC-C199-BA4B-B216-C5529D7E7C9B}" type="sibTrans" cxnId="{9D66F22F-F2BA-9749-8BC6-D129EBE23B3B}">
      <dgm:prSet/>
      <dgm:spPr/>
      <dgm:t>
        <a:bodyPr/>
        <a:lstStyle/>
        <a:p>
          <a:endParaRPr lang="en-GB"/>
        </a:p>
      </dgm:t>
    </dgm:pt>
    <dgm:pt modelId="{12DD899E-308D-F748-938D-5A408544AA63}" type="parTrans" cxnId="{9D66F22F-F2BA-9749-8BC6-D129EBE23B3B}">
      <dgm:prSet/>
      <dgm:spPr/>
      <dgm:t>
        <a:bodyPr/>
        <a:lstStyle/>
        <a:p>
          <a:endParaRPr lang="en-GB"/>
        </a:p>
      </dgm:t>
    </dgm:pt>
    <dgm:pt modelId="{40F130BE-F480-459D-919E-4827A340D97B}">
      <dgm:prSet phldrT="[Text]" custT="1"/>
      <dgm:spPr/>
      <dgm:t>
        <a:bodyPr/>
        <a:lstStyle/>
        <a:p>
          <a:pPr rtl="0"/>
          <a:r>
            <a:rPr lang="hi-IN" sz="1200"/>
            <a:t>उप</a:t>
          </a:r>
          <a:r>
            <a:rPr lang="en-IN" sz="1200"/>
            <a:t> </a:t>
          </a:r>
          <a:r>
            <a:rPr lang="hi-IN" sz="1200"/>
            <a:t>शीर्षक</a:t>
          </a:r>
          <a:r>
            <a:rPr lang="en-IN" sz="1200"/>
            <a:t> </a:t>
          </a:r>
          <a:r>
            <a:rPr lang="hi-IN" sz="120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200" dirty="0">
            <a:latin typeface="Sans-sarif"/>
          </a:endParaRPr>
        </a:p>
      </dgm:t>
    </dgm:pt>
    <dgm:pt modelId="{856DC400-5A5C-417B-9E03-3CF663C7BEEE}" type="parTrans" cxnId="{4C27A108-D9F2-499C-B2EB-E59FEE5BF628}">
      <dgm:prSet/>
      <dgm:spPr/>
      <dgm:t>
        <a:bodyPr/>
        <a:lstStyle/>
        <a:p>
          <a:endParaRPr lang="en-IN"/>
        </a:p>
      </dgm:t>
    </dgm:pt>
    <dgm:pt modelId="{C7AB3611-9FF5-4986-9949-8E26E11A5E2C}" type="sibTrans" cxnId="{4C27A108-D9F2-499C-B2EB-E59FEE5BF628}">
      <dgm:prSet/>
      <dgm:spPr/>
      <dgm:t>
        <a:bodyPr/>
        <a:lstStyle/>
        <a:p>
          <a:endParaRPr lang="en-IN"/>
        </a:p>
      </dgm:t>
    </dgm:pt>
    <dgm:pt modelId="{6F376CB2-8103-4AF1-84D1-DD9A2224DC2B}">
      <dgm:prSet phldrT="[Text]" custT="1"/>
      <dgm:spPr/>
      <dgm:t>
        <a:bodyPr/>
        <a:lstStyle/>
        <a:p>
          <a:pPr rtl="0"/>
          <a:r>
            <a:rPr lang="hi-IN" sz="1200" dirty="0"/>
            <a:t>उप</a:t>
          </a:r>
          <a:r>
            <a:rPr lang="en-IN" sz="1200" dirty="0"/>
            <a:t> </a:t>
          </a:r>
          <a:r>
            <a:rPr lang="hi-IN" sz="1200" dirty="0"/>
            <a:t>शीर्षक</a:t>
          </a:r>
          <a:r>
            <a:rPr lang="en-IN" sz="1200" dirty="0"/>
            <a:t> </a:t>
          </a:r>
          <a:r>
            <a:rPr lang="hi-IN" sz="1200" dirty="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200" dirty="0">
            <a:latin typeface="Sans-sarif"/>
          </a:endParaRPr>
        </a:p>
      </dgm:t>
    </dgm:pt>
    <dgm:pt modelId="{1BA4C006-24DD-4E52-A38F-9CF83F6DC7D6}" type="parTrans" cxnId="{B667D30C-229C-4A6B-A571-A9C1222E9B3B}">
      <dgm:prSet/>
      <dgm:spPr/>
      <dgm:t>
        <a:bodyPr/>
        <a:lstStyle/>
        <a:p>
          <a:endParaRPr lang="en-IN"/>
        </a:p>
      </dgm:t>
    </dgm:pt>
    <dgm:pt modelId="{99A37807-EBF5-457E-A6FC-D984E28D70B5}" type="sibTrans" cxnId="{B667D30C-229C-4A6B-A571-A9C1222E9B3B}">
      <dgm:prSet/>
      <dgm:spPr/>
      <dgm:t>
        <a:bodyPr/>
        <a:lstStyle/>
        <a:p>
          <a:endParaRPr lang="en-IN"/>
        </a:p>
      </dgm:t>
    </dgm:pt>
    <dgm:pt modelId="{20B96C3E-E115-1F49-B992-F903CCB03058}">
      <dgm:prSet phldrT="[Text]" custT="1"/>
      <dgm:spPr/>
      <dgm:t>
        <a:bodyPr/>
        <a:lstStyle/>
        <a:p>
          <a:r>
            <a:rPr lang="hi-IN" sz="1200" dirty="0"/>
            <a:t>उप</a:t>
          </a:r>
          <a:r>
            <a:rPr lang="en-IN" sz="1200" dirty="0"/>
            <a:t> </a:t>
          </a:r>
          <a:r>
            <a:rPr lang="hi-IN" sz="1200" dirty="0"/>
            <a:t>शीर्षक</a:t>
          </a:r>
          <a:r>
            <a:rPr lang="en-IN" sz="1200" dirty="0"/>
            <a:t> </a:t>
          </a:r>
          <a:r>
            <a:rPr lang="hi-IN" sz="1200" dirty="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200" dirty="0">
            <a:latin typeface="Sans-sarif"/>
          </a:endParaRPr>
        </a:p>
      </dgm:t>
    </dgm:pt>
    <dgm:pt modelId="{613A6392-1548-D349-B002-6AC21895F04F}" type="sibTrans" cxnId="{04BA9E25-F567-F94E-8BEC-ED70A84FC969}">
      <dgm:prSet/>
      <dgm:spPr/>
      <dgm:t>
        <a:bodyPr/>
        <a:lstStyle/>
        <a:p>
          <a:endParaRPr lang="en-GB"/>
        </a:p>
      </dgm:t>
    </dgm:pt>
    <dgm:pt modelId="{58F19B62-2348-1746-87A1-FA0A629C4414}" type="parTrans" cxnId="{04BA9E25-F567-F94E-8BEC-ED70A84FC969}">
      <dgm:prSet/>
      <dgm:spPr/>
      <dgm:t>
        <a:bodyPr/>
        <a:lstStyle/>
        <a:p>
          <a:endParaRPr lang="en-GB"/>
        </a:p>
      </dgm:t>
    </dgm:pt>
    <dgm:pt modelId="{176D933C-CBB3-49DE-8138-005C5E17E2AD}">
      <dgm:prSet custT="1"/>
      <dgm:spPr/>
      <dgm:t>
        <a:bodyPr/>
        <a:lstStyle/>
        <a:p>
          <a:r>
            <a:rPr lang="hi-IN" sz="1200"/>
            <a:t>उप</a:t>
          </a:r>
          <a:r>
            <a:rPr lang="en-IN" sz="1200"/>
            <a:t> </a:t>
          </a:r>
          <a:r>
            <a:rPr lang="hi-IN" sz="1200"/>
            <a:t>शीर्षक</a:t>
          </a:r>
          <a:r>
            <a:rPr lang="en-IN" sz="1200"/>
            <a:t> </a:t>
          </a:r>
          <a:r>
            <a:rPr lang="hi-IN" sz="120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200" dirty="0">
            <a:latin typeface="Sans-sarif"/>
          </a:endParaRPr>
        </a:p>
      </dgm:t>
    </dgm:pt>
    <dgm:pt modelId="{60D520A6-6CBF-4771-94E5-4BA993AF34F1}" type="parTrans" cxnId="{E8C5A09A-39DD-4F17-BB49-870224EC733C}">
      <dgm:prSet/>
      <dgm:spPr/>
      <dgm:t>
        <a:bodyPr/>
        <a:lstStyle/>
        <a:p>
          <a:endParaRPr lang="en-IN"/>
        </a:p>
      </dgm:t>
    </dgm:pt>
    <dgm:pt modelId="{6EB0B2C5-E533-4B49-B33D-8454C66C899D}" type="sibTrans" cxnId="{E8C5A09A-39DD-4F17-BB49-870224EC733C}">
      <dgm:prSet/>
      <dgm:spPr/>
      <dgm:t>
        <a:bodyPr/>
        <a:lstStyle/>
        <a:p>
          <a:endParaRPr lang="en-IN"/>
        </a:p>
      </dgm:t>
    </dgm:pt>
    <dgm:pt modelId="{4B66AD03-5D30-49FE-96AF-90D822F1A5AF}">
      <dgm:prSet custT="1"/>
      <dgm:spPr/>
      <dgm:t>
        <a:bodyPr/>
        <a:lstStyle/>
        <a:p>
          <a:r>
            <a:rPr lang="hi-IN" sz="1200" dirty="0"/>
            <a:t>उप</a:t>
          </a:r>
          <a:r>
            <a:rPr lang="en-IN" sz="1200" dirty="0"/>
            <a:t> </a:t>
          </a:r>
          <a:r>
            <a:rPr lang="hi-IN" sz="1200" dirty="0"/>
            <a:t>शीर्षक</a:t>
          </a:r>
          <a:r>
            <a:rPr lang="en-IN" sz="1200" dirty="0"/>
            <a:t> </a:t>
          </a:r>
          <a:r>
            <a:rPr lang="hi-IN" sz="1200" dirty="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200" dirty="0">
            <a:latin typeface="Sans-sarif"/>
          </a:endParaRPr>
        </a:p>
      </dgm:t>
    </dgm:pt>
    <dgm:pt modelId="{05B688A5-F807-46A8-9CE5-51F0B525EF3C}" type="parTrans" cxnId="{2377899D-C2F4-4B5E-BBCF-9EA57417D52B}">
      <dgm:prSet/>
      <dgm:spPr/>
      <dgm:t>
        <a:bodyPr/>
        <a:lstStyle/>
        <a:p>
          <a:endParaRPr lang="en-IN"/>
        </a:p>
      </dgm:t>
    </dgm:pt>
    <dgm:pt modelId="{39084BF2-EE89-45EF-B7D4-B1D44942A2C7}" type="sibTrans" cxnId="{2377899D-C2F4-4B5E-BBCF-9EA57417D52B}">
      <dgm:prSet/>
      <dgm:spPr/>
      <dgm:t>
        <a:bodyPr/>
        <a:lstStyle/>
        <a:p>
          <a:endParaRPr lang="en-IN"/>
        </a:p>
      </dgm:t>
    </dgm:pt>
    <dgm:pt modelId="{590AE7C7-CDC9-4C74-9817-094DAE4AAE95}">
      <dgm:prSet custT="1"/>
      <dgm:spPr/>
      <dgm:t>
        <a:bodyPr/>
        <a:lstStyle/>
        <a:p>
          <a:r>
            <a:rPr lang="hi-IN" sz="1200"/>
            <a:t>उप</a:t>
          </a:r>
          <a:r>
            <a:rPr lang="en-IN" sz="1200"/>
            <a:t> </a:t>
          </a:r>
          <a:r>
            <a:rPr lang="hi-IN" sz="1200"/>
            <a:t>शीर्षक</a:t>
          </a:r>
          <a:r>
            <a:rPr lang="en-IN" sz="1200"/>
            <a:t> </a:t>
          </a:r>
          <a:r>
            <a:rPr lang="hi-IN" sz="120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200" dirty="0">
            <a:latin typeface="Sans-sarif"/>
          </a:endParaRPr>
        </a:p>
      </dgm:t>
    </dgm:pt>
    <dgm:pt modelId="{62689408-5FC9-43B6-AFF3-FEF9FB90F742}" type="parTrans" cxnId="{3747A882-84AB-4879-9B27-E3589B645FE9}">
      <dgm:prSet/>
      <dgm:spPr/>
      <dgm:t>
        <a:bodyPr/>
        <a:lstStyle/>
        <a:p>
          <a:endParaRPr lang="en-IN"/>
        </a:p>
      </dgm:t>
    </dgm:pt>
    <dgm:pt modelId="{0626684F-AE46-4663-8BD8-4AC0AB9838D2}" type="sibTrans" cxnId="{3747A882-84AB-4879-9B27-E3589B645FE9}">
      <dgm:prSet/>
      <dgm:spPr/>
      <dgm:t>
        <a:bodyPr/>
        <a:lstStyle/>
        <a:p>
          <a:endParaRPr lang="en-IN"/>
        </a:p>
      </dgm:t>
    </dgm:pt>
    <dgm:pt modelId="{D98EC9D4-0155-4C0E-9FFE-00BADCC4594C}">
      <dgm:prSet custT="1"/>
      <dgm:spPr/>
      <dgm:t>
        <a:bodyPr/>
        <a:lstStyle/>
        <a:p>
          <a:r>
            <a:rPr lang="hi-IN" sz="1200" dirty="0"/>
            <a:t>उप</a:t>
          </a:r>
          <a:r>
            <a:rPr lang="en-IN" sz="1200" dirty="0"/>
            <a:t> </a:t>
          </a:r>
          <a:r>
            <a:rPr lang="hi-IN" sz="1200" dirty="0"/>
            <a:t>शीर्षक</a:t>
          </a:r>
          <a:r>
            <a:rPr lang="en-IN" sz="1200" dirty="0"/>
            <a:t> </a:t>
          </a:r>
          <a:r>
            <a:rPr lang="hi-IN" sz="1200" dirty="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200" dirty="0">
            <a:latin typeface="Sans-sarif"/>
          </a:endParaRPr>
        </a:p>
      </dgm:t>
    </dgm:pt>
    <dgm:pt modelId="{9E2E1625-5592-4EC3-827E-F57F4FC8A5FD}" type="parTrans" cxnId="{F3A7A6A2-67DE-44D6-B9B6-12638C4C519C}">
      <dgm:prSet/>
      <dgm:spPr/>
      <dgm:t>
        <a:bodyPr/>
        <a:lstStyle/>
        <a:p>
          <a:endParaRPr lang="en-IN"/>
        </a:p>
      </dgm:t>
    </dgm:pt>
    <dgm:pt modelId="{961C78D4-8436-4EA3-BD35-AEC486B427C6}" type="sibTrans" cxnId="{F3A7A6A2-67DE-44D6-B9B6-12638C4C519C}">
      <dgm:prSet/>
      <dgm:spPr/>
      <dgm:t>
        <a:bodyPr/>
        <a:lstStyle/>
        <a:p>
          <a:endParaRPr lang="en-IN"/>
        </a:p>
      </dgm:t>
    </dgm:pt>
    <dgm:pt modelId="{61C20159-8123-D54F-8080-D59424F75457}" type="pres">
      <dgm:prSet presAssocID="{1A256B0A-C186-8E48-A322-321E1B824420}" presName="Name0" presStyleCnt="0">
        <dgm:presLayoutVars>
          <dgm:dir/>
          <dgm:resizeHandles val="exact"/>
        </dgm:presLayoutVars>
      </dgm:prSet>
      <dgm:spPr/>
    </dgm:pt>
    <dgm:pt modelId="{6A00F071-5D86-F24F-99F2-1968D04D49C9}" type="pres">
      <dgm:prSet presAssocID="{84E5F011-1A10-A14F-A1D9-72B96963A701}" presName="node" presStyleLbl="node1" presStyleIdx="0" presStyleCnt="4" custLinFactNeighborY="625">
        <dgm:presLayoutVars>
          <dgm:bulletEnabled val="1"/>
        </dgm:presLayoutVars>
      </dgm:prSet>
      <dgm:spPr/>
    </dgm:pt>
    <dgm:pt modelId="{9CC07E91-A9EE-2C41-BF40-A18B1E49FACA}" type="pres">
      <dgm:prSet presAssocID="{CB2E5452-E488-4449-B2A4-C5B7762D55A6}" presName="sibTrans" presStyleCnt="0"/>
      <dgm:spPr/>
    </dgm:pt>
    <dgm:pt modelId="{0AACB8C9-99B2-674C-A0D5-E2C37A2886F7}" type="pres">
      <dgm:prSet presAssocID="{F71113D2-9E87-2241-A5E6-BDF2908366EC}" presName="node" presStyleLbl="node1" presStyleIdx="1" presStyleCnt="4" custLinFactNeighborY="625">
        <dgm:presLayoutVars>
          <dgm:bulletEnabled val="1"/>
        </dgm:presLayoutVars>
      </dgm:prSet>
      <dgm:spPr/>
    </dgm:pt>
    <dgm:pt modelId="{BBDD662A-C894-2945-972C-8683BDE13E42}" type="pres">
      <dgm:prSet presAssocID="{4E5F55A3-C2AA-D040-AE52-5F48B47AB8A1}" presName="sibTrans" presStyleCnt="0"/>
      <dgm:spPr/>
    </dgm:pt>
    <dgm:pt modelId="{786FE105-E8B7-3D44-A134-098FC7E76181}" type="pres">
      <dgm:prSet presAssocID="{7F66553A-F12C-9D4D-B871-ED665FB0434E}" presName="node" presStyleLbl="node1" presStyleIdx="2" presStyleCnt="4" custLinFactNeighborY="625">
        <dgm:presLayoutVars>
          <dgm:bulletEnabled val="1"/>
        </dgm:presLayoutVars>
      </dgm:prSet>
      <dgm:spPr/>
    </dgm:pt>
    <dgm:pt modelId="{69403CA1-482D-D947-A644-BD65B07D4493}" type="pres">
      <dgm:prSet presAssocID="{A4F379DC-48A5-ED4A-BC46-1E98B331F39E}" presName="sibTrans" presStyleCnt="0"/>
      <dgm:spPr/>
    </dgm:pt>
    <dgm:pt modelId="{322AAD36-4326-6C4D-B4C8-F354AEB72BE0}" type="pres">
      <dgm:prSet presAssocID="{DFFE31FE-63BE-4444-B186-0E688B781A09}" presName="node" presStyleLbl="node1" presStyleIdx="3" presStyleCnt="4" custLinFactNeighborY="625">
        <dgm:presLayoutVars>
          <dgm:bulletEnabled val="1"/>
        </dgm:presLayoutVars>
      </dgm:prSet>
      <dgm:spPr/>
    </dgm:pt>
  </dgm:ptLst>
  <dgm:cxnLst>
    <dgm:cxn modelId="{844C9D03-35B3-C443-9B5B-62B0A10BA33D}" srcId="{1A256B0A-C186-8E48-A322-321E1B824420}" destId="{F71113D2-9E87-2241-A5E6-BDF2908366EC}" srcOrd="1" destOrd="0" parTransId="{31ED7857-1DC6-AD4B-AC7F-F190BD006D44}" sibTransId="{4E5F55A3-C2AA-D040-AE52-5F48B47AB8A1}"/>
    <dgm:cxn modelId="{9C5FC605-68AD-440E-94BC-4095950E2A5D}" type="presOf" srcId="{BC62DCDD-EC08-42DC-B18E-83C1F2684BDB}" destId="{6A00F071-5D86-F24F-99F2-1968D04D49C9}" srcOrd="0" destOrd="3" presId="urn:microsoft.com/office/officeart/2005/8/layout/hList6"/>
    <dgm:cxn modelId="{4C27A108-D9F2-499C-B2EB-E59FEE5BF628}" srcId="{F71113D2-9E87-2241-A5E6-BDF2908366EC}" destId="{40F130BE-F480-459D-919E-4827A340D97B}" srcOrd="1" destOrd="0" parTransId="{856DC400-5A5C-417B-9E03-3CF663C7BEEE}" sibTransId="{C7AB3611-9FF5-4986-9949-8E26E11A5E2C}"/>
    <dgm:cxn modelId="{0BFE1309-8645-0F45-B421-1554AF2542B9}" srcId="{1A256B0A-C186-8E48-A322-321E1B824420}" destId="{84E5F011-1A10-A14F-A1D9-72B96963A701}" srcOrd="0" destOrd="0" parTransId="{4555DB88-6959-A841-9A40-B79174123FB6}" sibTransId="{CB2E5452-E488-4449-B2A4-C5B7762D55A6}"/>
    <dgm:cxn modelId="{B667D30C-229C-4A6B-A571-A9C1222E9B3B}" srcId="{F71113D2-9E87-2241-A5E6-BDF2908366EC}" destId="{6F376CB2-8103-4AF1-84D1-DD9A2224DC2B}" srcOrd="2" destOrd="0" parTransId="{1BA4C006-24DD-4E52-A38F-9CF83F6DC7D6}" sibTransId="{99A37807-EBF5-457E-A6FC-D984E28D70B5}"/>
    <dgm:cxn modelId="{A3052016-F438-4D8D-A512-565DA3CA96C1}" srcId="{84E5F011-1A10-A14F-A1D9-72B96963A701}" destId="{85C0676B-E7F8-43F6-B0E1-70094390AB83}" srcOrd="1" destOrd="0" parTransId="{5EEBEAB1-11D0-41D2-9FCC-345AF3993C48}" sibTransId="{A707AACA-833A-4D0B-91F5-5976FA82AE20}"/>
    <dgm:cxn modelId="{04BA9E25-F567-F94E-8BEC-ED70A84FC969}" srcId="{7F66553A-F12C-9D4D-B871-ED665FB0434E}" destId="{20B96C3E-E115-1F49-B992-F903CCB03058}" srcOrd="0" destOrd="0" parTransId="{58F19B62-2348-1746-87A1-FA0A629C4414}" sibTransId="{613A6392-1548-D349-B002-6AC21895F04F}"/>
    <dgm:cxn modelId="{3DC1C52B-27B9-1542-9111-8086F73CAE5B}" type="presOf" srcId="{66030403-00E1-0345-9BF4-15CEA01BD8A6}" destId="{6A00F071-5D86-F24F-99F2-1968D04D49C9}" srcOrd="0" destOrd="1" presId="urn:microsoft.com/office/officeart/2005/8/layout/hList6"/>
    <dgm:cxn modelId="{9D66F22F-F2BA-9749-8BC6-D129EBE23B3B}" srcId="{F71113D2-9E87-2241-A5E6-BDF2908366EC}" destId="{4E95BAE8-A31C-3842-9893-B49AD868B835}" srcOrd="0" destOrd="0" parTransId="{12DD899E-308D-F748-938D-5A408544AA63}" sibTransId="{68FF52EC-C199-BA4B-B216-C5529D7E7C9B}"/>
    <dgm:cxn modelId="{91AC7837-9DF2-EF4F-8881-C04B0CEE91CC}" type="presOf" srcId="{F71113D2-9E87-2241-A5E6-BDF2908366EC}" destId="{0AACB8C9-99B2-674C-A0D5-E2C37A2886F7}" srcOrd="0" destOrd="0" presId="urn:microsoft.com/office/officeart/2005/8/layout/hList6"/>
    <dgm:cxn modelId="{FF85873B-39B0-4E58-832B-91D470399737}" type="presOf" srcId="{590AE7C7-CDC9-4C74-9817-094DAE4AAE95}" destId="{322AAD36-4326-6C4D-B4C8-F354AEB72BE0}" srcOrd="0" destOrd="2" presId="urn:microsoft.com/office/officeart/2005/8/layout/hList6"/>
    <dgm:cxn modelId="{613D903D-2898-154D-9FD7-F459FD79F71C}" type="presOf" srcId="{1A256B0A-C186-8E48-A322-321E1B824420}" destId="{61C20159-8123-D54F-8080-D59424F75457}" srcOrd="0" destOrd="0" presId="urn:microsoft.com/office/officeart/2005/8/layout/hList6"/>
    <dgm:cxn modelId="{FCFE5C64-793A-4B55-91B8-1D3A23CFBA01}" srcId="{84E5F011-1A10-A14F-A1D9-72B96963A701}" destId="{BC62DCDD-EC08-42DC-B18E-83C1F2684BDB}" srcOrd="2" destOrd="0" parTransId="{DA1494A8-82D5-45AC-90F8-33BAEEA84D77}" sibTransId="{3EFEA9F4-D3E4-4E6C-8CFF-5B79C46038FB}"/>
    <dgm:cxn modelId="{70B01468-4BCB-FF41-A9D6-7060773F6ECB}" srcId="{1A256B0A-C186-8E48-A322-321E1B824420}" destId="{DFFE31FE-63BE-4444-B186-0E688B781A09}" srcOrd="3" destOrd="0" parTransId="{772C9921-F3F2-1C4B-8A61-B8681AE720E1}" sibTransId="{A1AE3557-8A33-E74A-93BE-4FD93BF79877}"/>
    <dgm:cxn modelId="{B9D25A4B-D3F6-4854-9E4D-4A0301214C6B}" type="presOf" srcId="{176D933C-CBB3-49DE-8138-005C5E17E2AD}" destId="{786FE105-E8B7-3D44-A134-098FC7E76181}" srcOrd="0" destOrd="2" presId="urn:microsoft.com/office/officeart/2005/8/layout/hList6"/>
    <dgm:cxn modelId="{14C43471-CD25-487D-9698-EA90422A59CB}" type="presOf" srcId="{6F376CB2-8103-4AF1-84D1-DD9A2224DC2B}" destId="{0AACB8C9-99B2-674C-A0D5-E2C37A2886F7}" srcOrd="0" destOrd="3" presId="urn:microsoft.com/office/officeart/2005/8/layout/hList6"/>
    <dgm:cxn modelId="{4D3D3A72-0FB1-4A84-8F65-DF51FA1AED79}" type="presOf" srcId="{85C0676B-E7F8-43F6-B0E1-70094390AB83}" destId="{6A00F071-5D86-F24F-99F2-1968D04D49C9}" srcOrd="0" destOrd="2" presId="urn:microsoft.com/office/officeart/2005/8/layout/hList6"/>
    <dgm:cxn modelId="{A62E7978-69A6-9F4F-9FBB-C1CB8F77F65D}" srcId="{1A256B0A-C186-8E48-A322-321E1B824420}" destId="{7F66553A-F12C-9D4D-B871-ED665FB0434E}" srcOrd="2" destOrd="0" parTransId="{DE8CABCB-C33C-224B-86A5-46C247048D68}" sibTransId="{A4F379DC-48A5-ED4A-BC46-1E98B331F39E}"/>
    <dgm:cxn modelId="{C7F5B15A-2C67-478F-B6A0-A963659B1ED9}" type="presOf" srcId="{40F130BE-F480-459D-919E-4827A340D97B}" destId="{0AACB8C9-99B2-674C-A0D5-E2C37A2886F7}" srcOrd="0" destOrd="2" presId="urn:microsoft.com/office/officeart/2005/8/layout/hList6"/>
    <dgm:cxn modelId="{E622D85A-CA17-0A49-8A4B-0699F1D31EBC}" type="presOf" srcId="{20B96C3E-E115-1F49-B992-F903CCB03058}" destId="{786FE105-E8B7-3D44-A134-098FC7E76181}" srcOrd="0" destOrd="1" presId="urn:microsoft.com/office/officeart/2005/8/layout/hList6"/>
    <dgm:cxn modelId="{3747A882-84AB-4879-9B27-E3589B645FE9}" srcId="{DFFE31FE-63BE-4444-B186-0E688B781A09}" destId="{590AE7C7-CDC9-4C74-9817-094DAE4AAE95}" srcOrd="1" destOrd="0" parTransId="{62689408-5FC9-43B6-AFF3-FEF9FB90F742}" sibTransId="{0626684F-AE46-4663-8BD8-4AC0AB9838D2}"/>
    <dgm:cxn modelId="{00E8558E-E180-D040-A4FC-C5D3EBAE42EB}" srcId="{DFFE31FE-63BE-4444-B186-0E688B781A09}" destId="{918D3B36-BDD9-3249-8C11-44A9B71C2025}" srcOrd="0" destOrd="0" parTransId="{B70635DD-CE9E-9544-BB99-BBE51609CC3D}" sibTransId="{F15C1927-F33C-2D4F-8972-A2AE0A9D2CEC}"/>
    <dgm:cxn modelId="{E8C5A09A-39DD-4F17-BB49-870224EC733C}" srcId="{7F66553A-F12C-9D4D-B871-ED665FB0434E}" destId="{176D933C-CBB3-49DE-8138-005C5E17E2AD}" srcOrd="1" destOrd="0" parTransId="{60D520A6-6CBF-4771-94E5-4BA993AF34F1}" sibTransId="{6EB0B2C5-E533-4B49-B33D-8454C66C899D}"/>
    <dgm:cxn modelId="{69C3539B-7621-314A-BE82-31EA326C8220}" type="presOf" srcId="{DFFE31FE-63BE-4444-B186-0E688B781A09}" destId="{322AAD36-4326-6C4D-B4C8-F354AEB72BE0}" srcOrd="0" destOrd="0" presId="urn:microsoft.com/office/officeart/2005/8/layout/hList6"/>
    <dgm:cxn modelId="{2377899D-C2F4-4B5E-BBCF-9EA57417D52B}" srcId="{7F66553A-F12C-9D4D-B871-ED665FB0434E}" destId="{4B66AD03-5D30-49FE-96AF-90D822F1A5AF}" srcOrd="2" destOrd="0" parTransId="{05B688A5-F807-46A8-9CE5-51F0B525EF3C}" sibTransId="{39084BF2-EE89-45EF-B7D4-B1D44942A2C7}"/>
    <dgm:cxn modelId="{6E32FB9F-DA71-3A4E-8648-59EE11B94698}" type="presOf" srcId="{7F66553A-F12C-9D4D-B871-ED665FB0434E}" destId="{786FE105-E8B7-3D44-A134-098FC7E76181}" srcOrd="0" destOrd="0" presId="urn:microsoft.com/office/officeart/2005/8/layout/hList6"/>
    <dgm:cxn modelId="{F3A7A6A2-67DE-44D6-B9B6-12638C4C519C}" srcId="{DFFE31FE-63BE-4444-B186-0E688B781A09}" destId="{D98EC9D4-0155-4C0E-9FFE-00BADCC4594C}" srcOrd="2" destOrd="0" parTransId="{9E2E1625-5592-4EC3-827E-F57F4FC8A5FD}" sibTransId="{961C78D4-8436-4EA3-BD35-AEC486B427C6}"/>
    <dgm:cxn modelId="{FADFFFC7-852B-4A20-AB39-6C95452B4CD1}" type="presOf" srcId="{4B66AD03-5D30-49FE-96AF-90D822F1A5AF}" destId="{786FE105-E8B7-3D44-A134-098FC7E76181}" srcOrd="0" destOrd="3" presId="urn:microsoft.com/office/officeart/2005/8/layout/hList6"/>
    <dgm:cxn modelId="{760B1AD9-DD50-C943-88D0-4554F747C4D9}" srcId="{84E5F011-1A10-A14F-A1D9-72B96963A701}" destId="{66030403-00E1-0345-9BF4-15CEA01BD8A6}" srcOrd="0" destOrd="0" parTransId="{01CD72CE-44E2-0F41-B0AA-FF055DBE50DE}" sibTransId="{72CE1FFA-1BD1-3C4F-ABBD-3D2B341EC585}"/>
    <dgm:cxn modelId="{CF42A8DC-9A77-4868-AB60-EF463F6E6F37}" type="presOf" srcId="{D98EC9D4-0155-4C0E-9FFE-00BADCC4594C}" destId="{322AAD36-4326-6C4D-B4C8-F354AEB72BE0}" srcOrd="0" destOrd="3" presId="urn:microsoft.com/office/officeart/2005/8/layout/hList6"/>
    <dgm:cxn modelId="{B14E1FE3-0022-CD4B-9153-BE66BA2069B1}" type="presOf" srcId="{4E95BAE8-A31C-3842-9893-B49AD868B835}" destId="{0AACB8C9-99B2-674C-A0D5-E2C37A2886F7}" srcOrd="0" destOrd="1" presId="urn:microsoft.com/office/officeart/2005/8/layout/hList6"/>
    <dgm:cxn modelId="{43C157E9-BD09-D549-94F4-5BE1222B1803}" type="presOf" srcId="{918D3B36-BDD9-3249-8C11-44A9B71C2025}" destId="{322AAD36-4326-6C4D-B4C8-F354AEB72BE0}" srcOrd="0" destOrd="1" presId="urn:microsoft.com/office/officeart/2005/8/layout/hList6"/>
    <dgm:cxn modelId="{9844E7EB-29C7-FB49-8E9D-57724634294A}" type="presOf" srcId="{84E5F011-1A10-A14F-A1D9-72B96963A701}" destId="{6A00F071-5D86-F24F-99F2-1968D04D49C9}" srcOrd="0" destOrd="0" presId="urn:microsoft.com/office/officeart/2005/8/layout/hList6"/>
    <dgm:cxn modelId="{1E2CDBC2-82B7-644B-8555-695E3C5B24AB}" type="presParOf" srcId="{61C20159-8123-D54F-8080-D59424F75457}" destId="{6A00F071-5D86-F24F-99F2-1968D04D49C9}" srcOrd="0" destOrd="0" presId="urn:microsoft.com/office/officeart/2005/8/layout/hList6"/>
    <dgm:cxn modelId="{2784CBF9-F57E-144B-8E40-282CA09D4274}" type="presParOf" srcId="{61C20159-8123-D54F-8080-D59424F75457}" destId="{9CC07E91-A9EE-2C41-BF40-A18B1E49FACA}" srcOrd="1" destOrd="0" presId="urn:microsoft.com/office/officeart/2005/8/layout/hList6"/>
    <dgm:cxn modelId="{BA6A79BE-3273-064D-83C1-6C1AA3D7F2D1}" type="presParOf" srcId="{61C20159-8123-D54F-8080-D59424F75457}" destId="{0AACB8C9-99B2-674C-A0D5-E2C37A2886F7}" srcOrd="2" destOrd="0" presId="urn:microsoft.com/office/officeart/2005/8/layout/hList6"/>
    <dgm:cxn modelId="{C8FD219F-895C-DA49-9BC7-CF671C714CEB}" type="presParOf" srcId="{61C20159-8123-D54F-8080-D59424F75457}" destId="{BBDD662A-C894-2945-972C-8683BDE13E42}" srcOrd="3" destOrd="0" presId="urn:microsoft.com/office/officeart/2005/8/layout/hList6"/>
    <dgm:cxn modelId="{8BD3F587-AB60-D74A-91EC-8A56D30EF868}" type="presParOf" srcId="{61C20159-8123-D54F-8080-D59424F75457}" destId="{786FE105-E8B7-3D44-A134-098FC7E76181}" srcOrd="4" destOrd="0" presId="urn:microsoft.com/office/officeart/2005/8/layout/hList6"/>
    <dgm:cxn modelId="{FE36AA2F-6614-5345-9F1C-6D59BB4DD5BE}" type="presParOf" srcId="{61C20159-8123-D54F-8080-D59424F75457}" destId="{69403CA1-482D-D947-A644-BD65B07D4493}" srcOrd="5" destOrd="0" presId="urn:microsoft.com/office/officeart/2005/8/layout/hList6"/>
    <dgm:cxn modelId="{27881EAF-D65B-ED4E-A5EA-AF599E104692}" type="presParOf" srcId="{61C20159-8123-D54F-8080-D59424F75457}" destId="{322AAD36-4326-6C4D-B4C8-F354AEB72BE0}" srcOrd="6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E1EA3F22-A3F6-CD4D-A875-6750EE7D1229}" type="doc">
      <dgm:prSet loTypeId="urn:microsoft.com/office/officeart/2009/3/layout/BlockDescendingList#1" loCatId="" qsTypeId="urn:microsoft.com/office/officeart/2005/8/quickstyle/simple1#6" qsCatId="simple" csTypeId="urn:microsoft.com/office/officeart/2005/8/colors/accent5_4" csCatId="accent5" phldr="1"/>
      <dgm:spPr/>
      <dgm:t>
        <a:bodyPr/>
        <a:lstStyle/>
        <a:p>
          <a:endParaRPr lang="en-GB"/>
        </a:p>
      </dgm:t>
    </dgm:pt>
    <dgm:pt modelId="{376D748E-7273-2D4A-A066-7DFF5948BA9D}">
      <dgm:prSet phldrT="[Text]" custT="1"/>
      <dgm:spPr/>
      <dgm:t>
        <a:bodyPr/>
        <a:lstStyle/>
        <a:p>
          <a:r>
            <a:rPr lang="hi-IN" sz="2400" b="0" i="0" dirty="0"/>
            <a:t>भाग</a:t>
          </a:r>
          <a:r>
            <a:rPr lang="en-US" sz="2400" b="0" i="0" dirty="0"/>
            <a:t> 1</a:t>
          </a:r>
          <a:endParaRPr lang="en-GB" sz="2400" dirty="0">
            <a:latin typeface="Sans-sarif"/>
          </a:endParaRPr>
        </a:p>
      </dgm:t>
    </dgm:pt>
    <dgm:pt modelId="{28D2F379-6589-CF48-8BD6-C982E03C4443}" type="parTrans" cxnId="{3D06FFEA-73F5-3A45-AC8E-883033B5284A}">
      <dgm:prSet/>
      <dgm:spPr/>
      <dgm:t>
        <a:bodyPr/>
        <a:lstStyle/>
        <a:p>
          <a:endParaRPr lang="en-GB"/>
        </a:p>
      </dgm:t>
    </dgm:pt>
    <dgm:pt modelId="{4EEC8D12-285D-E543-97EE-96DD492E1CE3}" type="sibTrans" cxnId="{3D06FFEA-73F5-3A45-AC8E-883033B5284A}">
      <dgm:prSet/>
      <dgm:spPr/>
      <dgm:t>
        <a:bodyPr/>
        <a:lstStyle/>
        <a:p>
          <a:endParaRPr lang="en-GB"/>
        </a:p>
      </dgm:t>
    </dgm:pt>
    <dgm:pt modelId="{6809033D-3F02-E748-A253-3BBCE622033E}">
      <dgm:prSet phldrT="[Text]" custT="1"/>
      <dgm:spPr/>
      <dgm:t>
        <a:bodyPr/>
        <a:lstStyle/>
        <a:p>
          <a:r>
            <a:rPr lang="hi-IN" sz="2400" b="0" i="0" dirty="0"/>
            <a:t>भाग</a:t>
          </a:r>
          <a:r>
            <a:rPr lang="en-US" sz="2400" b="0" i="0" dirty="0"/>
            <a:t> 2</a:t>
          </a:r>
          <a:endParaRPr lang="en-GB" sz="2400" dirty="0">
            <a:latin typeface="Sans-sarif"/>
          </a:endParaRPr>
        </a:p>
      </dgm:t>
    </dgm:pt>
    <dgm:pt modelId="{FEB8696A-596A-5742-8F1F-F3888ADD7C0E}" type="parTrans" cxnId="{B36AF4A5-7879-4A4A-905B-9C77FDBBEFAB}">
      <dgm:prSet/>
      <dgm:spPr/>
      <dgm:t>
        <a:bodyPr/>
        <a:lstStyle/>
        <a:p>
          <a:endParaRPr lang="en-GB"/>
        </a:p>
      </dgm:t>
    </dgm:pt>
    <dgm:pt modelId="{190F42C1-0C61-8849-B1A6-764EB994A4A7}" type="sibTrans" cxnId="{B36AF4A5-7879-4A4A-905B-9C77FDBBEFAB}">
      <dgm:prSet/>
      <dgm:spPr/>
      <dgm:t>
        <a:bodyPr/>
        <a:lstStyle/>
        <a:p>
          <a:endParaRPr lang="en-GB"/>
        </a:p>
      </dgm:t>
    </dgm:pt>
    <dgm:pt modelId="{C9C86535-DD00-2449-B1B0-8F06CBC534E5}">
      <dgm:prSet phldrT="[Text]" custT="1"/>
      <dgm:spPr/>
      <dgm:t>
        <a:bodyPr/>
        <a:lstStyle/>
        <a:p>
          <a:r>
            <a:rPr lang="hi-IN" sz="1800" dirty="0"/>
            <a:t>उप</a:t>
          </a:r>
          <a:r>
            <a:rPr lang="en-IN" sz="1800" dirty="0"/>
            <a:t> </a:t>
          </a:r>
          <a:r>
            <a:rPr lang="hi-IN" sz="1800" dirty="0"/>
            <a:t>शीर्षक</a:t>
          </a:r>
          <a:r>
            <a:rPr lang="en-US" sz="1800" dirty="0"/>
            <a:t> 1</a:t>
          </a:r>
          <a:endParaRPr lang="en-GB" sz="1800" dirty="0">
            <a:latin typeface="Sans-sarif"/>
          </a:endParaRPr>
        </a:p>
        <a:p>
          <a:r>
            <a:rPr lang="hi-IN" sz="1800" dirty="0"/>
            <a:t>उप</a:t>
          </a:r>
          <a:r>
            <a:rPr lang="en-IN" sz="1800" dirty="0"/>
            <a:t> </a:t>
          </a:r>
          <a:r>
            <a:rPr lang="hi-IN" sz="1800" dirty="0"/>
            <a:t>शीर्षक</a:t>
          </a:r>
          <a:r>
            <a:rPr lang="en-US" sz="1800" dirty="0"/>
            <a:t> 2</a:t>
          </a:r>
          <a:endParaRPr lang="en-GB" sz="1800" dirty="0">
            <a:latin typeface="Sans-sarif"/>
          </a:endParaRPr>
        </a:p>
        <a:p>
          <a:r>
            <a:rPr lang="hi-IN" sz="1800" dirty="0"/>
            <a:t>उप</a:t>
          </a:r>
          <a:r>
            <a:rPr lang="en-IN" sz="1800" dirty="0"/>
            <a:t> </a:t>
          </a:r>
          <a:r>
            <a:rPr lang="hi-IN" sz="1800" dirty="0"/>
            <a:t>शीर्षक</a:t>
          </a:r>
          <a:r>
            <a:rPr lang="en-US" sz="1800" dirty="0"/>
            <a:t> 3</a:t>
          </a:r>
          <a:endParaRPr lang="en-GB" sz="1800" dirty="0">
            <a:latin typeface="Sans-sarif"/>
          </a:endParaRPr>
        </a:p>
        <a:p>
          <a:r>
            <a:rPr lang="hi-IN" sz="1800" dirty="0"/>
            <a:t>उप</a:t>
          </a:r>
          <a:r>
            <a:rPr lang="en-IN" sz="1800" dirty="0"/>
            <a:t> </a:t>
          </a:r>
          <a:r>
            <a:rPr lang="hi-IN" sz="1800" dirty="0"/>
            <a:t>शीर्षक</a:t>
          </a:r>
          <a:r>
            <a:rPr lang="en-US" sz="1800" dirty="0"/>
            <a:t> 4</a:t>
          </a:r>
          <a:endParaRPr lang="en-GB" sz="1800" dirty="0">
            <a:latin typeface="Sans-sarif"/>
          </a:endParaRPr>
        </a:p>
      </dgm:t>
    </dgm:pt>
    <dgm:pt modelId="{84A6CB16-7138-6940-947F-6715775477AE}" type="parTrans" cxnId="{09F54E38-8E30-6C44-8821-AC4EC8A73F44}">
      <dgm:prSet/>
      <dgm:spPr/>
      <dgm:t>
        <a:bodyPr/>
        <a:lstStyle/>
        <a:p>
          <a:endParaRPr lang="en-GB"/>
        </a:p>
      </dgm:t>
    </dgm:pt>
    <dgm:pt modelId="{77CD4FD9-52BA-0240-B86A-054341D41485}" type="sibTrans" cxnId="{09F54E38-8E30-6C44-8821-AC4EC8A73F44}">
      <dgm:prSet/>
      <dgm:spPr/>
      <dgm:t>
        <a:bodyPr/>
        <a:lstStyle/>
        <a:p>
          <a:endParaRPr lang="en-GB"/>
        </a:p>
      </dgm:t>
    </dgm:pt>
    <dgm:pt modelId="{05EBA93D-6ADC-CA42-9F63-2ACDB7AA07C6}">
      <dgm:prSet phldrT="[Text]" custT="1"/>
      <dgm:spPr/>
      <dgm:t>
        <a:bodyPr/>
        <a:lstStyle/>
        <a:p>
          <a:r>
            <a:rPr lang="hi-IN" sz="1800" dirty="0"/>
            <a:t>उप</a:t>
          </a:r>
          <a:r>
            <a:rPr lang="en-IN" sz="1800" dirty="0"/>
            <a:t> </a:t>
          </a:r>
          <a:r>
            <a:rPr lang="hi-IN" sz="1800" dirty="0"/>
            <a:t>शीर्षक</a:t>
          </a:r>
          <a:r>
            <a:rPr lang="en-US" sz="1800" dirty="0"/>
            <a:t> 1</a:t>
          </a:r>
          <a:endParaRPr lang="en-GB" sz="1800" dirty="0">
            <a:latin typeface="Sans-sarif"/>
          </a:endParaRPr>
        </a:p>
        <a:p>
          <a:r>
            <a:rPr lang="hi-IN" sz="1800" dirty="0"/>
            <a:t>उप</a:t>
          </a:r>
          <a:r>
            <a:rPr lang="en-IN" sz="1800" dirty="0"/>
            <a:t> </a:t>
          </a:r>
          <a:r>
            <a:rPr lang="hi-IN" sz="1800" dirty="0"/>
            <a:t>शीर्षक</a:t>
          </a:r>
          <a:r>
            <a:rPr lang="en-US" sz="1800" dirty="0"/>
            <a:t> 2</a:t>
          </a:r>
          <a:endParaRPr lang="en-GB" sz="1800" dirty="0">
            <a:latin typeface="Sans-sarif"/>
          </a:endParaRPr>
        </a:p>
        <a:p>
          <a:r>
            <a:rPr lang="hi-IN" sz="1800" dirty="0"/>
            <a:t>उप</a:t>
          </a:r>
          <a:r>
            <a:rPr lang="en-IN" sz="1800" dirty="0"/>
            <a:t> </a:t>
          </a:r>
          <a:r>
            <a:rPr lang="hi-IN" sz="1800" dirty="0"/>
            <a:t>शीर्षक</a:t>
          </a:r>
          <a:r>
            <a:rPr lang="en-US" sz="1800" dirty="0"/>
            <a:t> 3</a:t>
          </a:r>
          <a:endParaRPr lang="en-GB" sz="1800" dirty="0">
            <a:latin typeface="Sans-sarif"/>
          </a:endParaRPr>
        </a:p>
        <a:p>
          <a:r>
            <a:rPr lang="hi-IN" sz="1800" dirty="0"/>
            <a:t>उप</a:t>
          </a:r>
          <a:r>
            <a:rPr lang="en-IN" sz="1800" dirty="0"/>
            <a:t> </a:t>
          </a:r>
          <a:r>
            <a:rPr lang="hi-IN" sz="1800" dirty="0"/>
            <a:t>शीर्षक</a:t>
          </a:r>
          <a:r>
            <a:rPr lang="en-US" sz="1800" dirty="0"/>
            <a:t> 4</a:t>
          </a:r>
          <a:endParaRPr lang="en-GB" sz="1800" dirty="0">
            <a:latin typeface="Sans-sarif"/>
          </a:endParaRPr>
        </a:p>
      </dgm:t>
    </dgm:pt>
    <dgm:pt modelId="{A247F180-237A-404E-A73F-80B8BF1E06FF}" type="parTrans" cxnId="{E74D67A2-31F2-E944-89A2-A0547A178BBA}">
      <dgm:prSet/>
      <dgm:spPr/>
      <dgm:t>
        <a:bodyPr/>
        <a:lstStyle/>
        <a:p>
          <a:endParaRPr lang="en-GB"/>
        </a:p>
      </dgm:t>
    </dgm:pt>
    <dgm:pt modelId="{23E8AFAE-DAFA-DF45-BF87-E8B20017EDB7}" type="sibTrans" cxnId="{E74D67A2-31F2-E944-89A2-A0547A178BBA}">
      <dgm:prSet/>
      <dgm:spPr/>
      <dgm:t>
        <a:bodyPr/>
        <a:lstStyle/>
        <a:p>
          <a:endParaRPr lang="en-GB"/>
        </a:p>
      </dgm:t>
    </dgm:pt>
    <dgm:pt modelId="{9779971D-08BD-5B4B-84F0-B98E9537DEB5}">
      <dgm:prSet phldrT="[Text]" custT="1"/>
      <dgm:spPr/>
      <dgm:t>
        <a:bodyPr/>
        <a:lstStyle/>
        <a:p>
          <a:r>
            <a:rPr lang="hi-IN" sz="1800" dirty="0"/>
            <a:t>उप</a:t>
          </a:r>
          <a:r>
            <a:rPr lang="en-IN" sz="1800" dirty="0"/>
            <a:t> </a:t>
          </a:r>
          <a:r>
            <a:rPr lang="hi-IN" sz="1800" dirty="0"/>
            <a:t>शीर्षक</a:t>
          </a:r>
          <a:r>
            <a:rPr lang="en-US" sz="1800" dirty="0"/>
            <a:t> 1</a:t>
          </a:r>
          <a:endParaRPr lang="en-GB" sz="1800" dirty="0">
            <a:latin typeface="Sans-sarif"/>
          </a:endParaRPr>
        </a:p>
        <a:p>
          <a:r>
            <a:rPr lang="hi-IN" sz="1800" dirty="0"/>
            <a:t>उप</a:t>
          </a:r>
          <a:r>
            <a:rPr lang="en-IN" sz="1800" dirty="0"/>
            <a:t> </a:t>
          </a:r>
          <a:r>
            <a:rPr lang="hi-IN" sz="1800" dirty="0"/>
            <a:t>शीर्षक</a:t>
          </a:r>
          <a:r>
            <a:rPr lang="en-US" sz="1800" dirty="0"/>
            <a:t> 2</a:t>
          </a:r>
          <a:endParaRPr lang="en-GB" sz="1800" dirty="0">
            <a:latin typeface="Sans-sarif"/>
          </a:endParaRPr>
        </a:p>
        <a:p>
          <a:r>
            <a:rPr lang="hi-IN" sz="1800" dirty="0"/>
            <a:t>उप</a:t>
          </a:r>
          <a:r>
            <a:rPr lang="en-IN" sz="1800" dirty="0"/>
            <a:t> </a:t>
          </a:r>
          <a:r>
            <a:rPr lang="hi-IN" sz="1800" dirty="0"/>
            <a:t>शीर्षक</a:t>
          </a:r>
          <a:r>
            <a:rPr lang="en-US" sz="1800" dirty="0"/>
            <a:t> 3</a:t>
          </a:r>
          <a:endParaRPr lang="en-GB" sz="1800" dirty="0">
            <a:latin typeface="Sans-sarif"/>
          </a:endParaRPr>
        </a:p>
        <a:p>
          <a:r>
            <a:rPr lang="hi-IN" sz="1800" dirty="0"/>
            <a:t>उप</a:t>
          </a:r>
          <a:r>
            <a:rPr lang="en-IN" sz="1800" dirty="0"/>
            <a:t> </a:t>
          </a:r>
          <a:r>
            <a:rPr lang="hi-IN" sz="1800" dirty="0"/>
            <a:t>शीर्षक</a:t>
          </a:r>
          <a:r>
            <a:rPr lang="en-US" sz="1800" dirty="0"/>
            <a:t> 4</a:t>
          </a:r>
          <a:endParaRPr lang="en-GB" sz="1800" dirty="0">
            <a:latin typeface="Sans-sarif"/>
          </a:endParaRPr>
        </a:p>
      </dgm:t>
    </dgm:pt>
    <dgm:pt modelId="{49680BF0-0546-B341-A0CD-F86B2C1579B9}" type="sibTrans" cxnId="{88CEDA64-4C27-E144-A8E6-58C16E745CD3}">
      <dgm:prSet/>
      <dgm:spPr/>
      <dgm:t>
        <a:bodyPr/>
        <a:lstStyle/>
        <a:p>
          <a:endParaRPr lang="en-GB"/>
        </a:p>
      </dgm:t>
    </dgm:pt>
    <dgm:pt modelId="{BD50356E-D603-0542-B1F3-90D446520D8B}" type="parTrans" cxnId="{88CEDA64-4C27-E144-A8E6-58C16E745CD3}">
      <dgm:prSet/>
      <dgm:spPr/>
      <dgm:t>
        <a:bodyPr/>
        <a:lstStyle/>
        <a:p>
          <a:endParaRPr lang="en-GB"/>
        </a:p>
      </dgm:t>
    </dgm:pt>
    <dgm:pt modelId="{C2EA3B99-A50D-6448-8A81-8E6FD73CB678}">
      <dgm:prSet phldrT="[Text]" custT="1"/>
      <dgm:spPr/>
      <dgm:t>
        <a:bodyPr/>
        <a:lstStyle/>
        <a:p>
          <a:r>
            <a:rPr lang="hi-IN" sz="2400" b="0" i="0" dirty="0"/>
            <a:t>भाग</a:t>
          </a:r>
          <a:r>
            <a:rPr lang="en-US" sz="2400" b="0" i="0" dirty="0"/>
            <a:t> 3</a:t>
          </a:r>
          <a:endParaRPr lang="en-GB" sz="2400" dirty="0">
            <a:latin typeface="Sans-sarif"/>
          </a:endParaRPr>
        </a:p>
      </dgm:t>
    </dgm:pt>
    <dgm:pt modelId="{BCEEEC7C-265F-1F48-AA8B-D7713DFDCDE9}" type="sibTrans" cxnId="{A2014C7D-4777-5640-92C3-0CA3765C26FA}">
      <dgm:prSet/>
      <dgm:spPr/>
      <dgm:t>
        <a:bodyPr/>
        <a:lstStyle/>
        <a:p>
          <a:endParaRPr lang="en-GB"/>
        </a:p>
      </dgm:t>
    </dgm:pt>
    <dgm:pt modelId="{244D52A2-8A36-DB4A-97B5-F4D083DB6FE6}" type="parTrans" cxnId="{A2014C7D-4777-5640-92C3-0CA3765C26FA}">
      <dgm:prSet/>
      <dgm:spPr/>
      <dgm:t>
        <a:bodyPr/>
        <a:lstStyle/>
        <a:p>
          <a:endParaRPr lang="en-GB"/>
        </a:p>
      </dgm:t>
    </dgm:pt>
    <dgm:pt modelId="{CD05F747-BC03-694E-962A-412CEE2C6BF4}" type="pres">
      <dgm:prSet presAssocID="{E1EA3F22-A3F6-CD4D-A875-6750EE7D1229}" presName="Name0" presStyleCnt="0">
        <dgm:presLayoutVars>
          <dgm:chMax val="7"/>
          <dgm:chPref val="7"/>
          <dgm:dir/>
          <dgm:animLvl val="lvl"/>
        </dgm:presLayoutVars>
      </dgm:prSet>
      <dgm:spPr/>
    </dgm:pt>
    <dgm:pt modelId="{4E4ABC7F-A712-F547-8479-EC47DB68EFE5}" type="pres">
      <dgm:prSet presAssocID="{376D748E-7273-2D4A-A066-7DFF5948BA9D}" presName="parentText_1" presStyleLbl="node1" presStyleIdx="0" presStyleCnt="3">
        <dgm:presLayoutVars>
          <dgm:chMax val="1"/>
          <dgm:chPref val="1"/>
          <dgm:bulletEnabled val="1"/>
        </dgm:presLayoutVars>
      </dgm:prSet>
      <dgm:spPr/>
    </dgm:pt>
    <dgm:pt modelId="{A5523B85-0412-4E42-9716-C4555CA93B92}" type="pres">
      <dgm:prSet presAssocID="{376D748E-7273-2D4A-A066-7DFF5948BA9D}" presName="childText_1" presStyleLbl="node1" presStyleIdx="0" presStyleCnt="3">
        <dgm:presLayoutVars>
          <dgm:chMax val="0"/>
          <dgm:chPref val="0"/>
          <dgm:bulletEnabled val="1"/>
        </dgm:presLayoutVars>
      </dgm:prSet>
      <dgm:spPr/>
    </dgm:pt>
    <dgm:pt modelId="{72D241F4-6AD8-0B45-B5EF-8722B17AF66E}" type="pres">
      <dgm:prSet presAssocID="{376D748E-7273-2D4A-A066-7DFF5948BA9D}" presName="accentShape_1" presStyleCnt="0"/>
      <dgm:spPr/>
    </dgm:pt>
    <dgm:pt modelId="{629D7055-DE38-8F4E-97FC-F6ED2C7DFB5A}" type="pres">
      <dgm:prSet presAssocID="{376D748E-7273-2D4A-A066-7DFF5948BA9D}" presName="imageRepeatNode" presStyleLbl="node1" presStyleIdx="0" presStyleCnt="3"/>
      <dgm:spPr/>
    </dgm:pt>
    <dgm:pt modelId="{2AE2F6FB-0027-40F9-A611-7FBE8F9D7343}" type="pres">
      <dgm:prSet presAssocID="{6809033D-3F02-E748-A253-3BBCE622033E}" presName="parentText_2" presStyleLbl="node1" presStyleIdx="0" presStyleCnt="3">
        <dgm:presLayoutVars>
          <dgm:chMax val="1"/>
          <dgm:chPref val="1"/>
          <dgm:bulletEnabled val="1"/>
        </dgm:presLayoutVars>
      </dgm:prSet>
      <dgm:spPr/>
    </dgm:pt>
    <dgm:pt modelId="{1EBB2F6C-8754-460D-B0F1-53F75C569537}" type="pres">
      <dgm:prSet presAssocID="{6809033D-3F02-E748-A253-3BBCE622033E}" presName="childText_2" presStyleLbl="node2" presStyleIdx="0" presStyleCnt="0">
        <dgm:presLayoutVars>
          <dgm:chMax val="0"/>
          <dgm:chPref val="0"/>
          <dgm:bulletEnabled val="1"/>
        </dgm:presLayoutVars>
      </dgm:prSet>
      <dgm:spPr/>
    </dgm:pt>
    <dgm:pt modelId="{7CE8B35D-BE7D-4D82-AE53-CB43F868CBFF}" type="pres">
      <dgm:prSet presAssocID="{6809033D-3F02-E748-A253-3BBCE622033E}" presName="accentShape_2" presStyleCnt="0"/>
      <dgm:spPr/>
    </dgm:pt>
    <dgm:pt modelId="{CA0E963C-4763-E042-A890-F08CD650A506}" type="pres">
      <dgm:prSet presAssocID="{6809033D-3F02-E748-A253-3BBCE622033E}" presName="imageRepeatNode" presStyleLbl="node1" presStyleIdx="1" presStyleCnt="3"/>
      <dgm:spPr/>
    </dgm:pt>
    <dgm:pt modelId="{F48CB144-8FE5-4519-BB4A-BDF2FDC2D52E}" type="pres">
      <dgm:prSet presAssocID="{C2EA3B99-A50D-6448-8A81-8E6FD73CB678}" presName="parentText_3" presStyleLbl="node1" presStyleIdx="1" presStyleCnt="3">
        <dgm:presLayoutVars>
          <dgm:chMax val="1"/>
          <dgm:chPref val="1"/>
          <dgm:bulletEnabled val="1"/>
        </dgm:presLayoutVars>
      </dgm:prSet>
      <dgm:spPr/>
    </dgm:pt>
    <dgm:pt modelId="{B16F5C68-3A30-4E19-AC0E-4FE4CB4F7C69}" type="pres">
      <dgm:prSet presAssocID="{C2EA3B99-A50D-6448-8A81-8E6FD73CB678}" presName="childText_3" presStyleLbl="node2" presStyleIdx="0" presStyleCnt="0">
        <dgm:presLayoutVars>
          <dgm:chMax val="0"/>
          <dgm:chPref val="0"/>
          <dgm:bulletEnabled val="1"/>
        </dgm:presLayoutVars>
      </dgm:prSet>
      <dgm:spPr/>
    </dgm:pt>
    <dgm:pt modelId="{2DEF2123-60AB-482B-A24E-23D3E8865BD3}" type="pres">
      <dgm:prSet presAssocID="{C2EA3B99-A50D-6448-8A81-8E6FD73CB678}" presName="accentShape_3" presStyleCnt="0"/>
      <dgm:spPr/>
    </dgm:pt>
    <dgm:pt modelId="{5D45E680-F53D-BF43-BCBC-38AEF9198D31}" type="pres">
      <dgm:prSet presAssocID="{C2EA3B99-A50D-6448-8A81-8E6FD73CB678}" presName="imageRepeatNode" presStyleLbl="node1" presStyleIdx="2" presStyleCnt="3"/>
      <dgm:spPr/>
    </dgm:pt>
  </dgm:ptLst>
  <dgm:cxnLst>
    <dgm:cxn modelId="{D847D919-6400-4641-9206-A6EAC0B23857}" type="presOf" srcId="{6809033D-3F02-E748-A253-3BBCE622033E}" destId="{CA0E963C-4763-E042-A890-F08CD650A506}" srcOrd="1" destOrd="0" presId="urn:microsoft.com/office/officeart/2009/3/layout/BlockDescendingList#1"/>
    <dgm:cxn modelId="{4530A42F-A1CC-4362-92EE-E7038204BD77}" type="presOf" srcId="{C2EA3B99-A50D-6448-8A81-8E6FD73CB678}" destId="{5D45E680-F53D-BF43-BCBC-38AEF9198D31}" srcOrd="1" destOrd="0" presId="urn:microsoft.com/office/officeart/2009/3/layout/BlockDescendingList#1"/>
    <dgm:cxn modelId="{09F54E38-8E30-6C44-8821-AC4EC8A73F44}" srcId="{6809033D-3F02-E748-A253-3BBCE622033E}" destId="{C9C86535-DD00-2449-B1B0-8F06CBC534E5}" srcOrd="0" destOrd="0" parTransId="{84A6CB16-7138-6940-947F-6715775477AE}" sibTransId="{77CD4FD9-52BA-0240-B86A-054341D41485}"/>
    <dgm:cxn modelId="{06D20840-AAAE-4D08-B6A0-E30E3A2B0798}" type="presOf" srcId="{9779971D-08BD-5B4B-84F0-B98E9537DEB5}" destId="{A5523B85-0412-4E42-9716-C4555CA93B92}" srcOrd="0" destOrd="0" presId="urn:microsoft.com/office/officeart/2009/3/layout/BlockDescendingList#1"/>
    <dgm:cxn modelId="{88CEDA64-4C27-E144-A8E6-58C16E745CD3}" srcId="{376D748E-7273-2D4A-A066-7DFF5948BA9D}" destId="{9779971D-08BD-5B4B-84F0-B98E9537DEB5}" srcOrd="0" destOrd="0" parTransId="{BD50356E-D603-0542-B1F3-90D446520D8B}" sibTransId="{49680BF0-0546-B341-A0CD-F86B2C1579B9}"/>
    <dgm:cxn modelId="{2138A76E-C59E-4541-93EE-9423128592D2}" type="presOf" srcId="{05EBA93D-6ADC-CA42-9F63-2ACDB7AA07C6}" destId="{B16F5C68-3A30-4E19-AC0E-4FE4CB4F7C69}" srcOrd="0" destOrd="0" presId="urn:microsoft.com/office/officeart/2009/3/layout/BlockDescendingList#1"/>
    <dgm:cxn modelId="{4848C04F-A099-4375-8BEB-788E8C4C753F}" type="presOf" srcId="{6809033D-3F02-E748-A253-3BBCE622033E}" destId="{2AE2F6FB-0027-40F9-A611-7FBE8F9D7343}" srcOrd="0" destOrd="0" presId="urn:microsoft.com/office/officeart/2009/3/layout/BlockDescendingList#1"/>
    <dgm:cxn modelId="{A2014C7D-4777-5640-92C3-0CA3765C26FA}" srcId="{E1EA3F22-A3F6-CD4D-A875-6750EE7D1229}" destId="{C2EA3B99-A50D-6448-8A81-8E6FD73CB678}" srcOrd="2" destOrd="0" parTransId="{244D52A2-8A36-DB4A-97B5-F4D083DB6FE6}" sibTransId="{BCEEEC7C-265F-1F48-AA8B-D7713DFDCDE9}"/>
    <dgm:cxn modelId="{B4D64C8B-5716-D941-AC6C-EF97DE45D948}" type="presOf" srcId="{376D748E-7273-2D4A-A066-7DFF5948BA9D}" destId="{629D7055-DE38-8F4E-97FC-F6ED2C7DFB5A}" srcOrd="1" destOrd="0" presId="urn:microsoft.com/office/officeart/2009/3/layout/BlockDescendingList#1"/>
    <dgm:cxn modelId="{32E29D93-C214-5043-BFC0-352DC532AFAA}" type="presOf" srcId="{376D748E-7273-2D4A-A066-7DFF5948BA9D}" destId="{4E4ABC7F-A712-F547-8479-EC47DB68EFE5}" srcOrd="0" destOrd="0" presId="urn:microsoft.com/office/officeart/2009/3/layout/BlockDescendingList#1"/>
    <dgm:cxn modelId="{D8E1CB93-2543-4249-8430-FA1AF9987985}" type="presOf" srcId="{C9C86535-DD00-2449-B1B0-8F06CBC534E5}" destId="{1EBB2F6C-8754-460D-B0F1-53F75C569537}" srcOrd="0" destOrd="0" presId="urn:microsoft.com/office/officeart/2009/3/layout/BlockDescendingList#1"/>
    <dgm:cxn modelId="{E74D67A2-31F2-E944-89A2-A0547A178BBA}" srcId="{C2EA3B99-A50D-6448-8A81-8E6FD73CB678}" destId="{05EBA93D-6ADC-CA42-9F63-2ACDB7AA07C6}" srcOrd="0" destOrd="0" parTransId="{A247F180-237A-404E-A73F-80B8BF1E06FF}" sibTransId="{23E8AFAE-DAFA-DF45-BF87-E8B20017EDB7}"/>
    <dgm:cxn modelId="{B36AF4A5-7879-4A4A-905B-9C77FDBBEFAB}" srcId="{E1EA3F22-A3F6-CD4D-A875-6750EE7D1229}" destId="{6809033D-3F02-E748-A253-3BBCE622033E}" srcOrd="1" destOrd="0" parTransId="{FEB8696A-596A-5742-8F1F-F3888ADD7C0E}" sibTransId="{190F42C1-0C61-8849-B1A6-764EB994A4A7}"/>
    <dgm:cxn modelId="{3D06FFEA-73F5-3A45-AC8E-883033B5284A}" srcId="{E1EA3F22-A3F6-CD4D-A875-6750EE7D1229}" destId="{376D748E-7273-2D4A-A066-7DFF5948BA9D}" srcOrd="0" destOrd="0" parTransId="{28D2F379-6589-CF48-8BD6-C982E03C4443}" sibTransId="{4EEC8D12-285D-E543-97EE-96DD492E1CE3}"/>
    <dgm:cxn modelId="{A88182EE-650F-4A8D-9B1B-63D84C480D52}" type="presOf" srcId="{C2EA3B99-A50D-6448-8A81-8E6FD73CB678}" destId="{F48CB144-8FE5-4519-BB4A-BDF2FDC2D52E}" srcOrd="0" destOrd="0" presId="urn:microsoft.com/office/officeart/2009/3/layout/BlockDescendingList#1"/>
    <dgm:cxn modelId="{E7D18DF7-00C6-5849-BF8A-30C580933630}" type="presOf" srcId="{E1EA3F22-A3F6-CD4D-A875-6750EE7D1229}" destId="{CD05F747-BC03-694E-962A-412CEE2C6BF4}" srcOrd="0" destOrd="0" presId="urn:microsoft.com/office/officeart/2009/3/layout/BlockDescendingList#1"/>
    <dgm:cxn modelId="{6DC59AFE-CC09-A14E-BF3F-18F0EDF715FA}" type="presParOf" srcId="{CD05F747-BC03-694E-962A-412CEE2C6BF4}" destId="{4E4ABC7F-A712-F547-8479-EC47DB68EFE5}" srcOrd="0" destOrd="0" presId="urn:microsoft.com/office/officeart/2009/3/layout/BlockDescendingList#1"/>
    <dgm:cxn modelId="{90E14FC1-3C65-BE4A-9738-5431C88AF89C}" type="presParOf" srcId="{CD05F747-BC03-694E-962A-412CEE2C6BF4}" destId="{A5523B85-0412-4E42-9716-C4555CA93B92}" srcOrd="1" destOrd="0" presId="urn:microsoft.com/office/officeart/2009/3/layout/BlockDescendingList#1"/>
    <dgm:cxn modelId="{691953FE-5ADB-EB43-8565-EB9E2F02595B}" type="presParOf" srcId="{CD05F747-BC03-694E-962A-412CEE2C6BF4}" destId="{72D241F4-6AD8-0B45-B5EF-8722B17AF66E}" srcOrd="2" destOrd="0" presId="urn:microsoft.com/office/officeart/2009/3/layout/BlockDescendingList#1"/>
    <dgm:cxn modelId="{5895D1EF-A2E5-254A-8399-7256680ABA3C}" type="presParOf" srcId="{72D241F4-6AD8-0B45-B5EF-8722B17AF66E}" destId="{629D7055-DE38-8F4E-97FC-F6ED2C7DFB5A}" srcOrd="0" destOrd="0" presId="urn:microsoft.com/office/officeart/2009/3/layout/BlockDescendingList#1"/>
    <dgm:cxn modelId="{3BA07983-2E8F-4DF9-A4A7-4EBD6E17294E}" type="presParOf" srcId="{CD05F747-BC03-694E-962A-412CEE2C6BF4}" destId="{2AE2F6FB-0027-40F9-A611-7FBE8F9D7343}" srcOrd="3" destOrd="0" presId="urn:microsoft.com/office/officeart/2009/3/layout/BlockDescendingList#1"/>
    <dgm:cxn modelId="{81D1C2C8-9316-4624-8978-58271078983E}" type="presParOf" srcId="{CD05F747-BC03-694E-962A-412CEE2C6BF4}" destId="{1EBB2F6C-8754-460D-B0F1-53F75C569537}" srcOrd="4" destOrd="0" presId="urn:microsoft.com/office/officeart/2009/3/layout/BlockDescendingList#1"/>
    <dgm:cxn modelId="{5FB3D21F-424E-498A-BD55-AB82274D5D00}" type="presParOf" srcId="{CD05F747-BC03-694E-962A-412CEE2C6BF4}" destId="{7CE8B35D-BE7D-4D82-AE53-CB43F868CBFF}" srcOrd="5" destOrd="0" presId="urn:microsoft.com/office/officeart/2009/3/layout/BlockDescendingList#1"/>
    <dgm:cxn modelId="{4D0C6167-11E1-4622-A5BF-42789E526A0A}" type="presParOf" srcId="{7CE8B35D-BE7D-4D82-AE53-CB43F868CBFF}" destId="{CA0E963C-4763-E042-A890-F08CD650A506}" srcOrd="0" destOrd="0" presId="urn:microsoft.com/office/officeart/2009/3/layout/BlockDescendingList#1"/>
    <dgm:cxn modelId="{E05B3260-4937-4AF1-AA35-98CB798A678B}" type="presParOf" srcId="{CD05F747-BC03-694E-962A-412CEE2C6BF4}" destId="{F48CB144-8FE5-4519-BB4A-BDF2FDC2D52E}" srcOrd="6" destOrd="0" presId="urn:microsoft.com/office/officeart/2009/3/layout/BlockDescendingList#1"/>
    <dgm:cxn modelId="{B29D1A21-C915-44BD-858F-42A24D9DB680}" type="presParOf" srcId="{CD05F747-BC03-694E-962A-412CEE2C6BF4}" destId="{B16F5C68-3A30-4E19-AC0E-4FE4CB4F7C69}" srcOrd="7" destOrd="0" presId="urn:microsoft.com/office/officeart/2009/3/layout/BlockDescendingList#1"/>
    <dgm:cxn modelId="{9578762B-35C5-4427-B09F-4EFA8907F3C4}" type="presParOf" srcId="{CD05F747-BC03-694E-962A-412CEE2C6BF4}" destId="{2DEF2123-60AB-482B-A24E-23D3E8865BD3}" srcOrd="8" destOrd="0" presId="urn:microsoft.com/office/officeart/2009/3/layout/BlockDescendingList#1"/>
    <dgm:cxn modelId="{019C86E3-EF0C-4500-BD78-4C5C91927A07}" type="presParOf" srcId="{2DEF2123-60AB-482B-A24E-23D3E8865BD3}" destId="{5D45E680-F53D-BF43-BCBC-38AEF9198D31}" srcOrd="0" destOrd="0" presId="urn:microsoft.com/office/officeart/2009/3/layout/BlockDescendingList#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C6E18109-B07D-A947-8731-7679F4FF3832}" type="doc">
      <dgm:prSet loTypeId="urn:microsoft.com/office/officeart/2005/8/layout/StepDownProcess#1" loCatId="" qsTypeId="urn:microsoft.com/office/officeart/2005/8/quickstyle/simple1#7" qsCatId="simple" csTypeId="urn:microsoft.com/office/officeart/2005/8/colors/accent5_4" csCatId="accent5" phldr="1"/>
      <dgm:spPr/>
      <dgm:t>
        <a:bodyPr/>
        <a:lstStyle/>
        <a:p>
          <a:endParaRPr lang="en-GB"/>
        </a:p>
      </dgm:t>
    </dgm:pt>
    <dgm:pt modelId="{500D7D1B-397C-0247-B637-E009F7F0DB56}">
      <dgm:prSet phldrT="[Text]" custT="1"/>
      <dgm:spPr/>
      <dgm:t>
        <a:bodyPr/>
        <a:lstStyle/>
        <a:p>
          <a:r>
            <a:rPr lang="hi-IN" sz="2000" dirty="0"/>
            <a:t>उप</a:t>
          </a:r>
          <a:r>
            <a:rPr lang="en-IN" sz="2000" dirty="0"/>
            <a:t> </a:t>
          </a:r>
          <a:r>
            <a:rPr lang="hi-IN" sz="2000" dirty="0"/>
            <a:t>शीर्षक</a:t>
          </a:r>
          <a:r>
            <a:rPr lang="en-US" sz="2000" dirty="0"/>
            <a:t> 1 </a:t>
          </a:r>
          <a:endParaRPr lang="en-GB" sz="2000" dirty="0">
            <a:latin typeface="Sans-sarif"/>
          </a:endParaRPr>
        </a:p>
      </dgm:t>
    </dgm:pt>
    <dgm:pt modelId="{E849ABCA-A4F2-B341-BAD1-6EDE24970492}" type="parTrans" cxnId="{3E0D3A1C-B41C-4340-A1A5-39C420855272}">
      <dgm:prSet/>
      <dgm:spPr/>
      <dgm:t>
        <a:bodyPr/>
        <a:lstStyle/>
        <a:p>
          <a:endParaRPr lang="en-GB"/>
        </a:p>
      </dgm:t>
    </dgm:pt>
    <dgm:pt modelId="{5C510677-792F-054C-B4B5-3381556A0EAB}" type="sibTrans" cxnId="{3E0D3A1C-B41C-4340-A1A5-39C420855272}">
      <dgm:prSet/>
      <dgm:spPr/>
      <dgm:t>
        <a:bodyPr/>
        <a:lstStyle/>
        <a:p>
          <a:endParaRPr lang="en-GB"/>
        </a:p>
      </dgm:t>
    </dgm:pt>
    <dgm:pt modelId="{A446DF80-376B-B241-88B1-A2FAAD8E3EBB}">
      <dgm:prSet phldrT="[Text]"/>
      <dgm:spPr/>
      <dgm:t>
        <a:bodyPr/>
        <a:lstStyle/>
        <a:p>
          <a:r>
            <a:rPr lang="hi-IN"/>
            <a:t>उप</a:t>
          </a:r>
          <a:r>
            <a:rPr lang="en-IN"/>
            <a:t> </a:t>
          </a:r>
          <a:r>
            <a:rPr lang="hi-IN"/>
            <a:t>शीर्षक</a:t>
          </a:r>
          <a:r>
            <a:rPr lang="en-IN"/>
            <a:t> </a:t>
          </a:r>
          <a:r>
            <a:rPr lang="hi-IN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dirty="0">
            <a:latin typeface="Sans-sarif"/>
          </a:endParaRPr>
        </a:p>
      </dgm:t>
    </dgm:pt>
    <dgm:pt modelId="{BB6010F0-49F7-EA4B-A29B-57CEFA6E0D30}" type="parTrans" cxnId="{3E46CD94-12C5-494B-9902-91390D3EB358}">
      <dgm:prSet/>
      <dgm:spPr/>
      <dgm:t>
        <a:bodyPr/>
        <a:lstStyle/>
        <a:p>
          <a:endParaRPr lang="en-GB"/>
        </a:p>
      </dgm:t>
    </dgm:pt>
    <dgm:pt modelId="{6649C882-1EBC-1F41-BE96-FE49FFF0E88E}" type="sibTrans" cxnId="{3E46CD94-12C5-494B-9902-91390D3EB358}">
      <dgm:prSet/>
      <dgm:spPr/>
      <dgm:t>
        <a:bodyPr/>
        <a:lstStyle/>
        <a:p>
          <a:endParaRPr lang="en-GB"/>
        </a:p>
      </dgm:t>
    </dgm:pt>
    <dgm:pt modelId="{317E2A1B-081B-6941-8A9D-8201B5FD3A1B}">
      <dgm:prSet phldrT="[Text]" custT="1"/>
      <dgm:spPr/>
      <dgm:t>
        <a:bodyPr/>
        <a:lstStyle/>
        <a:p>
          <a:r>
            <a:rPr lang="hi-IN" sz="2000" dirty="0"/>
            <a:t>उप</a:t>
          </a:r>
          <a:r>
            <a:rPr lang="en-IN" sz="2000" dirty="0"/>
            <a:t> </a:t>
          </a:r>
          <a:r>
            <a:rPr lang="hi-IN" sz="2000" dirty="0"/>
            <a:t>शीर्षक</a:t>
          </a:r>
          <a:r>
            <a:rPr lang="en-US" sz="2000" dirty="0"/>
            <a:t> 2 </a:t>
          </a:r>
          <a:endParaRPr lang="en-GB" sz="2000" dirty="0">
            <a:latin typeface="Sans-sarif"/>
          </a:endParaRPr>
        </a:p>
      </dgm:t>
    </dgm:pt>
    <dgm:pt modelId="{4E2A916A-059A-D045-9531-99506B18C40C}" type="parTrans" cxnId="{0E697887-7869-D84E-86CD-4618E1C137F6}">
      <dgm:prSet/>
      <dgm:spPr/>
      <dgm:t>
        <a:bodyPr/>
        <a:lstStyle/>
        <a:p>
          <a:endParaRPr lang="en-GB"/>
        </a:p>
      </dgm:t>
    </dgm:pt>
    <dgm:pt modelId="{27118BF7-9237-4441-839C-5531AB721916}" type="sibTrans" cxnId="{0E697887-7869-D84E-86CD-4618E1C137F6}">
      <dgm:prSet/>
      <dgm:spPr/>
      <dgm:t>
        <a:bodyPr/>
        <a:lstStyle/>
        <a:p>
          <a:endParaRPr lang="en-GB"/>
        </a:p>
      </dgm:t>
    </dgm:pt>
    <dgm:pt modelId="{BECE7451-39FF-6D42-BFF7-71F617C142A3}">
      <dgm:prSet phldrT="[Text]"/>
      <dgm:spPr/>
      <dgm:t>
        <a:bodyPr/>
        <a:lstStyle/>
        <a:p>
          <a:r>
            <a:rPr lang="hi-IN"/>
            <a:t>उप</a:t>
          </a:r>
          <a:r>
            <a:rPr lang="en-IN"/>
            <a:t> </a:t>
          </a:r>
          <a:r>
            <a:rPr lang="hi-IN"/>
            <a:t>शीर्षक</a:t>
          </a:r>
          <a:r>
            <a:rPr lang="en-IN"/>
            <a:t> </a:t>
          </a:r>
          <a:r>
            <a:rPr lang="hi-IN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dirty="0">
            <a:latin typeface="Sans-sarif"/>
          </a:endParaRPr>
        </a:p>
      </dgm:t>
    </dgm:pt>
    <dgm:pt modelId="{D21921DA-0A03-BE4E-B8FD-3B5BCCA3E271}" type="parTrans" cxnId="{37382E33-2C1E-E84A-B491-8690D2C430F1}">
      <dgm:prSet/>
      <dgm:spPr/>
      <dgm:t>
        <a:bodyPr/>
        <a:lstStyle/>
        <a:p>
          <a:endParaRPr lang="en-GB"/>
        </a:p>
      </dgm:t>
    </dgm:pt>
    <dgm:pt modelId="{ECBA49CC-486B-414C-BE56-9A71EF43DBA6}" type="sibTrans" cxnId="{37382E33-2C1E-E84A-B491-8690D2C430F1}">
      <dgm:prSet/>
      <dgm:spPr/>
      <dgm:t>
        <a:bodyPr/>
        <a:lstStyle/>
        <a:p>
          <a:endParaRPr lang="en-GB"/>
        </a:p>
      </dgm:t>
    </dgm:pt>
    <dgm:pt modelId="{68C86C90-9C0C-0A43-AE25-96D313FD7B86}">
      <dgm:prSet phldrT="[Text]" custT="1"/>
      <dgm:spPr/>
      <dgm:t>
        <a:bodyPr/>
        <a:lstStyle/>
        <a:p>
          <a:r>
            <a:rPr lang="hi-IN" sz="2000" dirty="0"/>
            <a:t>उप</a:t>
          </a:r>
          <a:r>
            <a:rPr lang="en-IN" sz="2000" dirty="0"/>
            <a:t> </a:t>
          </a:r>
          <a:r>
            <a:rPr lang="hi-IN" sz="2000" dirty="0"/>
            <a:t>शीर्षक</a:t>
          </a:r>
          <a:r>
            <a:rPr lang="en-US" sz="2000" dirty="0"/>
            <a:t> 3 </a:t>
          </a:r>
          <a:endParaRPr lang="en-GB" sz="2000" dirty="0">
            <a:latin typeface="Sans-sarif"/>
          </a:endParaRPr>
        </a:p>
      </dgm:t>
    </dgm:pt>
    <dgm:pt modelId="{23ACCD79-B9A6-DC45-9E1D-682DC1AECD32}" type="parTrans" cxnId="{1E837461-FCF3-B942-8C62-4D6E4C293C2E}">
      <dgm:prSet/>
      <dgm:spPr/>
      <dgm:t>
        <a:bodyPr/>
        <a:lstStyle/>
        <a:p>
          <a:endParaRPr lang="en-GB"/>
        </a:p>
      </dgm:t>
    </dgm:pt>
    <dgm:pt modelId="{0FFE66F7-AD6C-FD40-847D-F11C7AE5E429}" type="sibTrans" cxnId="{1E837461-FCF3-B942-8C62-4D6E4C293C2E}">
      <dgm:prSet/>
      <dgm:spPr/>
      <dgm:t>
        <a:bodyPr/>
        <a:lstStyle/>
        <a:p>
          <a:endParaRPr lang="en-GB"/>
        </a:p>
      </dgm:t>
    </dgm:pt>
    <dgm:pt modelId="{856DB6B4-D864-124F-90B0-3AE32277EB89}">
      <dgm:prSet phldrT="[Text]"/>
      <dgm:spPr/>
      <dgm:t>
        <a:bodyPr/>
        <a:lstStyle/>
        <a:p>
          <a:r>
            <a:rPr lang="hi-IN"/>
            <a:t>उप</a:t>
          </a:r>
          <a:r>
            <a:rPr lang="en-IN"/>
            <a:t> </a:t>
          </a:r>
          <a:r>
            <a:rPr lang="hi-IN"/>
            <a:t>शीर्षक</a:t>
          </a:r>
          <a:r>
            <a:rPr lang="en-IN"/>
            <a:t> </a:t>
          </a:r>
          <a:r>
            <a:rPr lang="hi-IN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dirty="0">
            <a:latin typeface="Sans-sarif"/>
          </a:endParaRPr>
        </a:p>
      </dgm:t>
    </dgm:pt>
    <dgm:pt modelId="{B03F8BCC-35BD-9040-8D1D-705CF323A051}" type="parTrans" cxnId="{FD24AD9B-9EB7-4147-8AC3-DF3349A59A33}">
      <dgm:prSet/>
      <dgm:spPr/>
      <dgm:t>
        <a:bodyPr/>
        <a:lstStyle/>
        <a:p>
          <a:endParaRPr lang="en-GB"/>
        </a:p>
      </dgm:t>
    </dgm:pt>
    <dgm:pt modelId="{F195F14D-9313-B84E-A7FC-AC7DE8961E19}" type="sibTrans" cxnId="{FD24AD9B-9EB7-4147-8AC3-DF3349A59A33}">
      <dgm:prSet/>
      <dgm:spPr/>
      <dgm:t>
        <a:bodyPr/>
        <a:lstStyle/>
        <a:p>
          <a:endParaRPr lang="en-GB"/>
        </a:p>
      </dgm:t>
    </dgm:pt>
    <dgm:pt modelId="{F8A3BC2E-8C77-BF44-B288-6D426FC60310}">
      <dgm:prSet phldrT="[Text]" custT="1"/>
      <dgm:spPr/>
      <dgm:t>
        <a:bodyPr/>
        <a:lstStyle/>
        <a:p>
          <a:r>
            <a:rPr lang="hi-IN" sz="2000" dirty="0"/>
            <a:t>उप</a:t>
          </a:r>
          <a:r>
            <a:rPr lang="en-IN" sz="2000" dirty="0"/>
            <a:t> </a:t>
          </a:r>
          <a:r>
            <a:rPr lang="hi-IN" sz="2000" dirty="0"/>
            <a:t>शीर्षक</a:t>
          </a:r>
          <a:r>
            <a:rPr lang="en-US" sz="2000" dirty="0"/>
            <a:t> 4 </a:t>
          </a:r>
          <a:endParaRPr lang="en-GB" sz="2000" dirty="0">
            <a:latin typeface="Sans-sarif"/>
          </a:endParaRPr>
        </a:p>
      </dgm:t>
    </dgm:pt>
    <dgm:pt modelId="{E9CF9F3A-1B8A-B443-A9DD-B5174923B97C}" type="parTrans" cxnId="{6D90BF3D-A75F-E942-9D85-F0B920BEFB1C}">
      <dgm:prSet/>
      <dgm:spPr/>
      <dgm:t>
        <a:bodyPr/>
        <a:lstStyle/>
        <a:p>
          <a:endParaRPr lang="en-GB"/>
        </a:p>
      </dgm:t>
    </dgm:pt>
    <dgm:pt modelId="{22DFCCA5-8AAE-3243-9498-A50154958D1B}" type="sibTrans" cxnId="{6D90BF3D-A75F-E942-9D85-F0B920BEFB1C}">
      <dgm:prSet/>
      <dgm:spPr/>
      <dgm:t>
        <a:bodyPr/>
        <a:lstStyle/>
        <a:p>
          <a:endParaRPr lang="en-GB"/>
        </a:p>
      </dgm:t>
    </dgm:pt>
    <dgm:pt modelId="{128F9C50-496E-824E-AB5F-16B2BF14D858}" type="pres">
      <dgm:prSet presAssocID="{C6E18109-B07D-A947-8731-7679F4FF3832}" presName="rootnode" presStyleCnt="0">
        <dgm:presLayoutVars>
          <dgm:chMax/>
          <dgm:chPref/>
          <dgm:dir/>
          <dgm:animLvl val="lvl"/>
        </dgm:presLayoutVars>
      </dgm:prSet>
      <dgm:spPr/>
    </dgm:pt>
    <dgm:pt modelId="{48C445D3-D653-2C49-AF32-25307C389436}" type="pres">
      <dgm:prSet presAssocID="{500D7D1B-397C-0247-B637-E009F7F0DB56}" presName="composite" presStyleCnt="0"/>
      <dgm:spPr/>
    </dgm:pt>
    <dgm:pt modelId="{F7488161-3916-BB41-9DCC-A6B0515102F0}" type="pres">
      <dgm:prSet presAssocID="{500D7D1B-397C-0247-B637-E009F7F0DB56}" presName="bentUpArrow1" presStyleLbl="alignImgPlace1" presStyleIdx="0" presStyleCnt="3"/>
      <dgm:spPr/>
    </dgm:pt>
    <dgm:pt modelId="{72D5E2D4-ED2A-524F-8351-F992D2752810}" type="pres">
      <dgm:prSet presAssocID="{500D7D1B-397C-0247-B637-E009F7F0DB56}" presName="ParentText" presStyleLbl="node1" presStyleIdx="0" presStyleCnt="4">
        <dgm:presLayoutVars>
          <dgm:chMax val="1"/>
          <dgm:chPref val="1"/>
          <dgm:bulletEnabled val="1"/>
        </dgm:presLayoutVars>
      </dgm:prSet>
      <dgm:spPr/>
    </dgm:pt>
    <dgm:pt modelId="{8F778107-FEDE-3F40-BB0B-E251764A073C}" type="pres">
      <dgm:prSet presAssocID="{500D7D1B-397C-0247-B637-E009F7F0DB56}" presName="ChildText" presStyleLbl="revTx" presStyleIdx="0" presStyleCnt="3" custScaleX="180688" custLinFactNeighborX="56245" custLinFactNeighborY="41">
        <dgm:presLayoutVars>
          <dgm:chMax val="0"/>
          <dgm:chPref val="0"/>
          <dgm:bulletEnabled val="1"/>
        </dgm:presLayoutVars>
      </dgm:prSet>
      <dgm:spPr/>
    </dgm:pt>
    <dgm:pt modelId="{D7F09DD8-9AF2-AA4F-BCF5-F87187D0D635}" type="pres">
      <dgm:prSet presAssocID="{5C510677-792F-054C-B4B5-3381556A0EAB}" presName="sibTrans" presStyleCnt="0"/>
      <dgm:spPr/>
    </dgm:pt>
    <dgm:pt modelId="{3EAE77A9-3300-1741-B7E9-9DC13FD97C41}" type="pres">
      <dgm:prSet presAssocID="{317E2A1B-081B-6941-8A9D-8201B5FD3A1B}" presName="composite" presStyleCnt="0"/>
      <dgm:spPr/>
    </dgm:pt>
    <dgm:pt modelId="{AE91A39F-5510-3B42-BB3F-4225CE9A99E9}" type="pres">
      <dgm:prSet presAssocID="{317E2A1B-081B-6941-8A9D-8201B5FD3A1B}" presName="bentUpArrow1" presStyleLbl="alignImgPlace1" presStyleIdx="1" presStyleCnt="3"/>
      <dgm:spPr/>
    </dgm:pt>
    <dgm:pt modelId="{03253BD4-1192-0946-AE19-CAF5A7ACC02A}" type="pres">
      <dgm:prSet presAssocID="{317E2A1B-081B-6941-8A9D-8201B5FD3A1B}" presName="ParentText" presStyleLbl="node1" presStyleIdx="1" presStyleCnt="4">
        <dgm:presLayoutVars>
          <dgm:chMax val="1"/>
          <dgm:chPref val="1"/>
          <dgm:bulletEnabled val="1"/>
        </dgm:presLayoutVars>
      </dgm:prSet>
      <dgm:spPr/>
    </dgm:pt>
    <dgm:pt modelId="{F8E41525-92F5-6C4C-8A85-B947162AAD52}" type="pres">
      <dgm:prSet presAssocID="{317E2A1B-081B-6941-8A9D-8201B5FD3A1B}" presName="ChildText" presStyleLbl="revTx" presStyleIdx="1" presStyleCnt="3" custScaleX="266451" custLinFactNeighborX="93450" custLinFactNeighborY="-2884">
        <dgm:presLayoutVars>
          <dgm:chMax val="0"/>
          <dgm:chPref val="0"/>
          <dgm:bulletEnabled val="1"/>
        </dgm:presLayoutVars>
      </dgm:prSet>
      <dgm:spPr/>
    </dgm:pt>
    <dgm:pt modelId="{08288AD0-13E3-794B-91B1-984FEF25A6ED}" type="pres">
      <dgm:prSet presAssocID="{27118BF7-9237-4441-839C-5531AB721916}" presName="sibTrans" presStyleCnt="0"/>
      <dgm:spPr/>
    </dgm:pt>
    <dgm:pt modelId="{D479CDF3-3211-E24B-B884-BE7D4B891B45}" type="pres">
      <dgm:prSet presAssocID="{68C86C90-9C0C-0A43-AE25-96D313FD7B86}" presName="composite" presStyleCnt="0"/>
      <dgm:spPr/>
    </dgm:pt>
    <dgm:pt modelId="{B1D1C174-9C29-984A-A33F-99C8F12C15A4}" type="pres">
      <dgm:prSet presAssocID="{68C86C90-9C0C-0A43-AE25-96D313FD7B86}" presName="bentUpArrow1" presStyleLbl="alignImgPlace1" presStyleIdx="2" presStyleCnt="3"/>
      <dgm:spPr/>
    </dgm:pt>
    <dgm:pt modelId="{533B9782-816D-6D4F-AB23-9C4B324BC5DE}" type="pres">
      <dgm:prSet presAssocID="{68C86C90-9C0C-0A43-AE25-96D313FD7B86}" presName="ParentText" presStyleLbl="node1" presStyleIdx="2" presStyleCnt="4">
        <dgm:presLayoutVars>
          <dgm:chMax val="1"/>
          <dgm:chPref val="1"/>
          <dgm:bulletEnabled val="1"/>
        </dgm:presLayoutVars>
      </dgm:prSet>
      <dgm:spPr/>
    </dgm:pt>
    <dgm:pt modelId="{39ECC98F-6F4E-FD4A-84D6-4E867C85286A}" type="pres">
      <dgm:prSet presAssocID="{68C86C90-9C0C-0A43-AE25-96D313FD7B86}" presName="ChildText" presStyleLbl="revTx" presStyleIdx="2" presStyleCnt="3" custScaleX="222861" custLinFactNeighborX="65493" custLinFactNeighborY="-2506">
        <dgm:presLayoutVars>
          <dgm:chMax val="0"/>
          <dgm:chPref val="0"/>
          <dgm:bulletEnabled val="1"/>
        </dgm:presLayoutVars>
      </dgm:prSet>
      <dgm:spPr/>
    </dgm:pt>
    <dgm:pt modelId="{949A1342-E9CA-6040-8AEE-1BECB4557525}" type="pres">
      <dgm:prSet presAssocID="{0FFE66F7-AD6C-FD40-847D-F11C7AE5E429}" presName="sibTrans" presStyleCnt="0"/>
      <dgm:spPr/>
    </dgm:pt>
    <dgm:pt modelId="{C141A50E-6B6A-084B-8AE1-91FBD3059CC1}" type="pres">
      <dgm:prSet presAssocID="{F8A3BC2E-8C77-BF44-B288-6D426FC60310}" presName="composite" presStyleCnt="0"/>
      <dgm:spPr/>
    </dgm:pt>
    <dgm:pt modelId="{9F061D17-B993-5049-8DD9-DAB119BF852D}" type="pres">
      <dgm:prSet presAssocID="{F8A3BC2E-8C77-BF44-B288-6D426FC60310}" presName="ParentText" presStyleLbl="node1" presStyleIdx="3" presStyleCnt="4">
        <dgm:presLayoutVars>
          <dgm:chMax val="1"/>
          <dgm:chPref val="1"/>
          <dgm:bulletEnabled val="1"/>
        </dgm:presLayoutVars>
      </dgm:prSet>
      <dgm:spPr/>
    </dgm:pt>
  </dgm:ptLst>
  <dgm:cxnLst>
    <dgm:cxn modelId="{B1161016-B1EF-A944-9AAC-5C86A106F9E1}" type="presOf" srcId="{317E2A1B-081B-6941-8A9D-8201B5FD3A1B}" destId="{03253BD4-1192-0946-AE19-CAF5A7ACC02A}" srcOrd="0" destOrd="0" presId="urn:microsoft.com/office/officeart/2005/8/layout/StepDownProcess#1"/>
    <dgm:cxn modelId="{3E0D3A1C-B41C-4340-A1A5-39C420855272}" srcId="{C6E18109-B07D-A947-8731-7679F4FF3832}" destId="{500D7D1B-397C-0247-B637-E009F7F0DB56}" srcOrd="0" destOrd="0" parTransId="{E849ABCA-A4F2-B341-BAD1-6EDE24970492}" sibTransId="{5C510677-792F-054C-B4B5-3381556A0EAB}"/>
    <dgm:cxn modelId="{37382E33-2C1E-E84A-B491-8690D2C430F1}" srcId="{317E2A1B-081B-6941-8A9D-8201B5FD3A1B}" destId="{BECE7451-39FF-6D42-BFF7-71F617C142A3}" srcOrd="0" destOrd="0" parTransId="{D21921DA-0A03-BE4E-B8FD-3B5BCCA3E271}" sibTransId="{ECBA49CC-486B-414C-BE56-9A71EF43DBA6}"/>
    <dgm:cxn modelId="{6D90BF3D-A75F-E942-9D85-F0B920BEFB1C}" srcId="{C6E18109-B07D-A947-8731-7679F4FF3832}" destId="{F8A3BC2E-8C77-BF44-B288-6D426FC60310}" srcOrd="3" destOrd="0" parTransId="{E9CF9F3A-1B8A-B443-A9DD-B5174923B97C}" sibTransId="{22DFCCA5-8AAE-3243-9498-A50154958D1B}"/>
    <dgm:cxn modelId="{1E837461-FCF3-B942-8C62-4D6E4C293C2E}" srcId="{C6E18109-B07D-A947-8731-7679F4FF3832}" destId="{68C86C90-9C0C-0A43-AE25-96D313FD7B86}" srcOrd="2" destOrd="0" parTransId="{23ACCD79-B9A6-DC45-9E1D-682DC1AECD32}" sibTransId="{0FFE66F7-AD6C-FD40-847D-F11C7AE5E429}"/>
    <dgm:cxn modelId="{287C9E41-D408-DB46-9B90-0506E3079E7D}" type="presOf" srcId="{68C86C90-9C0C-0A43-AE25-96D313FD7B86}" destId="{533B9782-816D-6D4F-AB23-9C4B324BC5DE}" srcOrd="0" destOrd="0" presId="urn:microsoft.com/office/officeart/2005/8/layout/StepDownProcess#1"/>
    <dgm:cxn modelId="{0E697887-7869-D84E-86CD-4618E1C137F6}" srcId="{C6E18109-B07D-A947-8731-7679F4FF3832}" destId="{317E2A1B-081B-6941-8A9D-8201B5FD3A1B}" srcOrd="1" destOrd="0" parTransId="{4E2A916A-059A-D045-9531-99506B18C40C}" sibTransId="{27118BF7-9237-4441-839C-5531AB721916}"/>
    <dgm:cxn modelId="{EB04528F-0D83-8042-8377-04F04F0898F4}" type="presOf" srcId="{500D7D1B-397C-0247-B637-E009F7F0DB56}" destId="{72D5E2D4-ED2A-524F-8351-F992D2752810}" srcOrd="0" destOrd="0" presId="urn:microsoft.com/office/officeart/2005/8/layout/StepDownProcess#1"/>
    <dgm:cxn modelId="{3E46CD94-12C5-494B-9902-91390D3EB358}" srcId="{500D7D1B-397C-0247-B637-E009F7F0DB56}" destId="{A446DF80-376B-B241-88B1-A2FAAD8E3EBB}" srcOrd="0" destOrd="0" parTransId="{BB6010F0-49F7-EA4B-A29B-57CEFA6E0D30}" sibTransId="{6649C882-1EBC-1F41-BE96-FE49FFF0E88E}"/>
    <dgm:cxn modelId="{B80F3A98-09A6-3542-8E5E-E8478C376BDA}" type="presOf" srcId="{F8A3BC2E-8C77-BF44-B288-6D426FC60310}" destId="{9F061D17-B993-5049-8DD9-DAB119BF852D}" srcOrd="0" destOrd="0" presId="urn:microsoft.com/office/officeart/2005/8/layout/StepDownProcess#1"/>
    <dgm:cxn modelId="{22E2169B-03AA-4D41-85A0-536E78BF70DD}" type="presOf" srcId="{A446DF80-376B-B241-88B1-A2FAAD8E3EBB}" destId="{8F778107-FEDE-3F40-BB0B-E251764A073C}" srcOrd="0" destOrd="0" presId="urn:microsoft.com/office/officeart/2005/8/layout/StepDownProcess#1"/>
    <dgm:cxn modelId="{FD24AD9B-9EB7-4147-8AC3-DF3349A59A33}" srcId="{68C86C90-9C0C-0A43-AE25-96D313FD7B86}" destId="{856DB6B4-D864-124F-90B0-3AE32277EB89}" srcOrd="0" destOrd="0" parTransId="{B03F8BCC-35BD-9040-8D1D-705CF323A051}" sibTransId="{F195F14D-9313-B84E-A7FC-AC7DE8961E19}"/>
    <dgm:cxn modelId="{B7AF34A3-DB6F-2F49-835C-5D21EB109D05}" type="presOf" srcId="{856DB6B4-D864-124F-90B0-3AE32277EB89}" destId="{39ECC98F-6F4E-FD4A-84D6-4E867C85286A}" srcOrd="0" destOrd="0" presId="urn:microsoft.com/office/officeart/2005/8/layout/StepDownProcess#1"/>
    <dgm:cxn modelId="{EBC75AAD-1A5A-6349-9116-69318FF53391}" type="presOf" srcId="{C6E18109-B07D-A947-8731-7679F4FF3832}" destId="{128F9C50-496E-824E-AB5F-16B2BF14D858}" srcOrd="0" destOrd="0" presId="urn:microsoft.com/office/officeart/2005/8/layout/StepDownProcess#1"/>
    <dgm:cxn modelId="{5BE464D2-29CD-D749-B9B2-CF0C65DB32C9}" type="presOf" srcId="{BECE7451-39FF-6D42-BFF7-71F617C142A3}" destId="{F8E41525-92F5-6C4C-8A85-B947162AAD52}" srcOrd="0" destOrd="0" presId="urn:microsoft.com/office/officeart/2005/8/layout/StepDownProcess#1"/>
    <dgm:cxn modelId="{EA07FFBA-BC59-2343-9A63-E421E75FFA7C}" type="presParOf" srcId="{128F9C50-496E-824E-AB5F-16B2BF14D858}" destId="{48C445D3-D653-2C49-AF32-25307C389436}" srcOrd="0" destOrd="0" presId="urn:microsoft.com/office/officeart/2005/8/layout/StepDownProcess#1"/>
    <dgm:cxn modelId="{C1A29DBE-DF13-2D4E-B957-02E9366B6AC9}" type="presParOf" srcId="{48C445D3-D653-2C49-AF32-25307C389436}" destId="{F7488161-3916-BB41-9DCC-A6B0515102F0}" srcOrd="0" destOrd="0" presId="urn:microsoft.com/office/officeart/2005/8/layout/StepDownProcess#1"/>
    <dgm:cxn modelId="{E4CF3296-64BB-3B40-92C7-888813105E65}" type="presParOf" srcId="{48C445D3-D653-2C49-AF32-25307C389436}" destId="{72D5E2D4-ED2A-524F-8351-F992D2752810}" srcOrd="1" destOrd="0" presId="urn:microsoft.com/office/officeart/2005/8/layout/StepDownProcess#1"/>
    <dgm:cxn modelId="{E392608D-0578-0544-9C7D-2479E1F9BB62}" type="presParOf" srcId="{48C445D3-D653-2C49-AF32-25307C389436}" destId="{8F778107-FEDE-3F40-BB0B-E251764A073C}" srcOrd="2" destOrd="0" presId="urn:microsoft.com/office/officeart/2005/8/layout/StepDownProcess#1"/>
    <dgm:cxn modelId="{C2A756B3-483C-7444-AB56-AE1E6E567E10}" type="presParOf" srcId="{128F9C50-496E-824E-AB5F-16B2BF14D858}" destId="{D7F09DD8-9AF2-AA4F-BCF5-F87187D0D635}" srcOrd="1" destOrd="0" presId="urn:microsoft.com/office/officeart/2005/8/layout/StepDownProcess#1"/>
    <dgm:cxn modelId="{49FCB1F2-0E82-F74A-9938-11A9AB32DD62}" type="presParOf" srcId="{128F9C50-496E-824E-AB5F-16B2BF14D858}" destId="{3EAE77A9-3300-1741-B7E9-9DC13FD97C41}" srcOrd="2" destOrd="0" presId="urn:microsoft.com/office/officeart/2005/8/layout/StepDownProcess#1"/>
    <dgm:cxn modelId="{97A5543F-638A-8C40-A6CA-9F0B22D3A42A}" type="presParOf" srcId="{3EAE77A9-3300-1741-B7E9-9DC13FD97C41}" destId="{AE91A39F-5510-3B42-BB3F-4225CE9A99E9}" srcOrd="0" destOrd="0" presId="urn:microsoft.com/office/officeart/2005/8/layout/StepDownProcess#1"/>
    <dgm:cxn modelId="{2F78B157-4457-8849-A9ED-FA984DDCBF07}" type="presParOf" srcId="{3EAE77A9-3300-1741-B7E9-9DC13FD97C41}" destId="{03253BD4-1192-0946-AE19-CAF5A7ACC02A}" srcOrd="1" destOrd="0" presId="urn:microsoft.com/office/officeart/2005/8/layout/StepDownProcess#1"/>
    <dgm:cxn modelId="{7C4B18C7-3D70-DA47-B43C-2EAAA72BF981}" type="presParOf" srcId="{3EAE77A9-3300-1741-B7E9-9DC13FD97C41}" destId="{F8E41525-92F5-6C4C-8A85-B947162AAD52}" srcOrd="2" destOrd="0" presId="urn:microsoft.com/office/officeart/2005/8/layout/StepDownProcess#1"/>
    <dgm:cxn modelId="{3FFEEFC3-0237-0940-8AFD-6A138DCFAB3B}" type="presParOf" srcId="{128F9C50-496E-824E-AB5F-16B2BF14D858}" destId="{08288AD0-13E3-794B-91B1-984FEF25A6ED}" srcOrd="3" destOrd="0" presId="urn:microsoft.com/office/officeart/2005/8/layout/StepDownProcess#1"/>
    <dgm:cxn modelId="{08CE5593-1E4F-AC47-8033-6D5A3419101C}" type="presParOf" srcId="{128F9C50-496E-824E-AB5F-16B2BF14D858}" destId="{D479CDF3-3211-E24B-B884-BE7D4B891B45}" srcOrd="4" destOrd="0" presId="urn:microsoft.com/office/officeart/2005/8/layout/StepDownProcess#1"/>
    <dgm:cxn modelId="{46A70820-CCB6-0340-BBDD-0649E4BAA28C}" type="presParOf" srcId="{D479CDF3-3211-E24B-B884-BE7D4B891B45}" destId="{B1D1C174-9C29-984A-A33F-99C8F12C15A4}" srcOrd="0" destOrd="0" presId="urn:microsoft.com/office/officeart/2005/8/layout/StepDownProcess#1"/>
    <dgm:cxn modelId="{D4FF1427-B865-1541-A1E6-A08863E467F3}" type="presParOf" srcId="{D479CDF3-3211-E24B-B884-BE7D4B891B45}" destId="{533B9782-816D-6D4F-AB23-9C4B324BC5DE}" srcOrd="1" destOrd="0" presId="urn:microsoft.com/office/officeart/2005/8/layout/StepDownProcess#1"/>
    <dgm:cxn modelId="{B98ABE1E-1EDB-8346-95BA-FB1D2A39C2CA}" type="presParOf" srcId="{D479CDF3-3211-E24B-B884-BE7D4B891B45}" destId="{39ECC98F-6F4E-FD4A-84D6-4E867C85286A}" srcOrd="2" destOrd="0" presId="urn:microsoft.com/office/officeart/2005/8/layout/StepDownProcess#1"/>
    <dgm:cxn modelId="{DC48C8A9-5DC5-EB48-97C6-976185FC9549}" type="presParOf" srcId="{128F9C50-496E-824E-AB5F-16B2BF14D858}" destId="{949A1342-E9CA-6040-8AEE-1BECB4557525}" srcOrd="5" destOrd="0" presId="urn:microsoft.com/office/officeart/2005/8/layout/StepDownProcess#1"/>
    <dgm:cxn modelId="{AF4046F3-4548-1740-BFB5-47DC287580E0}" type="presParOf" srcId="{128F9C50-496E-824E-AB5F-16B2BF14D858}" destId="{C141A50E-6B6A-084B-8AE1-91FBD3059CC1}" srcOrd="6" destOrd="0" presId="urn:microsoft.com/office/officeart/2005/8/layout/StepDownProcess#1"/>
    <dgm:cxn modelId="{06EFD21D-44BA-F741-8948-49FA6159ACD8}" type="presParOf" srcId="{C141A50E-6B6A-084B-8AE1-91FBD3059CC1}" destId="{9F061D17-B993-5049-8DD9-DAB119BF852D}" srcOrd="0" destOrd="0" presId="urn:microsoft.com/office/officeart/2005/8/layout/StepDownProcess#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FFFCD8A-FDD1-4248-8905-3F499EF0A54C}">
      <dsp:nvSpPr>
        <dsp:cNvPr id="0" name=""/>
        <dsp:cNvSpPr/>
      </dsp:nvSpPr>
      <dsp:spPr>
        <a:xfrm rot="5400000">
          <a:off x="2664971" y="96424"/>
          <a:ext cx="1460810" cy="1270904"/>
        </a:xfrm>
        <a:prstGeom prst="hexagon">
          <a:avLst>
            <a:gd name="adj" fmla="val 25000"/>
            <a:gd name="vf" fmla="val 115470"/>
          </a:avLst>
        </a:prstGeom>
        <a:solidFill>
          <a:schemeClr val="accent5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2200" kern="1200" dirty="0"/>
            <a:t>उप</a:t>
          </a:r>
          <a:r>
            <a:rPr lang="en-IN" sz="2200" kern="1200" dirty="0"/>
            <a:t> </a:t>
          </a:r>
          <a:r>
            <a:rPr lang="hi-IN" sz="2200" kern="1200" dirty="0"/>
            <a:t>शीर्षक</a:t>
          </a:r>
          <a:r>
            <a:rPr lang="en-IN" sz="2200" kern="1200" dirty="0"/>
            <a:t> </a:t>
          </a:r>
          <a:endParaRPr lang="en-GB" sz="2200" b="1" kern="1200" dirty="0">
            <a:latin typeface="Sans-sarif"/>
            <a:ea typeface="+mn-ea"/>
            <a:cs typeface="+mn-cs"/>
          </a:endParaRPr>
        </a:p>
      </dsp:txBody>
      <dsp:txXfrm rot="-5400000">
        <a:off x="2957973" y="229114"/>
        <a:ext cx="874806" cy="1005524"/>
      </dsp:txXfrm>
    </dsp:sp>
    <dsp:sp modelId="{C328ADE0-4B16-B047-B0ED-23E8136B4FE9}">
      <dsp:nvSpPr>
        <dsp:cNvPr id="0" name=""/>
        <dsp:cNvSpPr/>
      </dsp:nvSpPr>
      <dsp:spPr>
        <a:xfrm>
          <a:off x="4069394" y="293633"/>
          <a:ext cx="1630264" cy="87648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1600" kern="1200"/>
            <a:t>उप</a:t>
          </a:r>
          <a:r>
            <a:rPr lang="en-IN" sz="1600" kern="1200"/>
            <a:t> </a:t>
          </a:r>
          <a:r>
            <a:rPr lang="hi-IN" sz="1600" kern="1200"/>
            <a:t>शीर्षक</a:t>
          </a:r>
          <a:r>
            <a:rPr lang="en-IN" sz="1600" kern="1200"/>
            <a:t> </a:t>
          </a:r>
          <a:r>
            <a:rPr lang="hi-IN" sz="1600" kern="120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600" kern="1200" dirty="0">
            <a:latin typeface="Sans-sarif"/>
            <a:ea typeface="+mn-ea"/>
            <a:cs typeface="+mn-cs"/>
          </a:endParaRPr>
        </a:p>
      </dsp:txBody>
      <dsp:txXfrm>
        <a:off x="4069394" y="293633"/>
        <a:ext cx="1630264" cy="876486"/>
      </dsp:txXfrm>
    </dsp:sp>
    <dsp:sp modelId="{F544604C-36B2-5C4B-9EC3-45285280E2C0}">
      <dsp:nvSpPr>
        <dsp:cNvPr id="0" name=""/>
        <dsp:cNvSpPr/>
      </dsp:nvSpPr>
      <dsp:spPr>
        <a:xfrm rot="5400000">
          <a:off x="1292393" y="96424"/>
          <a:ext cx="1460810" cy="1270904"/>
        </a:xfrm>
        <a:prstGeom prst="hexagon">
          <a:avLst>
            <a:gd name="adj" fmla="val 25000"/>
            <a:gd name="vf" fmla="val 115470"/>
          </a:avLst>
        </a:prstGeom>
        <a:solidFill>
          <a:schemeClr val="accent5">
            <a:alpha val="90000"/>
            <a:hueOff val="0"/>
            <a:satOff val="0"/>
            <a:lumOff val="0"/>
            <a:alphaOff val="-8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600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3600" kern="1200"/>
        </a:p>
      </dsp:txBody>
      <dsp:txXfrm rot="-5400000">
        <a:off x="1585395" y="229114"/>
        <a:ext cx="874806" cy="1005524"/>
      </dsp:txXfrm>
    </dsp:sp>
    <dsp:sp modelId="{0A80CC5A-12D0-AE48-9202-6675802EA590}">
      <dsp:nvSpPr>
        <dsp:cNvPr id="0" name=""/>
        <dsp:cNvSpPr/>
      </dsp:nvSpPr>
      <dsp:spPr>
        <a:xfrm rot="5400000">
          <a:off x="1976053" y="1336360"/>
          <a:ext cx="1460810" cy="1270904"/>
        </a:xfrm>
        <a:prstGeom prst="hexagon">
          <a:avLst>
            <a:gd name="adj" fmla="val 25000"/>
            <a:gd name="vf" fmla="val 115470"/>
          </a:avLst>
        </a:prstGeom>
        <a:solidFill>
          <a:schemeClr val="accent5">
            <a:alpha val="90000"/>
            <a:hueOff val="0"/>
            <a:satOff val="0"/>
            <a:lumOff val="0"/>
            <a:alphaOff val="-16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2200" kern="1200" dirty="0"/>
            <a:t>उप</a:t>
          </a:r>
          <a:r>
            <a:rPr lang="en-IN" sz="2200" kern="1200" dirty="0"/>
            <a:t> </a:t>
          </a:r>
          <a:r>
            <a:rPr lang="hi-IN" sz="2200" kern="1200" dirty="0"/>
            <a:t>शीर्षक</a:t>
          </a:r>
          <a:r>
            <a:rPr lang="en-IN" sz="2200" kern="1200" dirty="0"/>
            <a:t> </a:t>
          </a:r>
          <a:endParaRPr lang="en-GB" sz="2200" b="1" kern="1200" dirty="0">
            <a:latin typeface="Sans-sarif"/>
            <a:ea typeface="+mn-ea"/>
            <a:cs typeface="+mn-cs"/>
          </a:endParaRPr>
        </a:p>
      </dsp:txBody>
      <dsp:txXfrm rot="-5400000">
        <a:off x="2269055" y="1469050"/>
        <a:ext cx="874806" cy="1005524"/>
      </dsp:txXfrm>
    </dsp:sp>
    <dsp:sp modelId="{66BB57FC-656E-1444-BC3A-27F3F5C0FBB4}">
      <dsp:nvSpPr>
        <dsp:cNvPr id="0" name=""/>
        <dsp:cNvSpPr/>
      </dsp:nvSpPr>
      <dsp:spPr>
        <a:xfrm>
          <a:off x="440741" y="1533569"/>
          <a:ext cx="1577675" cy="87648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1600" kern="1200"/>
            <a:t>उप</a:t>
          </a:r>
          <a:r>
            <a:rPr lang="en-IN" sz="1600" kern="1200"/>
            <a:t> </a:t>
          </a:r>
          <a:r>
            <a:rPr lang="hi-IN" sz="1600" kern="1200"/>
            <a:t>शीर्षक</a:t>
          </a:r>
          <a:r>
            <a:rPr lang="en-IN" sz="1600" kern="1200"/>
            <a:t> </a:t>
          </a:r>
          <a:r>
            <a:rPr lang="hi-IN" sz="1600" kern="120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600" kern="1200" dirty="0">
            <a:latin typeface="Sans-sarif"/>
          </a:endParaRPr>
        </a:p>
      </dsp:txBody>
      <dsp:txXfrm>
        <a:off x="440741" y="1533569"/>
        <a:ext cx="1577675" cy="876486"/>
      </dsp:txXfrm>
    </dsp:sp>
    <dsp:sp modelId="{C3862AAA-46B0-9F4F-AEF4-F9A1F4C71567}">
      <dsp:nvSpPr>
        <dsp:cNvPr id="0" name=""/>
        <dsp:cNvSpPr/>
      </dsp:nvSpPr>
      <dsp:spPr>
        <a:xfrm rot="5400000">
          <a:off x="3348630" y="1336360"/>
          <a:ext cx="1460810" cy="1270904"/>
        </a:xfrm>
        <a:prstGeom prst="hexagon">
          <a:avLst>
            <a:gd name="adj" fmla="val 25000"/>
            <a:gd name="vf" fmla="val 115470"/>
          </a:avLst>
        </a:prstGeom>
        <a:solidFill>
          <a:schemeClr val="accent5">
            <a:alpha val="90000"/>
            <a:hueOff val="0"/>
            <a:satOff val="0"/>
            <a:lumOff val="0"/>
            <a:alphaOff val="-24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3600" kern="1200"/>
        </a:p>
      </dsp:txBody>
      <dsp:txXfrm rot="-5400000">
        <a:off x="3641632" y="1469050"/>
        <a:ext cx="874806" cy="1005524"/>
      </dsp:txXfrm>
    </dsp:sp>
    <dsp:sp modelId="{17926A5F-C9B7-AC47-B7FE-352E9916B422}">
      <dsp:nvSpPr>
        <dsp:cNvPr id="0" name=""/>
        <dsp:cNvSpPr/>
      </dsp:nvSpPr>
      <dsp:spPr>
        <a:xfrm rot="5400000">
          <a:off x="2664971" y="2576295"/>
          <a:ext cx="1460810" cy="1270904"/>
        </a:xfrm>
        <a:prstGeom prst="hexagon">
          <a:avLst>
            <a:gd name="adj" fmla="val 25000"/>
            <a:gd name="vf" fmla="val 115470"/>
          </a:avLst>
        </a:prstGeom>
        <a:solidFill>
          <a:schemeClr val="accent5">
            <a:alpha val="90000"/>
            <a:hueOff val="0"/>
            <a:satOff val="0"/>
            <a:lumOff val="0"/>
            <a:alphaOff val="-32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2200" kern="1200" dirty="0"/>
            <a:t>उप</a:t>
          </a:r>
          <a:r>
            <a:rPr lang="en-IN" sz="2200" kern="1200" dirty="0"/>
            <a:t> </a:t>
          </a:r>
          <a:r>
            <a:rPr lang="hi-IN" sz="2200" kern="1200" dirty="0"/>
            <a:t>शीर्षक</a:t>
          </a:r>
          <a:r>
            <a:rPr lang="en-IN" sz="2200" kern="1200" dirty="0"/>
            <a:t> </a:t>
          </a:r>
          <a:endParaRPr lang="en-GB" sz="2200" b="1" kern="1200" dirty="0">
            <a:latin typeface="Sans-sarif"/>
            <a:ea typeface="+mn-ea"/>
            <a:cs typeface="+mn-cs"/>
          </a:endParaRPr>
        </a:p>
      </dsp:txBody>
      <dsp:txXfrm rot="-5400000">
        <a:off x="2957973" y="2708985"/>
        <a:ext cx="874806" cy="1005524"/>
      </dsp:txXfrm>
    </dsp:sp>
    <dsp:sp modelId="{6194979E-4E3B-C143-AE61-9DFEB41A9843}">
      <dsp:nvSpPr>
        <dsp:cNvPr id="0" name=""/>
        <dsp:cNvSpPr/>
      </dsp:nvSpPr>
      <dsp:spPr>
        <a:xfrm>
          <a:off x="4069394" y="2773505"/>
          <a:ext cx="1630264" cy="87648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1600" kern="1200"/>
            <a:t>उप</a:t>
          </a:r>
          <a:r>
            <a:rPr lang="en-IN" sz="1600" kern="1200"/>
            <a:t> </a:t>
          </a:r>
          <a:r>
            <a:rPr lang="hi-IN" sz="1600" kern="1200"/>
            <a:t>शीर्षक</a:t>
          </a:r>
          <a:r>
            <a:rPr lang="en-IN" sz="1600" kern="1200"/>
            <a:t> </a:t>
          </a:r>
          <a:r>
            <a:rPr lang="hi-IN" sz="1600" kern="120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600" kern="1200" dirty="0">
            <a:latin typeface="Sans-sarif"/>
          </a:endParaRPr>
        </a:p>
      </dsp:txBody>
      <dsp:txXfrm>
        <a:off x="4069394" y="2773505"/>
        <a:ext cx="1630264" cy="876486"/>
      </dsp:txXfrm>
    </dsp:sp>
    <dsp:sp modelId="{80A5E745-77E5-964C-898E-CC4BBE50C9C4}">
      <dsp:nvSpPr>
        <dsp:cNvPr id="0" name=""/>
        <dsp:cNvSpPr/>
      </dsp:nvSpPr>
      <dsp:spPr>
        <a:xfrm rot="5400000">
          <a:off x="1292393" y="2576295"/>
          <a:ext cx="1460810" cy="1270904"/>
        </a:xfrm>
        <a:prstGeom prst="hexagon">
          <a:avLst>
            <a:gd name="adj" fmla="val 25000"/>
            <a:gd name="vf" fmla="val 115470"/>
          </a:avLst>
        </a:prstGeom>
        <a:solidFill>
          <a:schemeClr val="accent5">
            <a:alpha val="90000"/>
            <a:hueOff val="0"/>
            <a:satOff val="0"/>
            <a:lumOff val="0"/>
            <a:alphaOff val="-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3600" kern="1200"/>
        </a:p>
      </dsp:txBody>
      <dsp:txXfrm rot="-5400000">
        <a:off x="1585395" y="2708985"/>
        <a:ext cx="874806" cy="1005524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77C444F-9022-0249-B010-B053E81E3F35}">
      <dsp:nvSpPr>
        <dsp:cNvPr id="0" name=""/>
        <dsp:cNvSpPr/>
      </dsp:nvSpPr>
      <dsp:spPr>
        <a:xfrm>
          <a:off x="2025990" y="1980220"/>
          <a:ext cx="493629" cy="141090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46814" y="0"/>
              </a:lnTo>
              <a:lnTo>
                <a:pt x="246814" y="1410906"/>
              </a:lnTo>
              <a:lnTo>
                <a:pt x="493629" y="1410906"/>
              </a:lnTo>
            </a:path>
          </a:pathLst>
        </a:custGeom>
        <a:noFill/>
        <a:ln w="12700" cap="flat" cmpd="sng" algn="ctr">
          <a:solidFill>
            <a:schemeClr val="accent5">
              <a:tint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500" kern="1200"/>
        </a:p>
      </dsp:txBody>
      <dsp:txXfrm>
        <a:off x="2235435" y="2648304"/>
        <a:ext cx="74738" cy="74738"/>
      </dsp:txXfrm>
    </dsp:sp>
    <dsp:sp modelId="{566F60A2-8695-EA4F-8316-63CED4C086E7}">
      <dsp:nvSpPr>
        <dsp:cNvPr id="0" name=""/>
        <dsp:cNvSpPr/>
      </dsp:nvSpPr>
      <dsp:spPr>
        <a:xfrm>
          <a:off x="2025990" y="1980220"/>
          <a:ext cx="493629" cy="47030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46814" y="0"/>
              </a:lnTo>
              <a:lnTo>
                <a:pt x="246814" y="470302"/>
              </a:lnTo>
              <a:lnTo>
                <a:pt x="493629" y="470302"/>
              </a:lnTo>
            </a:path>
          </a:pathLst>
        </a:custGeom>
        <a:noFill/>
        <a:ln w="12700" cap="flat" cmpd="sng" algn="ctr">
          <a:solidFill>
            <a:schemeClr val="accent5">
              <a:tint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500" kern="1200"/>
        </a:p>
      </dsp:txBody>
      <dsp:txXfrm>
        <a:off x="2255759" y="2198326"/>
        <a:ext cx="34090" cy="34090"/>
      </dsp:txXfrm>
    </dsp:sp>
    <dsp:sp modelId="{6D4ABAC1-D0DB-874D-95E9-FD21C57CB19A}">
      <dsp:nvSpPr>
        <dsp:cNvPr id="0" name=""/>
        <dsp:cNvSpPr/>
      </dsp:nvSpPr>
      <dsp:spPr>
        <a:xfrm>
          <a:off x="2025990" y="1509917"/>
          <a:ext cx="493629" cy="470302"/>
        </a:xfrm>
        <a:custGeom>
          <a:avLst/>
          <a:gdLst/>
          <a:ahLst/>
          <a:cxnLst/>
          <a:rect l="0" t="0" r="0" b="0"/>
          <a:pathLst>
            <a:path>
              <a:moveTo>
                <a:pt x="0" y="470302"/>
              </a:moveTo>
              <a:lnTo>
                <a:pt x="246814" y="470302"/>
              </a:lnTo>
              <a:lnTo>
                <a:pt x="246814" y="0"/>
              </a:lnTo>
              <a:lnTo>
                <a:pt x="493629" y="0"/>
              </a:lnTo>
            </a:path>
          </a:pathLst>
        </a:custGeom>
        <a:noFill/>
        <a:ln w="12700" cap="flat" cmpd="sng" algn="ctr">
          <a:solidFill>
            <a:schemeClr val="accent5">
              <a:tint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500" kern="1200"/>
        </a:p>
      </dsp:txBody>
      <dsp:txXfrm>
        <a:off x="2255759" y="1728023"/>
        <a:ext cx="34090" cy="34090"/>
      </dsp:txXfrm>
    </dsp:sp>
    <dsp:sp modelId="{B22CCCBF-8A0E-434E-BB2E-C95A5A04B0ED}">
      <dsp:nvSpPr>
        <dsp:cNvPr id="0" name=""/>
        <dsp:cNvSpPr/>
      </dsp:nvSpPr>
      <dsp:spPr>
        <a:xfrm>
          <a:off x="2025990" y="569313"/>
          <a:ext cx="493629" cy="1410906"/>
        </a:xfrm>
        <a:custGeom>
          <a:avLst/>
          <a:gdLst/>
          <a:ahLst/>
          <a:cxnLst/>
          <a:rect l="0" t="0" r="0" b="0"/>
          <a:pathLst>
            <a:path>
              <a:moveTo>
                <a:pt x="0" y="1410906"/>
              </a:moveTo>
              <a:lnTo>
                <a:pt x="246814" y="1410906"/>
              </a:lnTo>
              <a:lnTo>
                <a:pt x="246814" y="0"/>
              </a:lnTo>
              <a:lnTo>
                <a:pt x="493629" y="0"/>
              </a:lnTo>
            </a:path>
          </a:pathLst>
        </a:custGeom>
        <a:noFill/>
        <a:ln w="12700" cap="flat" cmpd="sng" algn="ctr">
          <a:solidFill>
            <a:schemeClr val="accent5">
              <a:tint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500" kern="1200"/>
        </a:p>
      </dsp:txBody>
      <dsp:txXfrm>
        <a:off x="2235435" y="1237397"/>
        <a:ext cx="74738" cy="74738"/>
      </dsp:txXfrm>
    </dsp:sp>
    <dsp:sp modelId="{47EDD4C2-5DDE-4D41-BF14-A9B46564EF6C}">
      <dsp:nvSpPr>
        <dsp:cNvPr id="0" name=""/>
        <dsp:cNvSpPr/>
      </dsp:nvSpPr>
      <dsp:spPr>
        <a:xfrm rot="16200000">
          <a:off x="-330471" y="1603978"/>
          <a:ext cx="3960440" cy="752483"/>
        </a:xfrm>
        <a:prstGeom prst="rect">
          <a:avLst/>
        </a:prstGeom>
        <a:solidFill>
          <a:schemeClr val="accent5">
            <a:shade val="6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225" tIns="22225" rIns="22225" bIns="22225" numCol="1" spcCol="1270" anchor="ctr" anchorCtr="0">
          <a:noAutofit/>
        </a:bodyPr>
        <a:lstStyle/>
        <a:p>
          <a:pPr marL="0" lvl="0" indent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3500" kern="1200" dirty="0"/>
            <a:t>उप</a:t>
          </a:r>
          <a:r>
            <a:rPr lang="en-IN" sz="3500" kern="1200" dirty="0"/>
            <a:t> </a:t>
          </a:r>
          <a:r>
            <a:rPr lang="hi-IN" sz="3500" kern="1200" dirty="0"/>
            <a:t>शीर्षक</a:t>
          </a:r>
          <a:endParaRPr lang="en-GB" sz="3500" kern="1200" dirty="0">
            <a:latin typeface="Sans-sarif"/>
          </a:endParaRPr>
        </a:p>
      </dsp:txBody>
      <dsp:txXfrm>
        <a:off x="-330471" y="1603978"/>
        <a:ext cx="3960440" cy="752483"/>
      </dsp:txXfrm>
    </dsp:sp>
    <dsp:sp modelId="{15CC0AF5-579D-4F4A-8C6A-B0C30C3B62CE}">
      <dsp:nvSpPr>
        <dsp:cNvPr id="0" name=""/>
        <dsp:cNvSpPr/>
      </dsp:nvSpPr>
      <dsp:spPr>
        <a:xfrm>
          <a:off x="2519619" y="193071"/>
          <a:ext cx="2468146" cy="752483"/>
        </a:xfrm>
        <a:prstGeom prst="rect">
          <a:avLst/>
        </a:prstGeom>
        <a:solidFill>
          <a:schemeClr val="accent5">
            <a:shade val="8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2200" kern="1200" dirty="0"/>
            <a:t>उप</a:t>
          </a:r>
          <a:r>
            <a:rPr lang="en-IN" sz="2200" kern="1200" dirty="0"/>
            <a:t> </a:t>
          </a:r>
          <a:r>
            <a:rPr lang="hi-IN" sz="2200" kern="1200" dirty="0"/>
            <a:t>शीर्षक</a:t>
          </a:r>
          <a:r>
            <a:rPr lang="en-US" sz="2200" kern="1200" dirty="0"/>
            <a:t> 1 </a:t>
          </a:r>
          <a:endParaRPr lang="en-GB" sz="2200" kern="1200" dirty="0">
            <a:latin typeface="Sans-sarif"/>
          </a:endParaRPr>
        </a:p>
      </dsp:txBody>
      <dsp:txXfrm>
        <a:off x="2519619" y="193071"/>
        <a:ext cx="2468146" cy="752483"/>
      </dsp:txXfrm>
    </dsp:sp>
    <dsp:sp modelId="{19495BE0-B1E0-D447-9415-29FC23BE0FEB}">
      <dsp:nvSpPr>
        <dsp:cNvPr id="0" name=""/>
        <dsp:cNvSpPr/>
      </dsp:nvSpPr>
      <dsp:spPr>
        <a:xfrm>
          <a:off x="2519619" y="1133675"/>
          <a:ext cx="2468146" cy="752483"/>
        </a:xfrm>
        <a:prstGeom prst="rect">
          <a:avLst/>
        </a:prstGeom>
        <a:solidFill>
          <a:schemeClr val="accent5">
            <a:shade val="8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2200" kern="1200" dirty="0"/>
            <a:t>उप</a:t>
          </a:r>
          <a:r>
            <a:rPr lang="en-IN" sz="2200" kern="1200" dirty="0"/>
            <a:t> </a:t>
          </a:r>
          <a:r>
            <a:rPr lang="hi-IN" sz="2200" kern="1200" dirty="0"/>
            <a:t>शीर्षक</a:t>
          </a:r>
          <a:r>
            <a:rPr lang="en-US" sz="2200" kern="1200" dirty="0"/>
            <a:t> 2 </a:t>
          </a:r>
          <a:endParaRPr lang="en-GB" sz="2200" kern="1200" dirty="0">
            <a:latin typeface="Sans-sarif"/>
          </a:endParaRPr>
        </a:p>
      </dsp:txBody>
      <dsp:txXfrm>
        <a:off x="2519619" y="1133675"/>
        <a:ext cx="2468146" cy="752483"/>
      </dsp:txXfrm>
    </dsp:sp>
    <dsp:sp modelId="{BB888442-F14C-DF4E-8682-F5C5BFC3EEF9}">
      <dsp:nvSpPr>
        <dsp:cNvPr id="0" name=""/>
        <dsp:cNvSpPr/>
      </dsp:nvSpPr>
      <dsp:spPr>
        <a:xfrm>
          <a:off x="2519619" y="2074280"/>
          <a:ext cx="2468146" cy="752483"/>
        </a:xfrm>
        <a:prstGeom prst="rect">
          <a:avLst/>
        </a:prstGeom>
        <a:solidFill>
          <a:schemeClr val="accent5">
            <a:shade val="8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2200" kern="1200" dirty="0"/>
            <a:t>उप</a:t>
          </a:r>
          <a:r>
            <a:rPr lang="en-IN" sz="2200" kern="1200" dirty="0"/>
            <a:t> </a:t>
          </a:r>
          <a:r>
            <a:rPr lang="hi-IN" sz="2200" kern="1200" dirty="0"/>
            <a:t>शीर्षक</a:t>
          </a:r>
          <a:r>
            <a:rPr lang="en-US" sz="2200" kern="1200" dirty="0"/>
            <a:t> 3 </a:t>
          </a:r>
          <a:endParaRPr lang="en-GB" sz="2200" kern="1200" dirty="0">
            <a:latin typeface="Sans-sarif"/>
          </a:endParaRPr>
        </a:p>
      </dsp:txBody>
      <dsp:txXfrm>
        <a:off x="2519619" y="2074280"/>
        <a:ext cx="2468146" cy="752483"/>
      </dsp:txXfrm>
    </dsp:sp>
    <dsp:sp modelId="{336BF91F-D92D-924D-9FD1-24F82F4024AD}">
      <dsp:nvSpPr>
        <dsp:cNvPr id="0" name=""/>
        <dsp:cNvSpPr/>
      </dsp:nvSpPr>
      <dsp:spPr>
        <a:xfrm>
          <a:off x="2519619" y="3014884"/>
          <a:ext cx="2468146" cy="752483"/>
        </a:xfrm>
        <a:prstGeom prst="rect">
          <a:avLst/>
        </a:prstGeom>
        <a:solidFill>
          <a:schemeClr val="accent5">
            <a:shade val="8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2200" kern="1200" dirty="0"/>
            <a:t>उप</a:t>
          </a:r>
          <a:r>
            <a:rPr lang="en-IN" sz="2200" kern="1200" dirty="0"/>
            <a:t> </a:t>
          </a:r>
          <a:r>
            <a:rPr lang="hi-IN" sz="2200" kern="1200" dirty="0"/>
            <a:t>शीर्षक</a:t>
          </a:r>
          <a:r>
            <a:rPr lang="en-US" sz="2200" kern="1200" dirty="0"/>
            <a:t> 4</a:t>
          </a:r>
          <a:endParaRPr lang="en-GB" sz="2200" kern="1200" dirty="0">
            <a:latin typeface="Sans-sarif"/>
          </a:endParaRPr>
        </a:p>
      </dsp:txBody>
      <dsp:txXfrm>
        <a:off x="2519619" y="3014884"/>
        <a:ext cx="2468146" cy="752483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8D3F37E-8720-4759-9D33-4198FE7EE183}">
      <dsp:nvSpPr>
        <dsp:cNvPr id="0" name=""/>
        <dsp:cNvSpPr/>
      </dsp:nvSpPr>
      <dsp:spPr>
        <a:xfrm rot="5501282">
          <a:off x="-235429" y="826417"/>
          <a:ext cx="1163766" cy="144582"/>
        </a:xfrm>
        <a:prstGeom prst="rect">
          <a:avLst/>
        </a:prstGeom>
        <a:gradFill rotWithShape="0">
          <a:gsLst>
            <a:gs pos="0">
              <a:schemeClr val="accent5">
                <a:tint val="6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tint val="6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tint val="6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C42D359-3289-4EC2-85DC-118A033E4736}">
      <dsp:nvSpPr>
        <dsp:cNvPr id="0" name=""/>
        <dsp:cNvSpPr/>
      </dsp:nvSpPr>
      <dsp:spPr>
        <a:xfrm>
          <a:off x="37531" y="74312"/>
          <a:ext cx="1606476" cy="96388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1600" b="1" kern="1200" dirty="0">
              <a:latin typeface="Sans-sarif"/>
            </a:rPr>
            <a:t>फ्लोचार्ट चरण </a:t>
          </a:r>
          <a:r>
            <a:rPr lang="en-US" sz="1600" b="1" kern="1200" dirty="0">
              <a:latin typeface="Sans-sarif"/>
            </a:rPr>
            <a:t>1</a:t>
          </a:r>
          <a:endParaRPr lang="en-US" sz="1600" b="0" kern="1200" dirty="0">
            <a:latin typeface="Sans-sarif"/>
          </a:endParaRPr>
        </a:p>
      </dsp:txBody>
      <dsp:txXfrm>
        <a:off x="65762" y="102543"/>
        <a:ext cx="1550014" cy="907424"/>
      </dsp:txXfrm>
    </dsp:sp>
    <dsp:sp modelId="{7EEEC43E-4852-4125-995A-4AB867C803D2}">
      <dsp:nvSpPr>
        <dsp:cNvPr id="0" name=""/>
        <dsp:cNvSpPr/>
      </dsp:nvSpPr>
      <dsp:spPr>
        <a:xfrm rot="5400000">
          <a:off x="-268347" y="2015390"/>
          <a:ext cx="1195031" cy="144582"/>
        </a:xfrm>
        <a:prstGeom prst="rect">
          <a:avLst/>
        </a:prstGeom>
        <a:gradFill rotWithShape="0">
          <a:gsLst>
            <a:gs pos="0">
              <a:schemeClr val="accent5">
                <a:tint val="6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tint val="6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tint val="6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9260A67-0A48-4F56-BB5F-415F4C6B531A}">
      <dsp:nvSpPr>
        <dsp:cNvPr id="0" name=""/>
        <dsp:cNvSpPr/>
      </dsp:nvSpPr>
      <dsp:spPr>
        <a:xfrm>
          <a:off x="2960" y="1247400"/>
          <a:ext cx="1606476" cy="96388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1600" b="1" kern="1200" dirty="0">
              <a:latin typeface="Sans-sarif"/>
            </a:rPr>
            <a:t>फ्लोचार्ट चरण </a:t>
          </a:r>
          <a:r>
            <a:rPr lang="en-US" sz="1600" b="1" kern="1200" dirty="0">
              <a:latin typeface="Sans-sarif"/>
            </a:rPr>
            <a:t>2</a:t>
          </a:r>
          <a:endParaRPr lang="en-US" sz="1600" b="0" kern="1200" dirty="0">
            <a:latin typeface="Sans-sarif"/>
          </a:endParaRPr>
        </a:p>
      </dsp:txBody>
      <dsp:txXfrm>
        <a:off x="31191" y="1275631"/>
        <a:ext cx="1550014" cy="907424"/>
      </dsp:txXfrm>
    </dsp:sp>
    <dsp:sp modelId="{BD8FBA8A-C1D7-4129-B67A-BD395B08F150}">
      <dsp:nvSpPr>
        <dsp:cNvPr id="0" name=""/>
        <dsp:cNvSpPr/>
      </dsp:nvSpPr>
      <dsp:spPr>
        <a:xfrm>
          <a:off x="334081" y="2617818"/>
          <a:ext cx="2126787" cy="144582"/>
        </a:xfrm>
        <a:prstGeom prst="rect">
          <a:avLst/>
        </a:prstGeom>
        <a:gradFill rotWithShape="0">
          <a:gsLst>
            <a:gs pos="0">
              <a:schemeClr val="accent5">
                <a:tint val="6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tint val="6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tint val="6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E22C4731-FCE9-43AD-AE16-3EBADE16602F}">
      <dsp:nvSpPr>
        <dsp:cNvPr id="0" name=""/>
        <dsp:cNvSpPr/>
      </dsp:nvSpPr>
      <dsp:spPr>
        <a:xfrm>
          <a:off x="2960" y="2452258"/>
          <a:ext cx="1606476" cy="96388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1600" b="1" kern="1200" dirty="0">
              <a:latin typeface="Sans-sarif"/>
            </a:rPr>
            <a:t>फ्लोचार्ट चरण </a:t>
          </a:r>
          <a:r>
            <a:rPr lang="en-US" sz="1600" b="1" kern="1200" dirty="0">
              <a:latin typeface="Sans-sarif"/>
            </a:rPr>
            <a:t>3</a:t>
          </a:r>
          <a:endParaRPr lang="en-US" sz="1600" b="0" kern="1200" dirty="0">
            <a:latin typeface="Sans-sarif"/>
          </a:endParaRPr>
        </a:p>
      </dsp:txBody>
      <dsp:txXfrm>
        <a:off x="31191" y="2480489"/>
        <a:ext cx="1550014" cy="907424"/>
      </dsp:txXfrm>
    </dsp:sp>
    <dsp:sp modelId="{0E2F8354-918F-485B-A419-3CB88FA5547B}">
      <dsp:nvSpPr>
        <dsp:cNvPr id="0" name=""/>
        <dsp:cNvSpPr/>
      </dsp:nvSpPr>
      <dsp:spPr>
        <a:xfrm rot="16200000">
          <a:off x="1868266" y="2015390"/>
          <a:ext cx="1195031" cy="144582"/>
        </a:xfrm>
        <a:prstGeom prst="rect">
          <a:avLst/>
        </a:prstGeom>
        <a:gradFill rotWithShape="0">
          <a:gsLst>
            <a:gs pos="0">
              <a:schemeClr val="accent5">
                <a:tint val="6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tint val="6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tint val="6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55D1386-E57A-461A-9BD0-806FE2D26372}">
      <dsp:nvSpPr>
        <dsp:cNvPr id="0" name=""/>
        <dsp:cNvSpPr/>
      </dsp:nvSpPr>
      <dsp:spPr>
        <a:xfrm>
          <a:off x="2139574" y="2452258"/>
          <a:ext cx="1606476" cy="96388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1600" b="1" kern="1200" dirty="0">
              <a:latin typeface="Sans-sarif"/>
            </a:rPr>
            <a:t>फ्लोचार्ट चरण </a:t>
          </a:r>
          <a:r>
            <a:rPr lang="en-US" sz="1600" b="1" kern="1200" dirty="0">
              <a:latin typeface="Sans-sarif"/>
            </a:rPr>
            <a:t>4</a:t>
          </a:r>
          <a:endParaRPr lang="en-US" sz="1600" b="0" kern="1200" dirty="0">
            <a:latin typeface="Sans-sarif"/>
          </a:endParaRPr>
        </a:p>
      </dsp:txBody>
      <dsp:txXfrm>
        <a:off x="2167805" y="2480489"/>
        <a:ext cx="1550014" cy="907424"/>
      </dsp:txXfrm>
    </dsp:sp>
    <dsp:sp modelId="{4BE37EA5-14E2-4A81-9E97-00E1A2E9DB43}">
      <dsp:nvSpPr>
        <dsp:cNvPr id="0" name=""/>
        <dsp:cNvSpPr/>
      </dsp:nvSpPr>
      <dsp:spPr>
        <a:xfrm rot="16200000">
          <a:off x="1868266" y="810532"/>
          <a:ext cx="1195031" cy="144582"/>
        </a:xfrm>
        <a:prstGeom prst="rect">
          <a:avLst/>
        </a:prstGeom>
        <a:gradFill rotWithShape="0">
          <a:gsLst>
            <a:gs pos="0">
              <a:schemeClr val="accent5">
                <a:tint val="6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tint val="6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tint val="6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D402500-D1E1-4C77-8F00-827941CDC91B}">
      <dsp:nvSpPr>
        <dsp:cNvPr id="0" name=""/>
        <dsp:cNvSpPr/>
      </dsp:nvSpPr>
      <dsp:spPr>
        <a:xfrm>
          <a:off x="2139574" y="1247400"/>
          <a:ext cx="1606476" cy="96388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1600" b="1" kern="1200" dirty="0">
              <a:latin typeface="Sans-sarif"/>
            </a:rPr>
            <a:t>फ्लोचार्ट चरण </a:t>
          </a:r>
          <a:r>
            <a:rPr lang="en-US" sz="1600" b="1" kern="1200" dirty="0">
              <a:latin typeface="Sans-sarif"/>
            </a:rPr>
            <a:t>5</a:t>
          </a:r>
          <a:endParaRPr lang="en-US" sz="1600" b="0" kern="1200" dirty="0">
            <a:latin typeface="Sans-sarif"/>
          </a:endParaRPr>
        </a:p>
      </dsp:txBody>
      <dsp:txXfrm>
        <a:off x="2167805" y="1275631"/>
        <a:ext cx="1550014" cy="907424"/>
      </dsp:txXfrm>
    </dsp:sp>
    <dsp:sp modelId="{EF7896DD-C83E-49F4-9C32-DEBB9D73517A}">
      <dsp:nvSpPr>
        <dsp:cNvPr id="0" name=""/>
        <dsp:cNvSpPr/>
      </dsp:nvSpPr>
      <dsp:spPr>
        <a:xfrm>
          <a:off x="2470695" y="208103"/>
          <a:ext cx="2126787" cy="144582"/>
        </a:xfrm>
        <a:prstGeom prst="rect">
          <a:avLst/>
        </a:prstGeom>
        <a:gradFill rotWithShape="0">
          <a:gsLst>
            <a:gs pos="0">
              <a:schemeClr val="accent5">
                <a:tint val="6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tint val="6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tint val="6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9093BF8-4AF0-4939-91AE-6A3A85D337E2}">
      <dsp:nvSpPr>
        <dsp:cNvPr id="0" name=""/>
        <dsp:cNvSpPr/>
      </dsp:nvSpPr>
      <dsp:spPr>
        <a:xfrm>
          <a:off x="2139574" y="42542"/>
          <a:ext cx="1606476" cy="96388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1600" b="1" kern="1200" dirty="0">
              <a:latin typeface="Sans-sarif"/>
            </a:rPr>
            <a:t>फ्लोचार्ट चरण </a:t>
          </a:r>
          <a:r>
            <a:rPr lang="en-US" sz="1600" b="1" kern="1200" dirty="0">
              <a:latin typeface="Sans-sarif"/>
            </a:rPr>
            <a:t>6</a:t>
          </a:r>
          <a:endParaRPr lang="en-US" sz="1600" b="0" kern="1200" dirty="0">
            <a:latin typeface="Sans-sarif"/>
          </a:endParaRPr>
        </a:p>
      </dsp:txBody>
      <dsp:txXfrm>
        <a:off x="2167805" y="70773"/>
        <a:ext cx="1550014" cy="907424"/>
      </dsp:txXfrm>
    </dsp:sp>
    <dsp:sp modelId="{BD329A57-037F-480A-8910-10595022CB4B}">
      <dsp:nvSpPr>
        <dsp:cNvPr id="0" name=""/>
        <dsp:cNvSpPr/>
      </dsp:nvSpPr>
      <dsp:spPr>
        <a:xfrm rot="5400000">
          <a:off x="4004880" y="810532"/>
          <a:ext cx="1195031" cy="144582"/>
        </a:xfrm>
        <a:prstGeom prst="rect">
          <a:avLst/>
        </a:prstGeom>
        <a:gradFill rotWithShape="0">
          <a:gsLst>
            <a:gs pos="0">
              <a:schemeClr val="accent5">
                <a:tint val="6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tint val="6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tint val="6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D07DB07-F60E-4E38-8620-01DFADF62717}">
      <dsp:nvSpPr>
        <dsp:cNvPr id="0" name=""/>
        <dsp:cNvSpPr/>
      </dsp:nvSpPr>
      <dsp:spPr>
        <a:xfrm>
          <a:off x="4276188" y="42542"/>
          <a:ext cx="1606476" cy="96388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1600" b="1" kern="1200" dirty="0">
              <a:latin typeface="Sans-sarif"/>
            </a:rPr>
            <a:t>फ्लोचार्ट चरण </a:t>
          </a:r>
          <a:r>
            <a:rPr lang="en-US" sz="1600" b="1" kern="1200" dirty="0">
              <a:latin typeface="Sans-sarif"/>
            </a:rPr>
            <a:t>7</a:t>
          </a:r>
          <a:endParaRPr lang="en-US" sz="1600" b="0" kern="1200" dirty="0">
            <a:latin typeface="Sans-sarif"/>
          </a:endParaRPr>
        </a:p>
      </dsp:txBody>
      <dsp:txXfrm>
        <a:off x="4304419" y="70773"/>
        <a:ext cx="1550014" cy="907424"/>
      </dsp:txXfrm>
    </dsp:sp>
    <dsp:sp modelId="{2F6527F8-B580-4296-9549-61E12CE5E127}">
      <dsp:nvSpPr>
        <dsp:cNvPr id="0" name=""/>
        <dsp:cNvSpPr/>
      </dsp:nvSpPr>
      <dsp:spPr>
        <a:xfrm rot="5400000">
          <a:off x="4004880" y="2015390"/>
          <a:ext cx="1195031" cy="144582"/>
        </a:xfrm>
        <a:prstGeom prst="rect">
          <a:avLst/>
        </a:prstGeom>
        <a:gradFill rotWithShape="0">
          <a:gsLst>
            <a:gs pos="0">
              <a:schemeClr val="accent5">
                <a:tint val="6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tint val="6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tint val="6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C0FD86F-CB60-420A-B9F1-7FD27EECF808}">
      <dsp:nvSpPr>
        <dsp:cNvPr id="0" name=""/>
        <dsp:cNvSpPr/>
      </dsp:nvSpPr>
      <dsp:spPr>
        <a:xfrm>
          <a:off x="4276188" y="1247400"/>
          <a:ext cx="1606476" cy="96388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1600" b="1" kern="1200" dirty="0">
              <a:latin typeface="Sans-sarif"/>
            </a:rPr>
            <a:t>फ्लोचार्ट चरण </a:t>
          </a:r>
          <a:r>
            <a:rPr lang="en-US" sz="1600" b="1" kern="1200" dirty="0">
              <a:latin typeface="Sans-sarif"/>
            </a:rPr>
            <a:t>8</a:t>
          </a:r>
          <a:endParaRPr lang="en-US" sz="1600" b="0" kern="1200" dirty="0">
            <a:latin typeface="Sans-sarif"/>
          </a:endParaRPr>
        </a:p>
      </dsp:txBody>
      <dsp:txXfrm>
        <a:off x="4304419" y="1275631"/>
        <a:ext cx="1550014" cy="907424"/>
      </dsp:txXfrm>
    </dsp:sp>
    <dsp:sp modelId="{96B76D69-2E1B-4AC1-8A6D-277E2FAD6E6A}">
      <dsp:nvSpPr>
        <dsp:cNvPr id="0" name=""/>
        <dsp:cNvSpPr/>
      </dsp:nvSpPr>
      <dsp:spPr>
        <a:xfrm>
          <a:off x="4276188" y="2452258"/>
          <a:ext cx="1606476" cy="96388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1600" b="1" kern="1200" dirty="0">
              <a:latin typeface="Sans-sarif"/>
            </a:rPr>
            <a:t>फ्लोचार्ट चरण </a:t>
          </a:r>
          <a:r>
            <a:rPr lang="en-US" sz="1600" b="1" kern="1200" dirty="0">
              <a:latin typeface="Sans-sarif"/>
            </a:rPr>
            <a:t>9</a:t>
          </a:r>
          <a:endParaRPr lang="en-US" sz="1600" b="0" kern="1200" dirty="0">
            <a:latin typeface="Sans-sarif"/>
          </a:endParaRPr>
        </a:p>
      </dsp:txBody>
      <dsp:txXfrm>
        <a:off x="4304419" y="2480489"/>
        <a:ext cx="1550014" cy="90742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B071F57-8C63-CA4C-A5B5-CF7DF4ECC196}">
      <dsp:nvSpPr>
        <dsp:cNvPr id="0" name=""/>
        <dsp:cNvSpPr/>
      </dsp:nvSpPr>
      <dsp:spPr>
        <a:xfrm>
          <a:off x="0" y="748763"/>
          <a:ext cx="3587326" cy="1434930"/>
        </a:xfrm>
        <a:prstGeom prst="leftRightRibbon">
          <a:avLst/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FF0E215-6503-8747-B9CD-9703477D63B2}">
      <dsp:nvSpPr>
        <dsp:cNvPr id="0" name=""/>
        <dsp:cNvSpPr/>
      </dsp:nvSpPr>
      <dsp:spPr>
        <a:xfrm>
          <a:off x="430479" y="999876"/>
          <a:ext cx="1183817" cy="703115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60452" rIns="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1700" kern="1200" dirty="0">
              <a:latin typeface="Sans-sarif"/>
            </a:rPr>
            <a:t>उप शीर्षक </a:t>
          </a:r>
          <a:r>
            <a:rPr lang="en-GB" sz="1700" kern="1200" dirty="0">
              <a:latin typeface="Sans-sarif"/>
            </a:rPr>
            <a:t> 1</a:t>
          </a:r>
        </a:p>
      </dsp:txBody>
      <dsp:txXfrm>
        <a:off x="430479" y="999876"/>
        <a:ext cx="1183817" cy="703115"/>
      </dsp:txXfrm>
    </dsp:sp>
    <dsp:sp modelId="{88E9C97E-7A6B-C047-B3D7-59365D382546}">
      <dsp:nvSpPr>
        <dsp:cNvPr id="0" name=""/>
        <dsp:cNvSpPr/>
      </dsp:nvSpPr>
      <dsp:spPr>
        <a:xfrm>
          <a:off x="1793663" y="1229464"/>
          <a:ext cx="1399057" cy="703115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60452" rIns="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700" kern="1200" dirty="0">
              <a:latin typeface="Sans-sarif"/>
            </a:rPr>
            <a:t>Option 2</a:t>
          </a:r>
        </a:p>
      </dsp:txBody>
      <dsp:txXfrm>
        <a:off x="1793663" y="1229464"/>
        <a:ext cx="1399057" cy="70311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E5FFEF0-3C09-134A-8519-B54D16B9C25F}">
      <dsp:nvSpPr>
        <dsp:cNvPr id="0" name=""/>
        <dsp:cNvSpPr/>
      </dsp:nvSpPr>
      <dsp:spPr>
        <a:xfrm>
          <a:off x="3258447" y="1902703"/>
          <a:ext cx="2925965" cy="122624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shade val="50000"/>
              <a:hueOff val="402493"/>
              <a:satOff val="-9802"/>
              <a:lumOff val="42896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i-IN" sz="1400" kern="1200" dirty="0">
              <a:latin typeface="Sans-sarif"/>
            </a:rPr>
            <a:t>उप शीर्षक का विवरण यहाँ लिखें</a:t>
          </a:r>
          <a:endParaRPr lang="en-IN" sz="1400" kern="1200" dirty="0">
            <a:latin typeface="Sans-sarif"/>
          </a:endParaRPr>
        </a:p>
      </dsp:txBody>
      <dsp:txXfrm>
        <a:off x="4163174" y="2236202"/>
        <a:ext cx="1994301" cy="865811"/>
      </dsp:txXfrm>
    </dsp:sp>
    <dsp:sp modelId="{8AD3BE62-FA40-5E4B-885B-B471F87225B5}">
      <dsp:nvSpPr>
        <dsp:cNvPr id="0" name=""/>
        <dsp:cNvSpPr/>
      </dsp:nvSpPr>
      <dsp:spPr>
        <a:xfrm>
          <a:off x="0" y="1867568"/>
          <a:ext cx="2925965" cy="122624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shade val="50000"/>
              <a:hueOff val="201247"/>
              <a:satOff val="-4901"/>
              <a:lumOff val="2144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i-IN" sz="1400" kern="1200" dirty="0">
              <a:latin typeface="Sans-sarif"/>
            </a:rPr>
            <a:t>उप शीर्षक का विवरण यहाँ लिखें</a:t>
          </a:r>
          <a:endParaRPr lang="en-IN" sz="1400" kern="1200" dirty="0">
            <a:latin typeface="Sans-sarif"/>
          </a:endParaRPr>
        </a:p>
      </dsp:txBody>
      <dsp:txXfrm>
        <a:off x="26937" y="2201067"/>
        <a:ext cx="1994301" cy="865811"/>
      </dsp:txXfrm>
    </dsp:sp>
    <dsp:sp modelId="{50A67D91-1353-4935-B8CF-3AA4124BFB2C}">
      <dsp:nvSpPr>
        <dsp:cNvPr id="0" name=""/>
        <dsp:cNvSpPr/>
      </dsp:nvSpPr>
      <dsp:spPr>
        <a:xfrm>
          <a:off x="3258447" y="-133918"/>
          <a:ext cx="2925965" cy="122624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shade val="50000"/>
              <a:hueOff val="201247"/>
              <a:satOff val="-4901"/>
              <a:lumOff val="2144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i-IN" sz="1400" kern="1200" dirty="0">
              <a:latin typeface="Sans-sarif"/>
            </a:rPr>
            <a:t>उप शीर्षक का विवरण यहाँ लिखें</a:t>
          </a:r>
          <a:endParaRPr lang="en-IN" sz="1400" kern="1200" dirty="0">
            <a:latin typeface="Sans-sarif"/>
          </a:endParaRPr>
        </a:p>
      </dsp:txBody>
      <dsp:txXfrm>
        <a:off x="4163174" y="-106981"/>
        <a:ext cx="1994301" cy="865811"/>
      </dsp:txXfrm>
    </dsp:sp>
    <dsp:sp modelId="{5E3E57E9-3D8D-FC48-8973-38BC64A99CA2}">
      <dsp:nvSpPr>
        <dsp:cNvPr id="0" name=""/>
        <dsp:cNvSpPr/>
      </dsp:nvSpPr>
      <dsp:spPr>
        <a:xfrm>
          <a:off x="0" y="-133918"/>
          <a:ext cx="2925965" cy="122624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shade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i-IN" sz="1400" kern="1200" dirty="0">
              <a:latin typeface="Sans-sarif"/>
            </a:rPr>
            <a:t>उप शीर्षक का विवरण यहाँ लिखें</a:t>
          </a:r>
          <a:endParaRPr lang="en-IN" sz="1400" kern="1200" dirty="0">
            <a:latin typeface="Sans-sarif"/>
          </a:endParaRPr>
        </a:p>
      </dsp:txBody>
      <dsp:txXfrm>
        <a:off x="26937" y="-106981"/>
        <a:ext cx="1994301" cy="865811"/>
      </dsp:txXfrm>
    </dsp:sp>
    <dsp:sp modelId="{B0C586CE-2C26-4D51-BF62-1865E00FE5A5}">
      <dsp:nvSpPr>
        <dsp:cNvPr id="0" name=""/>
        <dsp:cNvSpPr/>
      </dsp:nvSpPr>
      <dsp:spPr>
        <a:xfrm>
          <a:off x="1765406" y="170716"/>
          <a:ext cx="1296849" cy="1296849"/>
        </a:xfrm>
        <a:prstGeom prst="pieWedge">
          <a:avLst/>
        </a:prstGeom>
        <a:solidFill>
          <a:schemeClr val="accent5">
            <a:shade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904" tIns="120904" rIns="120904" bIns="120904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1700" kern="1200" dirty="0">
              <a:latin typeface="Sans-sarif"/>
            </a:rPr>
            <a:t>उप शीर्षक</a:t>
          </a:r>
          <a:r>
            <a:rPr lang="en-IN" sz="1700" kern="1200" dirty="0">
              <a:latin typeface="Sans-sarif"/>
            </a:rPr>
            <a:t> 1</a:t>
          </a:r>
        </a:p>
      </dsp:txBody>
      <dsp:txXfrm>
        <a:off x="2145244" y="550554"/>
        <a:ext cx="917011" cy="917011"/>
      </dsp:txXfrm>
    </dsp:sp>
    <dsp:sp modelId="{FD0EB669-8D70-47AA-8913-8B2EF3E57B85}">
      <dsp:nvSpPr>
        <dsp:cNvPr id="0" name=""/>
        <dsp:cNvSpPr/>
      </dsp:nvSpPr>
      <dsp:spPr>
        <a:xfrm rot="5400000">
          <a:off x="3122156" y="170716"/>
          <a:ext cx="1296849" cy="1296849"/>
        </a:xfrm>
        <a:prstGeom prst="pieWedge">
          <a:avLst/>
        </a:prstGeom>
        <a:solidFill>
          <a:schemeClr val="accent5">
            <a:shade val="50000"/>
            <a:hueOff val="201247"/>
            <a:satOff val="-4901"/>
            <a:lumOff val="2144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904" tIns="120904" rIns="120904" bIns="120904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1700" kern="1200" dirty="0">
              <a:latin typeface="Sans-sarif"/>
            </a:rPr>
            <a:t>उप शीर्षक</a:t>
          </a:r>
          <a:r>
            <a:rPr lang="en-IN" sz="1700" kern="1200" dirty="0">
              <a:latin typeface="Sans-sarif"/>
            </a:rPr>
            <a:t> 2</a:t>
          </a:r>
        </a:p>
      </dsp:txBody>
      <dsp:txXfrm rot="-5400000">
        <a:off x="3122156" y="550554"/>
        <a:ext cx="917011" cy="917011"/>
      </dsp:txXfrm>
    </dsp:sp>
    <dsp:sp modelId="{F33C9AA0-6846-45B9-B5C3-69D2C1CF7E46}">
      <dsp:nvSpPr>
        <dsp:cNvPr id="0" name=""/>
        <dsp:cNvSpPr/>
      </dsp:nvSpPr>
      <dsp:spPr>
        <a:xfrm rot="10800000">
          <a:off x="3122156" y="1527466"/>
          <a:ext cx="1296849" cy="1296849"/>
        </a:xfrm>
        <a:prstGeom prst="pieWedge">
          <a:avLst/>
        </a:prstGeom>
        <a:solidFill>
          <a:schemeClr val="accent5">
            <a:shade val="50000"/>
            <a:hueOff val="402493"/>
            <a:satOff val="-9802"/>
            <a:lumOff val="4289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1600" kern="1200" dirty="0">
              <a:latin typeface="Sans-sarif"/>
            </a:rPr>
            <a:t>उप शीर्षक</a:t>
          </a:r>
          <a:r>
            <a:rPr lang="en-IN" sz="1600" kern="1200" dirty="0">
              <a:latin typeface="Sans-sarif"/>
            </a:rPr>
            <a:t> 4</a:t>
          </a:r>
        </a:p>
      </dsp:txBody>
      <dsp:txXfrm rot="10800000">
        <a:off x="3122156" y="1527466"/>
        <a:ext cx="917011" cy="917011"/>
      </dsp:txXfrm>
    </dsp:sp>
    <dsp:sp modelId="{6DFD1C79-1265-43B4-AD85-D9A23129839E}">
      <dsp:nvSpPr>
        <dsp:cNvPr id="0" name=""/>
        <dsp:cNvSpPr/>
      </dsp:nvSpPr>
      <dsp:spPr>
        <a:xfrm rot="16200000">
          <a:off x="1765406" y="1527466"/>
          <a:ext cx="1296849" cy="1296849"/>
        </a:xfrm>
        <a:prstGeom prst="pieWedge">
          <a:avLst/>
        </a:prstGeom>
        <a:solidFill>
          <a:schemeClr val="accent5">
            <a:shade val="50000"/>
            <a:hueOff val="201247"/>
            <a:satOff val="-4901"/>
            <a:lumOff val="2144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904" tIns="120904" rIns="120904" bIns="120904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1700" kern="1200" dirty="0">
              <a:latin typeface="Sans-sarif"/>
            </a:rPr>
            <a:t>उप शीर्षक</a:t>
          </a:r>
          <a:r>
            <a:rPr lang="en-IN" sz="1700" kern="1200" dirty="0">
              <a:latin typeface="Sans-sarif"/>
            </a:rPr>
            <a:t> 3</a:t>
          </a:r>
        </a:p>
      </dsp:txBody>
      <dsp:txXfrm rot="5400000">
        <a:off x="2145244" y="1527466"/>
        <a:ext cx="917011" cy="917011"/>
      </dsp:txXfrm>
    </dsp:sp>
    <dsp:sp modelId="{09DE21AA-E7FF-498A-ACF0-698FD6FED00B}">
      <dsp:nvSpPr>
        <dsp:cNvPr id="0" name=""/>
        <dsp:cNvSpPr/>
      </dsp:nvSpPr>
      <dsp:spPr>
        <a:xfrm>
          <a:off x="2868327" y="1227963"/>
          <a:ext cx="447757" cy="389354"/>
        </a:xfrm>
        <a:prstGeom prst="circularArrow">
          <a:avLst/>
        </a:prstGeom>
        <a:solidFill>
          <a:schemeClr val="accent5">
            <a:tint val="55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E673B72-2C84-4A67-8984-DEDCD05EAD44}">
      <dsp:nvSpPr>
        <dsp:cNvPr id="0" name=""/>
        <dsp:cNvSpPr/>
      </dsp:nvSpPr>
      <dsp:spPr>
        <a:xfrm rot="10800000">
          <a:off x="2868327" y="1377715"/>
          <a:ext cx="447757" cy="389354"/>
        </a:xfrm>
        <a:prstGeom prst="circularArrow">
          <a:avLst/>
        </a:prstGeom>
        <a:solidFill>
          <a:schemeClr val="accent5">
            <a:tint val="55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98D6FB6-B090-434B-80B5-6EDEC6B30F9C}">
      <dsp:nvSpPr>
        <dsp:cNvPr id="0" name=""/>
        <dsp:cNvSpPr/>
      </dsp:nvSpPr>
      <dsp:spPr>
        <a:xfrm rot="2563338">
          <a:off x="2497183" y="2723496"/>
          <a:ext cx="585763" cy="47197"/>
        </a:xfrm>
        <a:custGeom>
          <a:avLst/>
          <a:gdLst/>
          <a:ahLst/>
          <a:cxnLst/>
          <a:rect l="0" t="0" r="0" b="0"/>
          <a:pathLst>
            <a:path>
              <a:moveTo>
                <a:pt x="0" y="23598"/>
              </a:moveTo>
              <a:lnTo>
                <a:pt x="585763" y="23598"/>
              </a:lnTo>
            </a:path>
          </a:pathLst>
        </a:custGeom>
        <a:noFill/>
        <a:ln w="12700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F042DF5-A52C-4646-9FCF-30F097DEC210}">
      <dsp:nvSpPr>
        <dsp:cNvPr id="0" name=""/>
        <dsp:cNvSpPr/>
      </dsp:nvSpPr>
      <dsp:spPr>
        <a:xfrm>
          <a:off x="2574899" y="1920617"/>
          <a:ext cx="651846" cy="47197"/>
        </a:xfrm>
        <a:custGeom>
          <a:avLst/>
          <a:gdLst/>
          <a:ahLst/>
          <a:cxnLst/>
          <a:rect l="0" t="0" r="0" b="0"/>
          <a:pathLst>
            <a:path>
              <a:moveTo>
                <a:pt x="0" y="23598"/>
              </a:moveTo>
              <a:lnTo>
                <a:pt x="651846" y="23598"/>
              </a:lnTo>
            </a:path>
          </a:pathLst>
        </a:custGeom>
        <a:noFill/>
        <a:ln w="12700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DE28A2E-0392-594D-A84C-82DFB697BEE2}">
      <dsp:nvSpPr>
        <dsp:cNvPr id="0" name=""/>
        <dsp:cNvSpPr/>
      </dsp:nvSpPr>
      <dsp:spPr>
        <a:xfrm rot="19036662">
          <a:off x="2497183" y="1117738"/>
          <a:ext cx="585763" cy="47197"/>
        </a:xfrm>
        <a:custGeom>
          <a:avLst/>
          <a:gdLst/>
          <a:ahLst/>
          <a:cxnLst/>
          <a:rect l="0" t="0" r="0" b="0"/>
          <a:pathLst>
            <a:path>
              <a:moveTo>
                <a:pt x="0" y="23598"/>
              </a:moveTo>
              <a:lnTo>
                <a:pt x="585763" y="23598"/>
              </a:lnTo>
            </a:path>
          </a:pathLst>
        </a:custGeom>
        <a:noFill/>
        <a:ln w="12700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D21F006-B274-FD4E-AA22-1E7F01D4A863}">
      <dsp:nvSpPr>
        <dsp:cNvPr id="0" name=""/>
        <dsp:cNvSpPr/>
      </dsp:nvSpPr>
      <dsp:spPr>
        <a:xfrm>
          <a:off x="986063" y="1009606"/>
          <a:ext cx="1869219" cy="1869219"/>
        </a:xfrm>
        <a:prstGeom prst="ellipse">
          <a:avLst/>
        </a:prstGeom>
        <a:solidFill>
          <a:schemeClr val="accent5">
            <a:shade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CCC8DEE-6D2D-2346-9090-2688D65FFEFB}">
      <dsp:nvSpPr>
        <dsp:cNvPr id="0" name=""/>
        <dsp:cNvSpPr/>
      </dsp:nvSpPr>
      <dsp:spPr>
        <a:xfrm>
          <a:off x="2856432" y="1417"/>
          <a:ext cx="1121531" cy="1121531"/>
        </a:xfrm>
        <a:prstGeom prst="ellipse">
          <a:avLst/>
        </a:prstGeom>
        <a:solidFill>
          <a:schemeClr val="accent5">
            <a:shade val="50000"/>
            <a:hueOff val="201247"/>
            <a:satOff val="-4901"/>
            <a:lumOff val="2144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2000" kern="1200" dirty="0">
              <a:latin typeface="Sans-sarif"/>
              <a:ea typeface="+mn-ea"/>
              <a:cs typeface="+mn-cs"/>
            </a:rPr>
            <a:t>शीर्षक</a:t>
          </a:r>
          <a:endParaRPr lang="en-GB" sz="2000" kern="1200" dirty="0">
            <a:latin typeface="Sans-sarif"/>
            <a:ea typeface="+mn-ea"/>
            <a:cs typeface="+mn-cs"/>
          </a:endParaRPr>
        </a:p>
      </dsp:txBody>
      <dsp:txXfrm>
        <a:off x="3020676" y="165661"/>
        <a:ext cx="793043" cy="793043"/>
      </dsp:txXfrm>
    </dsp:sp>
    <dsp:sp modelId="{1D5C7FD3-C7D9-F648-BB72-464376268177}">
      <dsp:nvSpPr>
        <dsp:cNvPr id="0" name=""/>
        <dsp:cNvSpPr/>
      </dsp:nvSpPr>
      <dsp:spPr>
        <a:xfrm>
          <a:off x="4090116" y="1417"/>
          <a:ext cx="1682297" cy="112153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i-IN" sz="1800" kern="1200" dirty="0">
              <a:latin typeface="Sans-sarif"/>
            </a:rPr>
            <a:t>उप शीर्षक</a:t>
          </a:r>
          <a:r>
            <a:rPr lang="en-US" sz="1800" kern="1200" dirty="0">
              <a:latin typeface="Sans-sarif"/>
            </a:rPr>
            <a:t> 1</a:t>
          </a:r>
          <a:endParaRPr lang="en-GB" sz="1800" kern="1200" dirty="0">
            <a:latin typeface="Sans-sarif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i-IN" sz="1800" kern="1200" dirty="0">
              <a:latin typeface="Sans-sarif"/>
            </a:rPr>
            <a:t>उप शीर्षक</a:t>
          </a:r>
          <a:r>
            <a:rPr lang="en-US" sz="1800" kern="1200" dirty="0">
              <a:latin typeface="Sans-sarif"/>
            </a:rPr>
            <a:t> 2</a:t>
          </a:r>
          <a:endParaRPr lang="en-GB" sz="1800" kern="1200" dirty="0">
            <a:latin typeface="Sans-sarif"/>
          </a:endParaRPr>
        </a:p>
      </dsp:txBody>
      <dsp:txXfrm>
        <a:off x="4090116" y="1417"/>
        <a:ext cx="1682297" cy="1121531"/>
      </dsp:txXfrm>
    </dsp:sp>
    <dsp:sp modelId="{DA5ADFE9-3A4C-6542-820A-B5D27C598FC9}">
      <dsp:nvSpPr>
        <dsp:cNvPr id="0" name=""/>
        <dsp:cNvSpPr/>
      </dsp:nvSpPr>
      <dsp:spPr>
        <a:xfrm>
          <a:off x="3226746" y="1383450"/>
          <a:ext cx="1121531" cy="1121531"/>
        </a:xfrm>
        <a:prstGeom prst="ellipse">
          <a:avLst/>
        </a:prstGeom>
        <a:solidFill>
          <a:schemeClr val="accent5">
            <a:shade val="50000"/>
            <a:hueOff val="402493"/>
            <a:satOff val="-9802"/>
            <a:lumOff val="4289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2000" kern="1200" dirty="0">
              <a:latin typeface="Sans-sarif"/>
              <a:ea typeface="+mn-ea"/>
              <a:cs typeface="+mn-cs"/>
            </a:rPr>
            <a:t>शीर्षक</a:t>
          </a:r>
          <a:endParaRPr lang="en-GB" sz="2000" kern="1200" dirty="0">
            <a:latin typeface="Sans-sarif"/>
            <a:ea typeface="+mn-ea"/>
            <a:cs typeface="+mn-cs"/>
          </a:endParaRPr>
        </a:p>
      </dsp:txBody>
      <dsp:txXfrm>
        <a:off x="3390990" y="1547694"/>
        <a:ext cx="793043" cy="793043"/>
      </dsp:txXfrm>
    </dsp:sp>
    <dsp:sp modelId="{AA5907F8-47AC-E441-875E-32C18AE3AB33}">
      <dsp:nvSpPr>
        <dsp:cNvPr id="0" name=""/>
        <dsp:cNvSpPr/>
      </dsp:nvSpPr>
      <dsp:spPr>
        <a:xfrm>
          <a:off x="4460431" y="1383450"/>
          <a:ext cx="1682297" cy="112153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i-IN" sz="1800" kern="1200">
              <a:latin typeface="Sans-sarif"/>
            </a:rPr>
            <a:t>उप शीर्षक</a:t>
          </a:r>
          <a:r>
            <a:rPr lang="en-US" sz="1800" kern="1200">
              <a:latin typeface="Sans-sarif"/>
            </a:rPr>
            <a:t> 1</a:t>
          </a:r>
          <a:endParaRPr lang="en-GB" sz="1800" kern="1200" dirty="0">
            <a:latin typeface="Sans-sarif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i-IN" sz="1800" kern="1200" dirty="0">
              <a:latin typeface="Sans-sarif"/>
            </a:rPr>
            <a:t>उप शीर्षक</a:t>
          </a:r>
          <a:r>
            <a:rPr lang="en-US" sz="1800" kern="1200" dirty="0">
              <a:latin typeface="Sans-sarif"/>
            </a:rPr>
            <a:t> 2</a:t>
          </a:r>
          <a:endParaRPr lang="en-GB" sz="1800" kern="1200" dirty="0">
            <a:latin typeface="Sans-sarif"/>
          </a:endParaRPr>
        </a:p>
      </dsp:txBody>
      <dsp:txXfrm>
        <a:off x="4460431" y="1383450"/>
        <a:ext cx="1682297" cy="1121531"/>
      </dsp:txXfrm>
    </dsp:sp>
    <dsp:sp modelId="{5D84D039-5EA7-F24D-A0D3-2670A8AEC8BF}">
      <dsp:nvSpPr>
        <dsp:cNvPr id="0" name=""/>
        <dsp:cNvSpPr/>
      </dsp:nvSpPr>
      <dsp:spPr>
        <a:xfrm>
          <a:off x="2856432" y="2765482"/>
          <a:ext cx="1121531" cy="1121531"/>
        </a:xfrm>
        <a:prstGeom prst="ellipse">
          <a:avLst/>
        </a:prstGeom>
        <a:solidFill>
          <a:schemeClr val="accent5">
            <a:shade val="50000"/>
            <a:hueOff val="201247"/>
            <a:satOff val="-4901"/>
            <a:lumOff val="2144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2000" kern="1200" dirty="0">
              <a:latin typeface="Sans-sarif"/>
              <a:ea typeface="+mn-ea"/>
              <a:cs typeface="+mn-cs"/>
            </a:rPr>
            <a:t>शीर्षक</a:t>
          </a:r>
          <a:endParaRPr lang="en-GB" sz="2000" kern="1200" dirty="0">
            <a:latin typeface="Sans-sarif"/>
            <a:ea typeface="+mn-ea"/>
            <a:cs typeface="+mn-cs"/>
          </a:endParaRPr>
        </a:p>
      </dsp:txBody>
      <dsp:txXfrm>
        <a:off x="3020676" y="2929726"/>
        <a:ext cx="793043" cy="793043"/>
      </dsp:txXfrm>
    </dsp:sp>
    <dsp:sp modelId="{C259A450-0778-2D4D-BC8A-44C0FB2F5FE0}">
      <dsp:nvSpPr>
        <dsp:cNvPr id="0" name=""/>
        <dsp:cNvSpPr/>
      </dsp:nvSpPr>
      <dsp:spPr>
        <a:xfrm>
          <a:off x="4090116" y="2765482"/>
          <a:ext cx="1682297" cy="112153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i-IN" sz="1800" kern="1200">
              <a:latin typeface="Sans-sarif"/>
            </a:rPr>
            <a:t>उप शीर्षक</a:t>
          </a:r>
          <a:r>
            <a:rPr lang="en-US" sz="1800" kern="1200">
              <a:latin typeface="Sans-sarif"/>
            </a:rPr>
            <a:t> 1</a:t>
          </a:r>
          <a:endParaRPr lang="en-GB" sz="1800" kern="1200" dirty="0">
            <a:latin typeface="Sans-sarif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i-IN" sz="1800" kern="1200" dirty="0">
              <a:latin typeface="Sans-sarif"/>
            </a:rPr>
            <a:t>उप शीर्षक</a:t>
          </a:r>
          <a:r>
            <a:rPr lang="en-US" sz="1800" kern="1200" dirty="0">
              <a:latin typeface="Sans-sarif"/>
            </a:rPr>
            <a:t> 2</a:t>
          </a:r>
          <a:endParaRPr lang="en-GB" sz="1800" kern="1200" dirty="0">
            <a:latin typeface="Sans-sarif"/>
          </a:endParaRPr>
        </a:p>
      </dsp:txBody>
      <dsp:txXfrm>
        <a:off x="4090116" y="2765482"/>
        <a:ext cx="1682297" cy="1121531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B9279AF-AE57-6046-8E34-51B8F7E82891}">
      <dsp:nvSpPr>
        <dsp:cNvPr id="0" name=""/>
        <dsp:cNvSpPr/>
      </dsp:nvSpPr>
      <dsp:spPr>
        <a:xfrm>
          <a:off x="1782112" y="491905"/>
          <a:ext cx="3276535" cy="3276535"/>
        </a:xfrm>
        <a:prstGeom prst="blockArc">
          <a:avLst>
            <a:gd name="adj1" fmla="val 10800000"/>
            <a:gd name="adj2" fmla="val 16200000"/>
            <a:gd name="adj3" fmla="val 4640"/>
          </a:avLst>
        </a:prstGeom>
        <a:solidFill>
          <a:schemeClr val="accent5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78402B8-2537-B749-956A-43A7334319F8}">
      <dsp:nvSpPr>
        <dsp:cNvPr id="0" name=""/>
        <dsp:cNvSpPr/>
      </dsp:nvSpPr>
      <dsp:spPr>
        <a:xfrm>
          <a:off x="1782112" y="491905"/>
          <a:ext cx="3276535" cy="3276535"/>
        </a:xfrm>
        <a:prstGeom prst="blockArc">
          <a:avLst>
            <a:gd name="adj1" fmla="val 5400000"/>
            <a:gd name="adj2" fmla="val 10800000"/>
            <a:gd name="adj3" fmla="val 4640"/>
          </a:avLst>
        </a:prstGeom>
        <a:solidFill>
          <a:schemeClr val="accent5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5D65FC6-F153-1C4B-A655-5F2FFFFAF9BF}">
      <dsp:nvSpPr>
        <dsp:cNvPr id="0" name=""/>
        <dsp:cNvSpPr/>
      </dsp:nvSpPr>
      <dsp:spPr>
        <a:xfrm>
          <a:off x="1782112" y="491905"/>
          <a:ext cx="3276535" cy="3276535"/>
        </a:xfrm>
        <a:prstGeom prst="blockArc">
          <a:avLst>
            <a:gd name="adj1" fmla="val 0"/>
            <a:gd name="adj2" fmla="val 5400000"/>
            <a:gd name="adj3" fmla="val 4640"/>
          </a:avLst>
        </a:prstGeom>
        <a:solidFill>
          <a:schemeClr val="accent5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860FED7-AB33-2444-B4F3-5F79933FDC88}">
      <dsp:nvSpPr>
        <dsp:cNvPr id="0" name=""/>
        <dsp:cNvSpPr/>
      </dsp:nvSpPr>
      <dsp:spPr>
        <a:xfrm>
          <a:off x="1782112" y="491905"/>
          <a:ext cx="3276535" cy="3276535"/>
        </a:xfrm>
        <a:prstGeom prst="blockArc">
          <a:avLst>
            <a:gd name="adj1" fmla="val 16200000"/>
            <a:gd name="adj2" fmla="val 0"/>
            <a:gd name="adj3" fmla="val 4640"/>
          </a:avLst>
        </a:prstGeom>
        <a:solidFill>
          <a:schemeClr val="accent5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FB4549A-F506-1641-A283-E30496FE3B22}">
      <dsp:nvSpPr>
        <dsp:cNvPr id="0" name=""/>
        <dsp:cNvSpPr/>
      </dsp:nvSpPr>
      <dsp:spPr>
        <a:xfrm>
          <a:off x="2666326" y="1376119"/>
          <a:ext cx="1508107" cy="1508107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2400" kern="1200" dirty="0">
              <a:latin typeface="Sans-sarif"/>
            </a:rPr>
            <a:t>प्रक्रम</a:t>
          </a:r>
          <a:endParaRPr lang="en-GB" sz="2400" kern="1200" dirty="0">
            <a:latin typeface="Sans-sarif"/>
          </a:endParaRPr>
        </a:p>
      </dsp:txBody>
      <dsp:txXfrm>
        <a:off x="2887183" y="1596976"/>
        <a:ext cx="1066393" cy="1066393"/>
      </dsp:txXfrm>
    </dsp:sp>
    <dsp:sp modelId="{B38984C8-B6F4-2B4E-ABE7-ED162E69488E}">
      <dsp:nvSpPr>
        <dsp:cNvPr id="0" name=""/>
        <dsp:cNvSpPr/>
      </dsp:nvSpPr>
      <dsp:spPr>
        <a:xfrm>
          <a:off x="2892542" y="2072"/>
          <a:ext cx="1055674" cy="1055674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1600" kern="1200" dirty="0">
              <a:latin typeface="Sans-sarif"/>
            </a:rPr>
            <a:t>उप शीर्षक </a:t>
          </a:r>
          <a:r>
            <a:rPr lang="en-GB" sz="1600" kern="1200" dirty="0">
              <a:latin typeface="Sans-sarif"/>
            </a:rPr>
            <a:t>1</a:t>
          </a:r>
        </a:p>
      </dsp:txBody>
      <dsp:txXfrm>
        <a:off x="3047142" y="156672"/>
        <a:ext cx="746474" cy="746474"/>
      </dsp:txXfrm>
    </dsp:sp>
    <dsp:sp modelId="{D1ED99F5-4AC6-294C-977A-0BC5CCDD0244}">
      <dsp:nvSpPr>
        <dsp:cNvPr id="0" name=""/>
        <dsp:cNvSpPr/>
      </dsp:nvSpPr>
      <dsp:spPr>
        <a:xfrm>
          <a:off x="4492806" y="1602336"/>
          <a:ext cx="1055674" cy="1055674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1600" kern="1200" dirty="0">
              <a:latin typeface="Sans-sarif"/>
            </a:rPr>
            <a:t>उप शीर्षक </a:t>
          </a:r>
          <a:r>
            <a:rPr lang="en-GB" sz="1600" kern="1200" dirty="0">
              <a:latin typeface="Sans-sarif"/>
            </a:rPr>
            <a:t>1</a:t>
          </a:r>
        </a:p>
      </dsp:txBody>
      <dsp:txXfrm>
        <a:off x="4647406" y="1756936"/>
        <a:ext cx="746474" cy="746474"/>
      </dsp:txXfrm>
    </dsp:sp>
    <dsp:sp modelId="{B191C261-20DE-344D-B780-D1BE160E1037}">
      <dsp:nvSpPr>
        <dsp:cNvPr id="0" name=""/>
        <dsp:cNvSpPr/>
      </dsp:nvSpPr>
      <dsp:spPr>
        <a:xfrm>
          <a:off x="2892542" y="3202599"/>
          <a:ext cx="1055674" cy="1055674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1600" kern="1200" dirty="0">
              <a:latin typeface="Sans-sarif"/>
            </a:rPr>
            <a:t>उप शीर्षक </a:t>
          </a:r>
          <a:r>
            <a:rPr lang="en-GB" sz="1600" kern="1200" dirty="0">
              <a:latin typeface="Sans-sarif"/>
            </a:rPr>
            <a:t>1</a:t>
          </a:r>
        </a:p>
      </dsp:txBody>
      <dsp:txXfrm>
        <a:off x="3047142" y="3357199"/>
        <a:ext cx="746474" cy="746474"/>
      </dsp:txXfrm>
    </dsp:sp>
    <dsp:sp modelId="{3910101E-310F-F24C-8663-16071E2A5E4D}">
      <dsp:nvSpPr>
        <dsp:cNvPr id="0" name=""/>
        <dsp:cNvSpPr/>
      </dsp:nvSpPr>
      <dsp:spPr>
        <a:xfrm>
          <a:off x="1292278" y="1602336"/>
          <a:ext cx="1055674" cy="1055674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1600" kern="1200" dirty="0">
              <a:latin typeface="Sans-sarif"/>
            </a:rPr>
            <a:t>उप शीर्षक </a:t>
          </a:r>
          <a:r>
            <a:rPr lang="en-GB" sz="1600" kern="1200" dirty="0">
              <a:latin typeface="Sans-sarif"/>
            </a:rPr>
            <a:t>1</a:t>
          </a:r>
        </a:p>
      </dsp:txBody>
      <dsp:txXfrm>
        <a:off x="1446878" y="1756936"/>
        <a:ext cx="746474" cy="746474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C46A7D6-F6F1-2B49-8F48-5CC180B37123}">
      <dsp:nvSpPr>
        <dsp:cNvPr id="0" name=""/>
        <dsp:cNvSpPr/>
      </dsp:nvSpPr>
      <dsp:spPr>
        <a:xfrm>
          <a:off x="518457" y="0"/>
          <a:ext cx="5875852" cy="3991992"/>
        </a:xfrm>
        <a:prstGeom prst="rightArrow">
          <a:avLst/>
        </a:prstGeom>
        <a:solidFill>
          <a:schemeClr val="accent5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DE1D932-D10F-5A42-8D2F-23CE6144EF36}">
      <dsp:nvSpPr>
        <dsp:cNvPr id="0" name=""/>
        <dsp:cNvSpPr/>
      </dsp:nvSpPr>
      <dsp:spPr>
        <a:xfrm>
          <a:off x="2025" y="1197597"/>
          <a:ext cx="1219185" cy="1596796"/>
        </a:xfrm>
        <a:prstGeom prst="roundRect">
          <a:avLst/>
        </a:prstGeom>
        <a:solidFill>
          <a:schemeClr val="accent5">
            <a:shade val="8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1800" kern="1200" dirty="0"/>
            <a:t>उप</a:t>
          </a:r>
          <a:r>
            <a:rPr lang="en-IN" sz="1800" kern="1200" dirty="0"/>
            <a:t> </a:t>
          </a:r>
          <a:r>
            <a:rPr lang="hi-IN" sz="1800" kern="1200" dirty="0"/>
            <a:t>शीर्षक</a:t>
          </a:r>
          <a:r>
            <a:rPr lang="en-US" sz="1800" kern="1200" dirty="0"/>
            <a:t> 1 </a:t>
          </a:r>
          <a:endParaRPr lang="en-GB" sz="1800" kern="1200" dirty="0">
            <a:latin typeface="Open Sans" pitchFamily="34" charset="0"/>
            <a:ea typeface="Open Sans" pitchFamily="34" charset="0"/>
            <a:cs typeface="Open Sans" pitchFamily="34" charset="0"/>
          </a:endParaRPr>
        </a:p>
      </dsp:txBody>
      <dsp:txXfrm>
        <a:off x="61541" y="1257113"/>
        <a:ext cx="1100153" cy="1477764"/>
      </dsp:txXfrm>
    </dsp:sp>
    <dsp:sp modelId="{F665AD87-A420-1140-9656-AF261E53FE64}">
      <dsp:nvSpPr>
        <dsp:cNvPr id="0" name=""/>
        <dsp:cNvSpPr/>
      </dsp:nvSpPr>
      <dsp:spPr>
        <a:xfrm>
          <a:off x="1424408" y="1197597"/>
          <a:ext cx="1219185" cy="1596796"/>
        </a:xfrm>
        <a:prstGeom prst="roundRect">
          <a:avLst/>
        </a:prstGeom>
        <a:solidFill>
          <a:schemeClr val="accent5">
            <a:shade val="80000"/>
            <a:hueOff val="87321"/>
            <a:satOff val="-1564"/>
            <a:lumOff val="664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1800" kern="1200" dirty="0"/>
            <a:t>उप</a:t>
          </a:r>
          <a:r>
            <a:rPr lang="en-IN" sz="1800" kern="1200" dirty="0"/>
            <a:t> </a:t>
          </a:r>
          <a:r>
            <a:rPr lang="hi-IN" sz="1800" kern="1200" dirty="0"/>
            <a:t>शीर्षक</a:t>
          </a:r>
          <a:r>
            <a:rPr lang="en-US" sz="1800" kern="1200" dirty="0"/>
            <a:t> 2  </a:t>
          </a:r>
          <a:endParaRPr lang="en-GB" sz="1800" kern="1200" dirty="0">
            <a:latin typeface="Open Sans" pitchFamily="34" charset="0"/>
            <a:ea typeface="Open Sans" pitchFamily="34" charset="0"/>
            <a:cs typeface="Open Sans" pitchFamily="34" charset="0"/>
          </a:endParaRPr>
        </a:p>
      </dsp:txBody>
      <dsp:txXfrm>
        <a:off x="1483924" y="1257113"/>
        <a:ext cx="1100153" cy="1477764"/>
      </dsp:txXfrm>
    </dsp:sp>
    <dsp:sp modelId="{A9754BF2-2B18-E448-96DB-B453A7286AEE}">
      <dsp:nvSpPr>
        <dsp:cNvPr id="0" name=""/>
        <dsp:cNvSpPr/>
      </dsp:nvSpPr>
      <dsp:spPr>
        <a:xfrm>
          <a:off x="2846791" y="1197597"/>
          <a:ext cx="1219185" cy="1596796"/>
        </a:xfrm>
        <a:prstGeom prst="roundRect">
          <a:avLst/>
        </a:prstGeom>
        <a:solidFill>
          <a:schemeClr val="accent5">
            <a:shade val="80000"/>
            <a:hueOff val="174641"/>
            <a:satOff val="-3128"/>
            <a:lumOff val="1329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1800" kern="1200" dirty="0"/>
            <a:t>उप</a:t>
          </a:r>
          <a:r>
            <a:rPr lang="en-IN" sz="1800" kern="1200" dirty="0"/>
            <a:t> </a:t>
          </a:r>
          <a:r>
            <a:rPr lang="hi-IN" sz="1800" kern="1200" dirty="0"/>
            <a:t>शीर्षक</a:t>
          </a:r>
          <a:r>
            <a:rPr lang="en-US" sz="1800" kern="1200" dirty="0"/>
            <a:t> 3</a:t>
          </a:r>
          <a:endParaRPr lang="en-GB" sz="1800" kern="1200" dirty="0">
            <a:latin typeface="Open Sans" pitchFamily="34" charset="0"/>
            <a:ea typeface="Open Sans" pitchFamily="34" charset="0"/>
            <a:cs typeface="Open Sans" pitchFamily="34" charset="0"/>
          </a:endParaRPr>
        </a:p>
      </dsp:txBody>
      <dsp:txXfrm>
        <a:off x="2906307" y="1257113"/>
        <a:ext cx="1100153" cy="1477764"/>
      </dsp:txXfrm>
    </dsp:sp>
    <dsp:sp modelId="{CA4AE9DA-6160-734F-BB5E-5046D87BB7DA}">
      <dsp:nvSpPr>
        <dsp:cNvPr id="0" name=""/>
        <dsp:cNvSpPr/>
      </dsp:nvSpPr>
      <dsp:spPr>
        <a:xfrm>
          <a:off x="4269174" y="1197597"/>
          <a:ext cx="1219185" cy="1596796"/>
        </a:xfrm>
        <a:prstGeom prst="roundRect">
          <a:avLst/>
        </a:prstGeom>
        <a:solidFill>
          <a:schemeClr val="accent5">
            <a:shade val="80000"/>
            <a:hueOff val="261962"/>
            <a:satOff val="-4692"/>
            <a:lumOff val="19939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1800" kern="1200" dirty="0"/>
            <a:t>उप</a:t>
          </a:r>
          <a:r>
            <a:rPr lang="en-IN" sz="1800" kern="1200" dirty="0"/>
            <a:t> </a:t>
          </a:r>
          <a:r>
            <a:rPr lang="hi-IN" sz="1800" kern="1200" dirty="0"/>
            <a:t>शीर्षक</a:t>
          </a:r>
          <a:r>
            <a:rPr lang="en-US" sz="1800" kern="1200" dirty="0"/>
            <a:t> 4 </a:t>
          </a:r>
          <a:endParaRPr lang="en-GB" sz="1800" kern="1200" dirty="0">
            <a:latin typeface="Open Sans" pitchFamily="34" charset="0"/>
            <a:ea typeface="Open Sans" pitchFamily="34" charset="0"/>
            <a:cs typeface="Open Sans" pitchFamily="34" charset="0"/>
          </a:endParaRPr>
        </a:p>
      </dsp:txBody>
      <dsp:txXfrm>
        <a:off x="4328690" y="1257113"/>
        <a:ext cx="1100153" cy="1477764"/>
      </dsp:txXfrm>
    </dsp:sp>
    <dsp:sp modelId="{C99703E6-89CA-B84F-97DC-E11F82F0F0FB}">
      <dsp:nvSpPr>
        <dsp:cNvPr id="0" name=""/>
        <dsp:cNvSpPr/>
      </dsp:nvSpPr>
      <dsp:spPr>
        <a:xfrm>
          <a:off x="5691557" y="1197597"/>
          <a:ext cx="1219185" cy="1596796"/>
        </a:xfrm>
        <a:prstGeom prst="roundRect">
          <a:avLst/>
        </a:prstGeom>
        <a:solidFill>
          <a:schemeClr val="accent5">
            <a:shade val="80000"/>
            <a:hueOff val="349283"/>
            <a:satOff val="-6256"/>
            <a:lumOff val="2658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1800" kern="1200" dirty="0"/>
            <a:t>उप</a:t>
          </a:r>
          <a:r>
            <a:rPr lang="en-IN" sz="1800" kern="1200" dirty="0"/>
            <a:t> </a:t>
          </a:r>
          <a:r>
            <a:rPr lang="hi-IN" sz="1800" kern="1200" dirty="0"/>
            <a:t>शीर्षक</a:t>
          </a:r>
          <a:r>
            <a:rPr lang="en-US" sz="1800" kern="1200" dirty="0"/>
            <a:t> 5 </a:t>
          </a:r>
          <a:endParaRPr lang="en-GB" sz="1800" kern="1200" dirty="0">
            <a:latin typeface="Open Sans" pitchFamily="34" charset="0"/>
            <a:ea typeface="Open Sans" pitchFamily="34" charset="0"/>
            <a:cs typeface="Open Sans" pitchFamily="34" charset="0"/>
          </a:endParaRPr>
        </a:p>
      </dsp:txBody>
      <dsp:txXfrm>
        <a:off x="5751073" y="1257113"/>
        <a:ext cx="1100153" cy="1477764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A00F071-5D86-F24F-99F2-1968D04D49C9}">
      <dsp:nvSpPr>
        <dsp:cNvPr id="0" name=""/>
        <dsp:cNvSpPr/>
      </dsp:nvSpPr>
      <dsp:spPr>
        <a:xfrm rot="16200000">
          <a:off x="-717565" y="719318"/>
          <a:ext cx="3159182" cy="1720544"/>
        </a:xfrm>
        <a:prstGeom prst="flowChartManualOperation">
          <a:avLst/>
        </a:prstGeom>
        <a:solidFill>
          <a:schemeClr val="accent5">
            <a:shade val="8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7000" tIns="0" rIns="127000" bIns="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2000" kern="1200"/>
            <a:t>उप</a:t>
          </a:r>
          <a:r>
            <a:rPr lang="en-IN" sz="2000" kern="1200"/>
            <a:t> </a:t>
          </a:r>
          <a:r>
            <a:rPr lang="hi-IN" sz="2000" kern="1200"/>
            <a:t>शीर्षक</a:t>
          </a:r>
          <a:r>
            <a:rPr lang="en-US" sz="2000" kern="1200"/>
            <a:t> 1</a:t>
          </a:r>
          <a:endParaRPr lang="en-GB" sz="2000" b="1" kern="1200" dirty="0">
            <a:latin typeface="Sans-sarif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i-IN" sz="1200" kern="1200" dirty="0"/>
            <a:t>उप</a:t>
          </a:r>
          <a:r>
            <a:rPr lang="en-IN" sz="1200" kern="1200" dirty="0"/>
            <a:t> </a:t>
          </a:r>
          <a:r>
            <a:rPr lang="hi-IN" sz="1200" kern="1200" dirty="0"/>
            <a:t>शीर्षक</a:t>
          </a:r>
          <a:r>
            <a:rPr lang="en-IN" sz="1200" kern="1200" dirty="0"/>
            <a:t> </a:t>
          </a:r>
          <a:r>
            <a:rPr lang="hi-IN" sz="1200" kern="1200" dirty="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200" kern="1200" dirty="0">
            <a:latin typeface="Sans-sarif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i-IN" sz="1200" kern="1200"/>
            <a:t>उप</a:t>
          </a:r>
          <a:r>
            <a:rPr lang="en-IN" sz="1200" kern="1200"/>
            <a:t> </a:t>
          </a:r>
          <a:r>
            <a:rPr lang="hi-IN" sz="1200" kern="1200"/>
            <a:t>शीर्षक</a:t>
          </a:r>
          <a:r>
            <a:rPr lang="en-IN" sz="1200" kern="1200"/>
            <a:t> </a:t>
          </a:r>
          <a:r>
            <a:rPr lang="hi-IN" sz="1200" kern="120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200" kern="1200" dirty="0">
            <a:latin typeface="Sans-sarif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i-IN" sz="1200" kern="1200" dirty="0"/>
            <a:t>उप</a:t>
          </a:r>
          <a:r>
            <a:rPr lang="en-IN" sz="1200" kern="1200" dirty="0"/>
            <a:t> </a:t>
          </a:r>
          <a:r>
            <a:rPr lang="hi-IN" sz="1200" kern="1200" dirty="0"/>
            <a:t>शीर्षक</a:t>
          </a:r>
          <a:r>
            <a:rPr lang="en-IN" sz="1200" kern="1200" dirty="0"/>
            <a:t> </a:t>
          </a:r>
          <a:r>
            <a:rPr lang="hi-IN" sz="1200" kern="1200" dirty="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200" kern="1200" dirty="0">
            <a:latin typeface="Sans-sarif"/>
          </a:endParaRPr>
        </a:p>
      </dsp:txBody>
      <dsp:txXfrm rot="5400000">
        <a:off x="1754" y="631835"/>
        <a:ext cx="1720544" cy="1895510"/>
      </dsp:txXfrm>
    </dsp:sp>
    <dsp:sp modelId="{0AACB8C9-99B2-674C-A0D5-E2C37A2886F7}">
      <dsp:nvSpPr>
        <dsp:cNvPr id="0" name=""/>
        <dsp:cNvSpPr/>
      </dsp:nvSpPr>
      <dsp:spPr>
        <a:xfrm rot="16200000">
          <a:off x="1132020" y="719318"/>
          <a:ext cx="3159182" cy="1720544"/>
        </a:xfrm>
        <a:prstGeom prst="flowChartManualOperation">
          <a:avLst/>
        </a:prstGeom>
        <a:solidFill>
          <a:schemeClr val="accent5">
            <a:shade val="80000"/>
            <a:hueOff val="116428"/>
            <a:satOff val="-2085"/>
            <a:lumOff val="8862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7000" tIns="0" rIns="127000" bIns="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2000" kern="1200" dirty="0"/>
            <a:t>उप</a:t>
          </a:r>
          <a:r>
            <a:rPr lang="en-IN" sz="2000" kern="1200" dirty="0"/>
            <a:t> </a:t>
          </a:r>
          <a:r>
            <a:rPr lang="hi-IN" sz="2000" kern="1200" dirty="0"/>
            <a:t>शीर्षक</a:t>
          </a:r>
          <a:r>
            <a:rPr lang="en-US" sz="2000" kern="1200" dirty="0"/>
            <a:t> 2</a:t>
          </a:r>
          <a:endParaRPr lang="en-GB" sz="2000" b="1" kern="1200" dirty="0">
            <a:latin typeface="Sans-sarif"/>
          </a:endParaRPr>
        </a:p>
        <a:p>
          <a:pPr marL="114300" lvl="1" indent="-114300" algn="l" defTabSz="5334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i-IN" sz="1200" kern="1200" dirty="0"/>
            <a:t>उप</a:t>
          </a:r>
          <a:r>
            <a:rPr lang="en-IN" sz="1200" kern="1200" dirty="0"/>
            <a:t> </a:t>
          </a:r>
          <a:r>
            <a:rPr lang="hi-IN" sz="1200" kern="1200" dirty="0"/>
            <a:t>शीर्षक</a:t>
          </a:r>
          <a:r>
            <a:rPr lang="en-IN" sz="1200" kern="1200" dirty="0"/>
            <a:t> </a:t>
          </a:r>
          <a:r>
            <a:rPr lang="hi-IN" sz="1200" kern="1200" dirty="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200" kern="1200" dirty="0">
            <a:latin typeface="Sans-sarif"/>
          </a:endParaRPr>
        </a:p>
        <a:p>
          <a:pPr marL="114300" lvl="1" indent="-114300" algn="l" defTabSz="5334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i-IN" sz="1200" kern="1200"/>
            <a:t>उप</a:t>
          </a:r>
          <a:r>
            <a:rPr lang="en-IN" sz="1200" kern="1200"/>
            <a:t> </a:t>
          </a:r>
          <a:r>
            <a:rPr lang="hi-IN" sz="1200" kern="1200"/>
            <a:t>शीर्षक</a:t>
          </a:r>
          <a:r>
            <a:rPr lang="en-IN" sz="1200" kern="1200"/>
            <a:t> </a:t>
          </a:r>
          <a:r>
            <a:rPr lang="hi-IN" sz="1200" kern="120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200" kern="1200" dirty="0">
            <a:latin typeface="Sans-sarif"/>
          </a:endParaRPr>
        </a:p>
        <a:p>
          <a:pPr marL="114300" lvl="1" indent="-114300" algn="l" defTabSz="5334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i-IN" sz="1200" kern="1200" dirty="0"/>
            <a:t>उप</a:t>
          </a:r>
          <a:r>
            <a:rPr lang="en-IN" sz="1200" kern="1200" dirty="0"/>
            <a:t> </a:t>
          </a:r>
          <a:r>
            <a:rPr lang="hi-IN" sz="1200" kern="1200" dirty="0"/>
            <a:t>शीर्षक</a:t>
          </a:r>
          <a:r>
            <a:rPr lang="en-IN" sz="1200" kern="1200" dirty="0"/>
            <a:t> </a:t>
          </a:r>
          <a:r>
            <a:rPr lang="hi-IN" sz="1200" kern="1200" dirty="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200" kern="1200" dirty="0">
            <a:latin typeface="Sans-sarif"/>
          </a:endParaRPr>
        </a:p>
      </dsp:txBody>
      <dsp:txXfrm rot="5400000">
        <a:off x="1851339" y="631835"/>
        <a:ext cx="1720544" cy="1895510"/>
      </dsp:txXfrm>
    </dsp:sp>
    <dsp:sp modelId="{786FE105-E8B7-3D44-A134-098FC7E76181}">
      <dsp:nvSpPr>
        <dsp:cNvPr id="0" name=""/>
        <dsp:cNvSpPr/>
      </dsp:nvSpPr>
      <dsp:spPr>
        <a:xfrm rot="16200000">
          <a:off x="2981605" y="719318"/>
          <a:ext cx="3159182" cy="1720544"/>
        </a:xfrm>
        <a:prstGeom prst="flowChartManualOperation">
          <a:avLst/>
        </a:prstGeom>
        <a:solidFill>
          <a:schemeClr val="accent5">
            <a:shade val="80000"/>
            <a:hueOff val="232855"/>
            <a:satOff val="-4171"/>
            <a:lumOff val="17723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7000" tIns="0" rIns="127000" bIns="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2000" kern="1200" dirty="0"/>
            <a:t>उप</a:t>
          </a:r>
          <a:r>
            <a:rPr lang="en-IN" sz="2000" kern="1200" dirty="0"/>
            <a:t> </a:t>
          </a:r>
          <a:r>
            <a:rPr lang="hi-IN" sz="2000" kern="1200" dirty="0"/>
            <a:t>शीर्षक</a:t>
          </a:r>
          <a:r>
            <a:rPr lang="en-US" sz="2000" kern="1200" dirty="0"/>
            <a:t> 3</a:t>
          </a:r>
          <a:endParaRPr lang="en-GB" sz="2000" b="1" kern="1200" dirty="0">
            <a:latin typeface="Sans-sarif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i-IN" sz="1200" kern="1200" dirty="0"/>
            <a:t>उप</a:t>
          </a:r>
          <a:r>
            <a:rPr lang="en-IN" sz="1200" kern="1200" dirty="0"/>
            <a:t> </a:t>
          </a:r>
          <a:r>
            <a:rPr lang="hi-IN" sz="1200" kern="1200" dirty="0"/>
            <a:t>शीर्षक</a:t>
          </a:r>
          <a:r>
            <a:rPr lang="en-IN" sz="1200" kern="1200" dirty="0"/>
            <a:t> </a:t>
          </a:r>
          <a:r>
            <a:rPr lang="hi-IN" sz="1200" kern="1200" dirty="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200" kern="1200" dirty="0">
            <a:latin typeface="Sans-sarif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i-IN" sz="1200" kern="1200"/>
            <a:t>उप</a:t>
          </a:r>
          <a:r>
            <a:rPr lang="en-IN" sz="1200" kern="1200"/>
            <a:t> </a:t>
          </a:r>
          <a:r>
            <a:rPr lang="hi-IN" sz="1200" kern="1200"/>
            <a:t>शीर्षक</a:t>
          </a:r>
          <a:r>
            <a:rPr lang="en-IN" sz="1200" kern="1200"/>
            <a:t> </a:t>
          </a:r>
          <a:r>
            <a:rPr lang="hi-IN" sz="1200" kern="120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200" kern="1200" dirty="0">
            <a:latin typeface="Sans-sarif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i-IN" sz="1200" kern="1200" dirty="0"/>
            <a:t>उप</a:t>
          </a:r>
          <a:r>
            <a:rPr lang="en-IN" sz="1200" kern="1200" dirty="0"/>
            <a:t> </a:t>
          </a:r>
          <a:r>
            <a:rPr lang="hi-IN" sz="1200" kern="1200" dirty="0"/>
            <a:t>शीर्षक</a:t>
          </a:r>
          <a:r>
            <a:rPr lang="en-IN" sz="1200" kern="1200" dirty="0"/>
            <a:t> </a:t>
          </a:r>
          <a:r>
            <a:rPr lang="hi-IN" sz="1200" kern="1200" dirty="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200" kern="1200" dirty="0">
            <a:latin typeface="Sans-sarif"/>
          </a:endParaRPr>
        </a:p>
      </dsp:txBody>
      <dsp:txXfrm rot="5400000">
        <a:off x="3700924" y="631835"/>
        <a:ext cx="1720544" cy="1895510"/>
      </dsp:txXfrm>
    </dsp:sp>
    <dsp:sp modelId="{322AAD36-4326-6C4D-B4C8-F354AEB72BE0}">
      <dsp:nvSpPr>
        <dsp:cNvPr id="0" name=""/>
        <dsp:cNvSpPr/>
      </dsp:nvSpPr>
      <dsp:spPr>
        <a:xfrm rot="16200000">
          <a:off x="4831191" y="719318"/>
          <a:ext cx="3159182" cy="1720544"/>
        </a:xfrm>
        <a:prstGeom prst="flowChartManualOperation">
          <a:avLst/>
        </a:prstGeom>
        <a:solidFill>
          <a:schemeClr val="accent5">
            <a:shade val="80000"/>
            <a:hueOff val="349283"/>
            <a:satOff val="-6256"/>
            <a:lumOff val="26585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7000" tIns="0" rIns="127000" bIns="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2000" kern="1200" dirty="0"/>
            <a:t>उप</a:t>
          </a:r>
          <a:r>
            <a:rPr lang="en-IN" sz="2000" kern="1200" dirty="0"/>
            <a:t> </a:t>
          </a:r>
          <a:r>
            <a:rPr lang="hi-IN" sz="2000" kern="1200" dirty="0"/>
            <a:t>शीर्षक</a:t>
          </a:r>
          <a:r>
            <a:rPr lang="en-US" sz="2000" kern="1200" dirty="0"/>
            <a:t> 4</a:t>
          </a:r>
          <a:endParaRPr lang="en-GB" sz="2000" b="1" kern="1200" dirty="0">
            <a:latin typeface="Sans-sarif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i-IN" sz="1200" kern="1200" dirty="0"/>
            <a:t>उप</a:t>
          </a:r>
          <a:r>
            <a:rPr lang="en-IN" sz="1200" kern="1200" dirty="0"/>
            <a:t> </a:t>
          </a:r>
          <a:r>
            <a:rPr lang="hi-IN" sz="1200" kern="1200" dirty="0"/>
            <a:t>शीर्षक</a:t>
          </a:r>
          <a:r>
            <a:rPr lang="en-IN" sz="1200" kern="1200" dirty="0"/>
            <a:t> </a:t>
          </a:r>
          <a:r>
            <a:rPr lang="hi-IN" sz="1200" kern="1200" dirty="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200" kern="1200" dirty="0">
            <a:latin typeface="Sans-sarif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i-IN" sz="1200" kern="1200"/>
            <a:t>उप</a:t>
          </a:r>
          <a:r>
            <a:rPr lang="en-IN" sz="1200" kern="1200"/>
            <a:t> </a:t>
          </a:r>
          <a:r>
            <a:rPr lang="hi-IN" sz="1200" kern="1200"/>
            <a:t>शीर्षक</a:t>
          </a:r>
          <a:r>
            <a:rPr lang="en-IN" sz="1200" kern="1200"/>
            <a:t> </a:t>
          </a:r>
          <a:r>
            <a:rPr lang="hi-IN" sz="1200" kern="120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200" kern="1200" dirty="0">
            <a:latin typeface="Sans-sarif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i-IN" sz="1200" kern="1200" dirty="0"/>
            <a:t>उप</a:t>
          </a:r>
          <a:r>
            <a:rPr lang="en-IN" sz="1200" kern="1200" dirty="0"/>
            <a:t> </a:t>
          </a:r>
          <a:r>
            <a:rPr lang="hi-IN" sz="1200" kern="1200" dirty="0"/>
            <a:t>शीर्षक</a:t>
          </a:r>
          <a:r>
            <a:rPr lang="en-IN" sz="1200" kern="1200" dirty="0"/>
            <a:t> </a:t>
          </a:r>
          <a:r>
            <a:rPr lang="hi-IN" sz="1200" kern="1200" dirty="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200" kern="1200" dirty="0">
            <a:latin typeface="Sans-sarif"/>
          </a:endParaRPr>
        </a:p>
      </dsp:txBody>
      <dsp:txXfrm rot="5400000">
        <a:off x="5550510" y="631835"/>
        <a:ext cx="1720544" cy="1895510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D45E680-F53D-BF43-BCBC-38AEF9198D31}">
      <dsp:nvSpPr>
        <dsp:cNvPr id="0" name=""/>
        <dsp:cNvSpPr/>
      </dsp:nvSpPr>
      <dsp:spPr>
        <a:xfrm>
          <a:off x="4640558" y="974833"/>
          <a:ext cx="1563829" cy="2975286"/>
        </a:xfrm>
        <a:prstGeom prst="rect">
          <a:avLst/>
        </a:prstGeom>
        <a:solidFill>
          <a:schemeClr val="accent5">
            <a:shade val="50000"/>
            <a:hueOff val="268329"/>
            <a:satOff val="-6535"/>
            <a:lumOff val="2859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0" rIns="137160" bIns="30480" numCol="1" spcCol="1270" anchor="ctr" anchorCtr="0">
          <a:noAutofit/>
        </a:bodyPr>
        <a:lstStyle/>
        <a:p>
          <a:pPr marL="0" lvl="0" indent="0" algn="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2400" b="0" i="0" kern="1200" dirty="0"/>
            <a:t>भाग</a:t>
          </a:r>
          <a:r>
            <a:rPr lang="en-US" sz="2400" b="0" i="0" kern="1200" dirty="0"/>
            <a:t> 3</a:t>
          </a:r>
          <a:endParaRPr lang="en-GB" sz="2400" kern="1200" dirty="0">
            <a:latin typeface="Sans-sarif"/>
          </a:endParaRPr>
        </a:p>
      </dsp:txBody>
      <dsp:txXfrm rot="16200000">
        <a:off x="4623596" y="2110415"/>
        <a:ext cx="2677758" cy="406595"/>
      </dsp:txXfrm>
    </dsp:sp>
    <dsp:sp modelId="{CA0E963C-4763-E042-A890-F08CD650A506}">
      <dsp:nvSpPr>
        <dsp:cNvPr id="0" name=""/>
        <dsp:cNvSpPr/>
      </dsp:nvSpPr>
      <dsp:spPr>
        <a:xfrm>
          <a:off x="2936902" y="472935"/>
          <a:ext cx="1563829" cy="3475598"/>
        </a:xfrm>
        <a:prstGeom prst="rect">
          <a:avLst/>
        </a:prstGeom>
        <a:solidFill>
          <a:schemeClr val="accent5">
            <a:shade val="50000"/>
            <a:hueOff val="268329"/>
            <a:satOff val="-6535"/>
            <a:lumOff val="2859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0" rIns="137160" bIns="30480" numCol="1" spcCol="1270" anchor="ctr" anchorCtr="0">
          <a:noAutofit/>
        </a:bodyPr>
        <a:lstStyle/>
        <a:p>
          <a:pPr marL="0" lvl="0" indent="0" algn="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2400" b="0" i="0" kern="1200" dirty="0"/>
            <a:t>भाग</a:t>
          </a:r>
          <a:r>
            <a:rPr lang="en-US" sz="2400" b="0" i="0" kern="1200" dirty="0"/>
            <a:t> 2</a:t>
          </a:r>
          <a:endParaRPr lang="en-GB" sz="2400" kern="1200" dirty="0">
            <a:latin typeface="Sans-sarif"/>
          </a:endParaRPr>
        </a:p>
      </dsp:txBody>
      <dsp:txXfrm rot="16200000">
        <a:off x="2694799" y="1833656"/>
        <a:ext cx="3128038" cy="406595"/>
      </dsp:txXfrm>
    </dsp:sp>
    <dsp:sp modelId="{629D7055-DE38-8F4E-97FC-F6ED2C7DFB5A}">
      <dsp:nvSpPr>
        <dsp:cNvPr id="0" name=""/>
        <dsp:cNvSpPr/>
      </dsp:nvSpPr>
      <dsp:spPr>
        <a:xfrm>
          <a:off x="1228211" y="0"/>
          <a:ext cx="1563829" cy="3948533"/>
        </a:xfrm>
        <a:prstGeom prst="rect">
          <a:avLst/>
        </a:prstGeom>
        <a:solidFill>
          <a:schemeClr val="accent5">
            <a:shade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0" rIns="137160" bIns="30480" numCol="1" spcCol="1270" anchor="ctr" anchorCtr="0">
          <a:noAutofit/>
        </a:bodyPr>
        <a:lstStyle/>
        <a:p>
          <a:pPr marL="0" lvl="0" indent="0" algn="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2400" b="0" i="0" kern="1200" dirty="0"/>
            <a:t>भाग</a:t>
          </a:r>
          <a:r>
            <a:rPr lang="en-US" sz="2400" b="0" i="0" kern="1200" dirty="0"/>
            <a:t> 1</a:t>
          </a:r>
          <a:endParaRPr lang="en-GB" sz="2400" kern="1200" dirty="0">
            <a:latin typeface="Sans-sarif"/>
          </a:endParaRPr>
        </a:p>
      </dsp:txBody>
      <dsp:txXfrm rot="16200000">
        <a:off x="773288" y="1573542"/>
        <a:ext cx="3553680" cy="406595"/>
      </dsp:txXfrm>
    </dsp:sp>
    <dsp:sp modelId="{A5523B85-0412-4E42-9716-C4555CA93B92}">
      <dsp:nvSpPr>
        <dsp:cNvPr id="0" name=""/>
        <dsp:cNvSpPr/>
      </dsp:nvSpPr>
      <dsp:spPr>
        <a:xfrm>
          <a:off x="1228211" y="0"/>
          <a:ext cx="1110318" cy="3967577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1800" kern="1200" dirty="0"/>
            <a:t>उप</a:t>
          </a:r>
          <a:r>
            <a:rPr lang="en-IN" sz="1800" kern="1200" dirty="0"/>
            <a:t> </a:t>
          </a:r>
          <a:r>
            <a:rPr lang="hi-IN" sz="1800" kern="1200" dirty="0"/>
            <a:t>शीर्षक</a:t>
          </a:r>
          <a:r>
            <a:rPr lang="en-US" sz="1800" kern="1200" dirty="0"/>
            <a:t> 1</a:t>
          </a:r>
          <a:endParaRPr lang="en-GB" sz="1800" kern="1200" dirty="0">
            <a:latin typeface="Sans-sarif"/>
          </a:endParaRPr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1800" kern="1200" dirty="0"/>
            <a:t>उप</a:t>
          </a:r>
          <a:r>
            <a:rPr lang="en-IN" sz="1800" kern="1200" dirty="0"/>
            <a:t> </a:t>
          </a:r>
          <a:r>
            <a:rPr lang="hi-IN" sz="1800" kern="1200" dirty="0"/>
            <a:t>शीर्षक</a:t>
          </a:r>
          <a:r>
            <a:rPr lang="en-US" sz="1800" kern="1200" dirty="0"/>
            <a:t> 2</a:t>
          </a:r>
          <a:endParaRPr lang="en-GB" sz="1800" kern="1200" dirty="0">
            <a:latin typeface="Sans-sarif"/>
          </a:endParaRPr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1800" kern="1200" dirty="0"/>
            <a:t>उप</a:t>
          </a:r>
          <a:r>
            <a:rPr lang="en-IN" sz="1800" kern="1200" dirty="0"/>
            <a:t> </a:t>
          </a:r>
          <a:r>
            <a:rPr lang="hi-IN" sz="1800" kern="1200" dirty="0"/>
            <a:t>शीर्षक</a:t>
          </a:r>
          <a:r>
            <a:rPr lang="en-US" sz="1800" kern="1200" dirty="0"/>
            <a:t> 3</a:t>
          </a:r>
          <a:endParaRPr lang="en-GB" sz="1800" kern="1200" dirty="0">
            <a:latin typeface="Sans-sarif"/>
          </a:endParaRPr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1800" kern="1200" dirty="0"/>
            <a:t>उप</a:t>
          </a:r>
          <a:r>
            <a:rPr lang="en-IN" sz="1800" kern="1200" dirty="0"/>
            <a:t> </a:t>
          </a:r>
          <a:r>
            <a:rPr lang="hi-IN" sz="1800" kern="1200" dirty="0"/>
            <a:t>शीर्षक</a:t>
          </a:r>
          <a:r>
            <a:rPr lang="en-US" sz="1800" kern="1200" dirty="0"/>
            <a:t> 4</a:t>
          </a:r>
          <a:endParaRPr lang="en-GB" sz="1800" kern="1200" dirty="0">
            <a:latin typeface="Sans-sarif"/>
          </a:endParaRPr>
        </a:p>
      </dsp:txBody>
      <dsp:txXfrm>
        <a:off x="1228211" y="0"/>
        <a:ext cx="1110318" cy="3967577"/>
      </dsp:txXfrm>
    </dsp:sp>
    <dsp:sp modelId="{1EBB2F6C-8754-460D-B0F1-53F75C569537}">
      <dsp:nvSpPr>
        <dsp:cNvPr id="0" name=""/>
        <dsp:cNvSpPr/>
      </dsp:nvSpPr>
      <dsp:spPr>
        <a:xfrm>
          <a:off x="2936902" y="472935"/>
          <a:ext cx="1110318" cy="3494642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1800" kern="1200" dirty="0"/>
            <a:t>उप</a:t>
          </a:r>
          <a:r>
            <a:rPr lang="en-IN" sz="1800" kern="1200" dirty="0"/>
            <a:t> </a:t>
          </a:r>
          <a:r>
            <a:rPr lang="hi-IN" sz="1800" kern="1200" dirty="0"/>
            <a:t>शीर्षक</a:t>
          </a:r>
          <a:r>
            <a:rPr lang="en-US" sz="1800" kern="1200" dirty="0"/>
            <a:t> 1</a:t>
          </a:r>
          <a:endParaRPr lang="en-GB" sz="1800" kern="1200" dirty="0">
            <a:latin typeface="Sans-sarif"/>
          </a:endParaRPr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1800" kern="1200" dirty="0"/>
            <a:t>उप</a:t>
          </a:r>
          <a:r>
            <a:rPr lang="en-IN" sz="1800" kern="1200" dirty="0"/>
            <a:t> </a:t>
          </a:r>
          <a:r>
            <a:rPr lang="hi-IN" sz="1800" kern="1200" dirty="0"/>
            <a:t>शीर्षक</a:t>
          </a:r>
          <a:r>
            <a:rPr lang="en-US" sz="1800" kern="1200" dirty="0"/>
            <a:t> 2</a:t>
          </a:r>
          <a:endParaRPr lang="en-GB" sz="1800" kern="1200" dirty="0">
            <a:latin typeface="Sans-sarif"/>
          </a:endParaRPr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1800" kern="1200" dirty="0"/>
            <a:t>उप</a:t>
          </a:r>
          <a:r>
            <a:rPr lang="en-IN" sz="1800" kern="1200" dirty="0"/>
            <a:t> </a:t>
          </a:r>
          <a:r>
            <a:rPr lang="hi-IN" sz="1800" kern="1200" dirty="0"/>
            <a:t>शीर्षक</a:t>
          </a:r>
          <a:r>
            <a:rPr lang="en-US" sz="1800" kern="1200" dirty="0"/>
            <a:t> 3</a:t>
          </a:r>
          <a:endParaRPr lang="en-GB" sz="1800" kern="1200" dirty="0">
            <a:latin typeface="Sans-sarif"/>
          </a:endParaRPr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1800" kern="1200" dirty="0"/>
            <a:t>उप</a:t>
          </a:r>
          <a:r>
            <a:rPr lang="en-IN" sz="1800" kern="1200" dirty="0"/>
            <a:t> </a:t>
          </a:r>
          <a:r>
            <a:rPr lang="hi-IN" sz="1800" kern="1200" dirty="0"/>
            <a:t>शीर्षक</a:t>
          </a:r>
          <a:r>
            <a:rPr lang="en-US" sz="1800" kern="1200" dirty="0"/>
            <a:t> 4</a:t>
          </a:r>
          <a:endParaRPr lang="en-GB" sz="1800" kern="1200" dirty="0">
            <a:latin typeface="Sans-sarif"/>
          </a:endParaRPr>
        </a:p>
      </dsp:txBody>
      <dsp:txXfrm>
        <a:off x="2936902" y="472935"/>
        <a:ext cx="1110318" cy="3494642"/>
      </dsp:txXfrm>
    </dsp:sp>
    <dsp:sp modelId="{B16F5C68-3A30-4E19-AC0E-4FE4CB4F7C69}">
      <dsp:nvSpPr>
        <dsp:cNvPr id="0" name=""/>
        <dsp:cNvSpPr/>
      </dsp:nvSpPr>
      <dsp:spPr>
        <a:xfrm>
          <a:off x="4640558" y="974833"/>
          <a:ext cx="1110318" cy="2992744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1800" kern="1200" dirty="0"/>
            <a:t>उप</a:t>
          </a:r>
          <a:r>
            <a:rPr lang="en-IN" sz="1800" kern="1200" dirty="0"/>
            <a:t> </a:t>
          </a:r>
          <a:r>
            <a:rPr lang="hi-IN" sz="1800" kern="1200" dirty="0"/>
            <a:t>शीर्षक</a:t>
          </a:r>
          <a:r>
            <a:rPr lang="en-US" sz="1800" kern="1200" dirty="0"/>
            <a:t> 1</a:t>
          </a:r>
          <a:endParaRPr lang="en-GB" sz="1800" kern="1200" dirty="0">
            <a:latin typeface="Sans-sarif"/>
          </a:endParaRPr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1800" kern="1200" dirty="0"/>
            <a:t>उप</a:t>
          </a:r>
          <a:r>
            <a:rPr lang="en-IN" sz="1800" kern="1200" dirty="0"/>
            <a:t> </a:t>
          </a:r>
          <a:r>
            <a:rPr lang="hi-IN" sz="1800" kern="1200" dirty="0"/>
            <a:t>शीर्षक</a:t>
          </a:r>
          <a:r>
            <a:rPr lang="en-US" sz="1800" kern="1200" dirty="0"/>
            <a:t> 2</a:t>
          </a:r>
          <a:endParaRPr lang="en-GB" sz="1800" kern="1200" dirty="0">
            <a:latin typeface="Sans-sarif"/>
          </a:endParaRPr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1800" kern="1200" dirty="0"/>
            <a:t>उप</a:t>
          </a:r>
          <a:r>
            <a:rPr lang="en-IN" sz="1800" kern="1200" dirty="0"/>
            <a:t> </a:t>
          </a:r>
          <a:r>
            <a:rPr lang="hi-IN" sz="1800" kern="1200" dirty="0"/>
            <a:t>शीर्षक</a:t>
          </a:r>
          <a:r>
            <a:rPr lang="en-US" sz="1800" kern="1200" dirty="0"/>
            <a:t> 3</a:t>
          </a:r>
          <a:endParaRPr lang="en-GB" sz="1800" kern="1200" dirty="0">
            <a:latin typeface="Sans-sarif"/>
          </a:endParaRPr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1800" kern="1200" dirty="0"/>
            <a:t>उप</a:t>
          </a:r>
          <a:r>
            <a:rPr lang="en-IN" sz="1800" kern="1200" dirty="0"/>
            <a:t> </a:t>
          </a:r>
          <a:r>
            <a:rPr lang="hi-IN" sz="1800" kern="1200" dirty="0"/>
            <a:t>शीर्षक</a:t>
          </a:r>
          <a:r>
            <a:rPr lang="en-US" sz="1800" kern="1200" dirty="0"/>
            <a:t> 4</a:t>
          </a:r>
          <a:endParaRPr lang="en-GB" sz="1800" kern="1200" dirty="0">
            <a:latin typeface="Sans-sarif"/>
          </a:endParaRPr>
        </a:p>
      </dsp:txBody>
      <dsp:txXfrm>
        <a:off x="4640558" y="974833"/>
        <a:ext cx="1110318" cy="2992744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7488161-3916-BB41-9DCC-A6B0515102F0}">
      <dsp:nvSpPr>
        <dsp:cNvPr id="0" name=""/>
        <dsp:cNvSpPr/>
      </dsp:nvSpPr>
      <dsp:spPr>
        <a:xfrm rot="5400000">
          <a:off x="876335" y="944333"/>
          <a:ext cx="829329" cy="944162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5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2D5E2D4-ED2A-524F-8351-F992D2752810}">
      <dsp:nvSpPr>
        <dsp:cNvPr id="0" name=""/>
        <dsp:cNvSpPr/>
      </dsp:nvSpPr>
      <dsp:spPr>
        <a:xfrm>
          <a:off x="656613" y="25004"/>
          <a:ext cx="1396103" cy="977226"/>
        </a:xfrm>
        <a:prstGeom prst="roundRect">
          <a:avLst>
            <a:gd name="adj" fmla="val 16670"/>
          </a:avLst>
        </a:prstGeom>
        <a:solidFill>
          <a:schemeClr val="accent5">
            <a:shade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2000" kern="1200" dirty="0"/>
            <a:t>उप</a:t>
          </a:r>
          <a:r>
            <a:rPr lang="en-IN" sz="2000" kern="1200" dirty="0"/>
            <a:t> </a:t>
          </a:r>
          <a:r>
            <a:rPr lang="hi-IN" sz="2000" kern="1200" dirty="0"/>
            <a:t>शीर्षक</a:t>
          </a:r>
          <a:r>
            <a:rPr lang="en-US" sz="2000" kern="1200" dirty="0"/>
            <a:t> 1 </a:t>
          </a:r>
          <a:endParaRPr lang="en-GB" sz="2000" kern="1200" dirty="0">
            <a:latin typeface="Sans-sarif"/>
          </a:endParaRPr>
        </a:p>
      </dsp:txBody>
      <dsp:txXfrm>
        <a:off x="704326" y="72717"/>
        <a:ext cx="1300677" cy="881800"/>
      </dsp:txXfrm>
    </dsp:sp>
    <dsp:sp modelId="{8F778107-FEDE-3F40-BB0B-E251764A073C}">
      <dsp:nvSpPr>
        <dsp:cNvPr id="0" name=""/>
        <dsp:cNvSpPr/>
      </dsp:nvSpPr>
      <dsp:spPr>
        <a:xfrm>
          <a:off x="2214174" y="118529"/>
          <a:ext cx="1834692" cy="78983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i-IN" sz="1500" kern="1200"/>
            <a:t>उप</a:t>
          </a:r>
          <a:r>
            <a:rPr lang="en-IN" sz="1500" kern="1200"/>
            <a:t> </a:t>
          </a:r>
          <a:r>
            <a:rPr lang="hi-IN" sz="1500" kern="1200"/>
            <a:t>शीर्षक</a:t>
          </a:r>
          <a:r>
            <a:rPr lang="en-IN" sz="1500" kern="1200"/>
            <a:t> </a:t>
          </a:r>
          <a:r>
            <a:rPr lang="hi-IN" sz="1500" kern="120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500" kern="1200" dirty="0">
            <a:latin typeface="Sans-sarif"/>
          </a:endParaRPr>
        </a:p>
      </dsp:txBody>
      <dsp:txXfrm>
        <a:off x="2214174" y="118529"/>
        <a:ext cx="1834692" cy="789837"/>
      </dsp:txXfrm>
    </dsp:sp>
    <dsp:sp modelId="{AE91A39F-5510-3B42-BB3F-4225CE9A99E9}">
      <dsp:nvSpPr>
        <dsp:cNvPr id="0" name=""/>
        <dsp:cNvSpPr/>
      </dsp:nvSpPr>
      <dsp:spPr>
        <a:xfrm rot="5400000">
          <a:off x="2230485" y="2042081"/>
          <a:ext cx="829329" cy="944162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5">
            <a:tint val="50000"/>
            <a:hueOff val="-6487"/>
            <a:satOff val="311"/>
            <a:lumOff val="-1059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3253BD4-1192-0946-AE19-CAF5A7ACC02A}">
      <dsp:nvSpPr>
        <dsp:cNvPr id="0" name=""/>
        <dsp:cNvSpPr/>
      </dsp:nvSpPr>
      <dsp:spPr>
        <a:xfrm>
          <a:off x="2010763" y="1122752"/>
          <a:ext cx="1396103" cy="977226"/>
        </a:xfrm>
        <a:prstGeom prst="roundRect">
          <a:avLst>
            <a:gd name="adj" fmla="val 16670"/>
          </a:avLst>
        </a:prstGeom>
        <a:solidFill>
          <a:schemeClr val="accent5">
            <a:shade val="50000"/>
            <a:hueOff val="201247"/>
            <a:satOff val="-4901"/>
            <a:lumOff val="2144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2000" kern="1200" dirty="0"/>
            <a:t>उप</a:t>
          </a:r>
          <a:r>
            <a:rPr lang="en-IN" sz="2000" kern="1200" dirty="0"/>
            <a:t> </a:t>
          </a:r>
          <a:r>
            <a:rPr lang="hi-IN" sz="2000" kern="1200" dirty="0"/>
            <a:t>शीर्षक</a:t>
          </a:r>
          <a:r>
            <a:rPr lang="en-US" sz="2000" kern="1200" dirty="0"/>
            <a:t> 2 </a:t>
          </a:r>
          <a:endParaRPr lang="en-GB" sz="2000" kern="1200" dirty="0">
            <a:latin typeface="Sans-sarif"/>
          </a:endParaRPr>
        </a:p>
      </dsp:txBody>
      <dsp:txXfrm>
        <a:off x="2058476" y="1170465"/>
        <a:ext cx="1300677" cy="881800"/>
      </dsp:txXfrm>
    </dsp:sp>
    <dsp:sp modelId="{F8E41525-92F5-6C4C-8A85-B947162AAD52}">
      <dsp:nvSpPr>
        <dsp:cNvPr id="0" name=""/>
        <dsp:cNvSpPr/>
      </dsp:nvSpPr>
      <dsp:spPr>
        <a:xfrm>
          <a:off x="3510685" y="1193174"/>
          <a:ext cx="2705523" cy="78983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i-IN" sz="1500" kern="1200"/>
            <a:t>उप</a:t>
          </a:r>
          <a:r>
            <a:rPr lang="en-IN" sz="1500" kern="1200"/>
            <a:t> </a:t>
          </a:r>
          <a:r>
            <a:rPr lang="hi-IN" sz="1500" kern="1200"/>
            <a:t>शीर्षक</a:t>
          </a:r>
          <a:r>
            <a:rPr lang="en-IN" sz="1500" kern="1200"/>
            <a:t> </a:t>
          </a:r>
          <a:r>
            <a:rPr lang="hi-IN" sz="1500" kern="120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500" kern="1200" dirty="0">
            <a:latin typeface="Sans-sarif"/>
          </a:endParaRPr>
        </a:p>
      </dsp:txBody>
      <dsp:txXfrm>
        <a:off x="3510685" y="1193174"/>
        <a:ext cx="2705523" cy="789837"/>
      </dsp:txXfrm>
    </dsp:sp>
    <dsp:sp modelId="{B1D1C174-9C29-984A-A33F-99C8F12C15A4}">
      <dsp:nvSpPr>
        <dsp:cNvPr id="0" name=""/>
        <dsp:cNvSpPr/>
      </dsp:nvSpPr>
      <dsp:spPr>
        <a:xfrm rot="5400000">
          <a:off x="3584635" y="3139829"/>
          <a:ext cx="829329" cy="944162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5">
            <a:tint val="50000"/>
            <a:hueOff val="-12975"/>
            <a:satOff val="622"/>
            <a:lumOff val="-211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33B9782-816D-6D4F-AB23-9C4B324BC5DE}">
      <dsp:nvSpPr>
        <dsp:cNvPr id="0" name=""/>
        <dsp:cNvSpPr/>
      </dsp:nvSpPr>
      <dsp:spPr>
        <a:xfrm>
          <a:off x="3364913" y="2220501"/>
          <a:ext cx="1396103" cy="977226"/>
        </a:xfrm>
        <a:prstGeom prst="roundRect">
          <a:avLst>
            <a:gd name="adj" fmla="val 16670"/>
          </a:avLst>
        </a:prstGeom>
        <a:solidFill>
          <a:schemeClr val="accent5">
            <a:shade val="50000"/>
            <a:hueOff val="402493"/>
            <a:satOff val="-9802"/>
            <a:lumOff val="4289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2000" kern="1200" dirty="0"/>
            <a:t>उप</a:t>
          </a:r>
          <a:r>
            <a:rPr lang="en-IN" sz="2000" kern="1200" dirty="0"/>
            <a:t> </a:t>
          </a:r>
          <a:r>
            <a:rPr lang="hi-IN" sz="2000" kern="1200" dirty="0"/>
            <a:t>शीर्षक</a:t>
          </a:r>
          <a:r>
            <a:rPr lang="en-US" sz="2000" kern="1200" dirty="0"/>
            <a:t> 3 </a:t>
          </a:r>
          <a:endParaRPr lang="en-GB" sz="2000" kern="1200" dirty="0">
            <a:latin typeface="Sans-sarif"/>
          </a:endParaRPr>
        </a:p>
      </dsp:txBody>
      <dsp:txXfrm>
        <a:off x="3412626" y="2268214"/>
        <a:ext cx="1300677" cy="881800"/>
      </dsp:txXfrm>
    </dsp:sp>
    <dsp:sp modelId="{39ECC98F-6F4E-FD4A-84D6-4E867C85286A}">
      <dsp:nvSpPr>
        <dsp:cNvPr id="0" name=""/>
        <dsp:cNvSpPr/>
      </dsp:nvSpPr>
      <dsp:spPr>
        <a:xfrm>
          <a:off x="4793870" y="2293908"/>
          <a:ext cx="2262913" cy="78983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i-IN" sz="1500" kern="1200"/>
            <a:t>उप</a:t>
          </a:r>
          <a:r>
            <a:rPr lang="en-IN" sz="1500" kern="1200"/>
            <a:t> </a:t>
          </a:r>
          <a:r>
            <a:rPr lang="hi-IN" sz="1500" kern="1200"/>
            <a:t>शीर्षक</a:t>
          </a:r>
          <a:r>
            <a:rPr lang="en-IN" sz="1500" kern="1200"/>
            <a:t> </a:t>
          </a:r>
          <a:r>
            <a:rPr lang="hi-IN" sz="1500" kern="120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500" kern="1200" dirty="0">
            <a:latin typeface="Sans-sarif"/>
          </a:endParaRPr>
        </a:p>
      </dsp:txBody>
      <dsp:txXfrm>
        <a:off x="4793870" y="2293908"/>
        <a:ext cx="2262913" cy="789837"/>
      </dsp:txXfrm>
    </dsp:sp>
    <dsp:sp modelId="{9F061D17-B993-5049-8DD9-DAB119BF852D}">
      <dsp:nvSpPr>
        <dsp:cNvPr id="0" name=""/>
        <dsp:cNvSpPr/>
      </dsp:nvSpPr>
      <dsp:spPr>
        <a:xfrm>
          <a:off x="4719063" y="3318249"/>
          <a:ext cx="1396103" cy="977226"/>
        </a:xfrm>
        <a:prstGeom prst="roundRect">
          <a:avLst>
            <a:gd name="adj" fmla="val 16670"/>
          </a:avLst>
        </a:prstGeom>
        <a:solidFill>
          <a:schemeClr val="accent5">
            <a:shade val="50000"/>
            <a:hueOff val="201247"/>
            <a:satOff val="-4901"/>
            <a:lumOff val="2144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2000" kern="1200" dirty="0"/>
            <a:t>उप</a:t>
          </a:r>
          <a:r>
            <a:rPr lang="en-IN" sz="2000" kern="1200" dirty="0"/>
            <a:t> </a:t>
          </a:r>
          <a:r>
            <a:rPr lang="hi-IN" sz="2000" kern="1200" dirty="0"/>
            <a:t>शीर्षक</a:t>
          </a:r>
          <a:r>
            <a:rPr lang="en-US" sz="2000" kern="1200" dirty="0"/>
            <a:t> 4 </a:t>
          </a:r>
          <a:endParaRPr lang="en-GB" sz="2000" kern="1200" dirty="0">
            <a:latin typeface="Sans-sarif"/>
          </a:endParaRPr>
        </a:p>
      </dsp:txBody>
      <dsp:txXfrm>
        <a:off x="4766776" y="3365962"/>
        <a:ext cx="1300677" cy="8818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AlternatingHexagons">
  <dgm:title val=""/>
  <dgm:desc val=""/>
  <dgm:catLst>
    <dgm:cat type="list" pri="1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1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chMax/>
      <dgm:chPref/>
      <dgm:dir/>
      <dgm:animLvl val="lvl"/>
    </dgm:varLst>
    <dgm:alg type="lin">
      <dgm:param type="linDir" val="fromT"/>
    </dgm:alg>
    <dgm:shape xmlns:r="http://schemas.openxmlformats.org/officeDocument/2006/relationships" r:blip="">
      <dgm:adjLst/>
    </dgm:shape>
    <dgm:constrLst>
      <dgm:constr type="primFontSz" for="des" forName="Parent1" val="65"/>
      <dgm:constr type="primFontSz" for="des" forName="Childtext1" refType="primFontSz" refFor="des" refForName="Parent1" op="lte"/>
      <dgm:constr type="w" for="ch" forName="composite" refType="w"/>
      <dgm:constr type="h" for="ch" forName="composite" refType="h"/>
      <dgm:constr type="h" for="ch" forName="spaceBetweenRectangles" refType="w" refFor="ch" refForName="composite" fact="-0.042"/>
      <dgm:constr type="sp" refType="h" refFor="ch" refForName="composite" op="equ" fact="0.1"/>
    </dgm:constrLst>
    <dgm:forEach name="nodesForEach" axis="ch" ptType="node">
      <dgm:layoutNode name="composite">
        <dgm:alg type="composite">
          <dgm:param type="ar" val="3.6"/>
        </dgm:alg>
        <dgm:shape xmlns:r="http://schemas.openxmlformats.org/officeDocument/2006/relationships" r:blip="">
          <dgm:adjLst/>
        </dgm:shape>
        <dgm:choose name="Name1">
          <dgm:if name="Name2" func="var" arg="dir" op="equ" val="norm">
            <dgm:choose name="Name3">
              <dgm:if name="Name4" axis="self" ptType="node" func="posOdd" op="equ" val="1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/>
                  <dgm:constr type="h" for="ch" forName="BalanceSpacing" refType="h" fact="0.1"/>
                  <dgm:constr type="l" for="ch" forName="BalanceSpacing1" refType="w" fact="0.69"/>
                  <dgm:constr type="t" for="ch" forName="BalanceSpacing1" refType="h" fact="0.2"/>
                  <dgm:constr type="w" for="ch" forName="BalanceSpacing1" refType="w" fact="0.31"/>
                  <dgm:constr type="h" for="ch" forName="BalanceSpacing1" refType="h" fact="0.6"/>
                </dgm:constrLst>
              </dgm:if>
              <dgm:else name="Name5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  <dgm:constr type="l" for="ch" forName="BalanceSpacing1" refType="w" fact="0"/>
                  <dgm:constr type="t" for="ch" forName="BalanceSpacing1" refType="h" fact="0.2"/>
                  <dgm:constr type="w" for="ch" forName="BalanceSpacing1" refType="w" fact="0.3"/>
                  <dgm:constr type="h" for="ch" forName="BalanceSpacing1" refType="h" fact="0.6"/>
                </dgm:constrLst>
              </dgm:else>
            </dgm:choose>
          </dgm:if>
          <dgm:else name="Name6">
            <dgm:choose name="Name7">
              <dgm:if name="Name8" axis="self" ptType="node" func="posOdd" op="equ" val="1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if>
              <dgm:else name="Name9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else>
            </dgm:choose>
          </dgm:else>
        </dgm:choose>
        <dgm:layoutNode name="Parent1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rot="90" type="hexagon" r:blip="">
            <dgm:adjLst>
              <dgm:adj idx="1" val="0.25"/>
              <dgm:adj idx="2" val="1.154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hildtext1" styleLbl="revTx">
          <dgm:varLst>
            <dgm:chMax val="0"/>
            <dgm:chPref val="0"/>
            <dgm:bulletEnabled val="1"/>
          </dgm:varLst>
          <dgm:choose name="Name10">
            <dgm:if name="Name11" func="var" arg="dir" op="equ" val="norm">
              <dgm:choose name="Name12">
                <dgm:if name="Name13" axis="self" ptType="node" func="posOdd" op="equ" val="1">
                  <dgm:alg type="tx">
                    <dgm:param type="parTxLTRAlign" val="l"/>
                  </dgm:alg>
                </dgm:if>
                <dgm:else name="Name14">
                  <dgm:alg type="tx">
                    <dgm:param type="parTxLTRAlign" val="r"/>
                  </dgm:alg>
                </dgm:else>
              </dgm:choose>
            </dgm:if>
            <dgm:else name="Name15">
              <dgm:choose name="Name16">
                <dgm:if name="Name17" axis="self" ptType="node" func="posOdd" op="equ" val="1">
                  <dgm:alg type="tx">
                    <dgm:param type="parTxLTRAlign" val="r"/>
                  </dgm:alg>
                </dgm:if>
                <dgm:else name="Name18">
                  <dgm:alg type="tx">
                    <dgm:param type="parTxLTRAlign" val="l"/>
                  </dgm:alg>
                </dgm:else>
              </dgm:choose>
            </dgm:else>
          </dgm:choose>
          <dgm:shape xmlns:r="http://schemas.openxmlformats.org/officeDocument/2006/relationships" type="rect" r:blip="">
            <dgm:adjLst/>
          </dgm:shape>
          <dgm:presOf axis="des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BalanceSpacing">
          <dgm:alg type="sp"/>
          <dgm:shape xmlns:r="http://schemas.openxmlformats.org/officeDocument/2006/relationships" r:blip="">
            <dgm:adjLst/>
          </dgm:shape>
        </dgm:layoutNode>
        <dgm:layoutNode name="BalanceSpacing1">
          <dgm:alg type="sp"/>
          <dgm:shape xmlns:r="http://schemas.openxmlformats.org/officeDocument/2006/relationships" r:blip="">
            <dgm:adjLst/>
          </dgm:shape>
        </dgm:layoutNode>
        <dgm:forEach name="Name19" axis="followSib" ptType="sibTrans" hideLastTrans="0" cnt="1">
          <dgm:layoutNode name="Accent1Text" styleLbl="node1">
            <dgm:alg type="tx"/>
            <dgm:shape xmlns:r="http://schemas.openxmlformats.org/officeDocument/2006/relationships" rot="90" type="hexagon" r:blip="">
              <dgm:adjLst>
                <dgm:adj idx="1" val="0.25"/>
                <dgm:adj idx="2" val="1.1547"/>
              </dgm:adjLst>
            </dgm:shape>
            <dgm:presOf axis="self" ptType="sibTrans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forEach>
      </dgm:layoutNode>
      <dgm:forEach name="Name2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8/layout/HorizontalMultiLevelHierarchy#1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begPts" val="midR"/>
                        <dgm:param type="endPts" val="midL"/>
                      </dgm:alg>
                    </dgm:if>
                    <dgm:else name="Name18">
                      <dgm:alg type="conn">
                        <dgm:param type="dim" val="1D"/>
                        <dgm:param type="endSty" val="noArr"/>
                        <dgm:param type="connRout" val="bend"/>
                        <dgm:param type="begPts" val="midL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bProcess4#1">
  <dgm:title val=""/>
  <dgm:desc val=""/>
  <dgm:catLst>
    <dgm:cat type="process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  <dgm:pt modelId="7">
          <dgm:prSet phldr="1"/>
        </dgm:pt>
        <dgm:pt modelId="8">
          <dgm:prSet phldr="1"/>
        </dgm:pt>
        <dgm:pt modelId="9">
          <dgm:prSet phldr="1"/>
        </dgm:pt>
      </dgm:ptLst>
      <dgm:cxnLst>
        <dgm:cxn modelId="10" srcId="0" destId="1" srcOrd="0" destOrd="0"/>
        <dgm:cxn modelId="11" srcId="0" destId="2" srcOrd="1" destOrd="0"/>
        <dgm:cxn modelId="12" srcId="0" destId="3" srcOrd="2" destOrd="0"/>
        <dgm:cxn modelId="13" srcId="0" destId="4" srcOrd="3" destOrd="0"/>
        <dgm:cxn modelId="14" srcId="0" destId="5" srcOrd="4" destOrd="0"/>
        <dgm:cxn modelId="15" srcId="0" destId="6" srcOrd="5" destOrd="0"/>
        <dgm:cxn modelId="16" srcId="0" destId="7" srcOrd="6" destOrd="0"/>
        <dgm:cxn modelId="17" srcId="0" destId="8" srcOrd="7" destOrd="0"/>
        <dgm:cxn modelId="18" srcId="0" destId="9" srcOrd="8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/>
    </dgm:varLst>
    <dgm:choose name="Name1">
      <dgm:if name="Name2" func="var" arg="dir" op="equ" val="norm">
        <dgm:alg type="snake">
          <dgm:param type="bkpt" val="bal"/>
          <dgm:param type="contDir" val="revDir"/>
          <dgm:param type="grDir" val="tL"/>
          <dgm:param type="flowDir" val="col"/>
        </dgm:alg>
      </dgm:if>
      <dgm:else name="Name3">
        <dgm:alg type="snake">
          <dgm:param type="bkpt" val="bal"/>
          <dgm:param type="contDir" val="revDir"/>
          <dgm:param type="grDir" val="tR"/>
          <dgm:param type="flowDir" val="col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w" fact="0.6"/>
      <dgm:constr type="h" for="ch" forName="sibTrans" refType="h" refFor="ch" refForName="compNode" op="equ" fact="0.25"/>
      <dgm:constr type="sp" refType="w" fact="0.33"/>
      <dgm:constr type="primFontSz" for="des" forName="node" op="equ" val="65"/>
    </dgm:constrLst>
    <dgm:ruleLst/>
    <dgm:forEach name="nodes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axis="self" func="var" arg="dir" op="equ" val="norm">
            <dgm:constrLst>
              <dgm:constr type="l" for="ch" forName="dummyConnPt" refType="w" fact="0.2"/>
              <dgm:constr type="t" for="ch" forName="dummyConnPt" refType="w" fact="0.145"/>
              <dgm:constr type="l" for="ch" forName="node"/>
              <dgm:constr type="t" for="ch" forName="node"/>
              <dgm:constr type="h" for="ch" forName="node" refType="h"/>
              <dgm:constr type="w" for="ch" forName="node" refType="w"/>
            </dgm:constrLst>
          </dgm:if>
          <dgm:else name="Name6">
            <dgm:constrLst>
              <dgm:constr type="l" for="ch" forName="dummyConnPt" refType="w" fact="0.8"/>
              <dgm:constr type="t" for="ch" forName="dummyConnPt" refType="w" fact="0.145"/>
              <dgm:constr type="l" for="ch" forName="node"/>
              <dgm:constr type="t" for="ch" forName="node"/>
              <dgm:constr type="h" for="ch" forName="node" refType="h"/>
              <dgm:constr type="w" for="ch" forName="node" refType="w"/>
            </dgm:constrLst>
          </dgm:else>
        </dgm:choose>
        <dgm:ruleLst/>
        <dgm:layoutNode name="dummyConnPt" styleLbl="node1" moveWith="node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node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  <dgm:constr type="primFontSz" val="65"/>
          </dgm:constrLst>
          <dgm:ruleLst>
            <dgm:rule type="primFontSz" val="5" fact="NaN" max="NaN"/>
          </dgm:ruleLst>
        </dgm:layoutNode>
      </dgm:layoutNode>
      <dgm:forEach name="sibTransForEach" axis="followSib" cnt="1">
        <dgm:layoutNode name="sibTrans" styleLbl="bgSibTrans2D1">
          <dgm:choose name="Name7">
            <dgm:if name="Name8" axis="self" func="var" arg="dir" op="equ" val="norm">
              <dgm:alg type="conn">
                <dgm:param type="srcNode" val="dummyConnPt"/>
                <dgm:param type="dstNode" val="dummyConnPt"/>
                <dgm:param type="begSty" val="noArr"/>
                <dgm:param type="endSty" val="noArr"/>
                <dgm:param type="begPts" val="auto auto tCtr"/>
                <dgm:param type="endPts" val="auto auto bCtr"/>
              </dgm:alg>
            </dgm:if>
            <dgm:else name="Name9">
              <dgm:alg type="conn">
                <dgm:param type="srcNode" val="dummyConnPt"/>
                <dgm:param type="dstNode" val="dummyConnPt"/>
                <dgm:param type="begSty" val="noArr"/>
                <dgm:param type="endSty" val="noArr"/>
                <dgm:param type="begPts" val="auto auto tCtr"/>
                <dgm:param type="endPts" val="auto auto bCt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/>
            <dgm:constr type="endPad"/>
          </dgm:constrLst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arrow6#1">
  <dgm:title val=""/>
  <dgm:desc val=""/>
  <dgm:catLst>
    <dgm:cat type="relationship" pri="4000"/>
    <dgm:cat type="process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compositeShape">
    <dgm:varLst>
      <dgm:chMax val="2"/>
      <dgm:dir/>
      <dgm:resizeHandles val="exact"/>
    </dgm:varLst>
    <dgm:alg type="composite">
      <dgm:param type="ar" val="2.5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primFontSz" for="des" ptType="node" op="equ"/>
      <dgm:constr type="w" for="ch" forName="ribbon" refType="h" refFor="ch" refForName="ribbon" fact="2.5"/>
      <dgm:constr type="h" for="ch" forName="leftArrowText" refType="h" fact="0.49"/>
      <dgm:constr type="ctrY" for="ch" forName="leftArrowText" refType="ctrY" refFor="ch" refForName="ribbon"/>
      <dgm:constr type="ctrYOff" for="ch" forName="leftArrowText" refType="h" refFor="ch" refForName="ribbon" fact="-0.08"/>
      <dgm:constr type="l" for="ch" forName="leftArrowText" refType="w" refFor="ch" refForName="ribbon" fact="0.12"/>
      <dgm:constr type="r" for="ch" forName="leftArrowText" refType="w" refFor="ch" refForName="ribbon" fact="0.45"/>
      <dgm:constr type="h" for="ch" forName="rightArrowText" refType="h" fact="0.49"/>
      <dgm:constr type="ctrY" for="ch" forName="rightArrowText" refType="ctrY" refFor="ch" refForName="ribbon"/>
      <dgm:constr type="ctrYOff" for="ch" forName="rightArrowText" refType="h" refFor="ch" refForName="ribbon" fact="0.08"/>
      <dgm:constr type="l" for="ch" forName="rightArrowText" refType="w" refFor="ch" refForName="ribbon" fact="0.5"/>
      <dgm:constr type="r" for="ch" forName="rightArrowText" refType="w" refFor="ch" refForName="ribbon" fact="0.89"/>
    </dgm:constrLst>
    <dgm:ruleLst/>
    <dgm:choose name="Name0">
      <dgm:if name="Name1" axis="ch" ptType="node" func="cnt" op="gte" val="1">
        <dgm:layoutNode name="ribbon" styleLbl="node1">
          <dgm:alg type="sp"/>
          <dgm:shape xmlns:r="http://schemas.openxmlformats.org/officeDocument/2006/relationships" type="leftRightRibbon" r:blip="">
            <dgm:adjLst/>
          </dgm:shape>
          <dgm:presOf/>
          <dgm:constrLst/>
          <dgm:ruleLst/>
        </dgm:layoutNode>
        <dgm:layoutNode name="leftArrowText" styleLbl="node1">
          <dgm:varLst>
            <dgm:chMax val="0"/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rect" r:blip="" hideGeom="1">
            <dgm:adjLst/>
          </dgm:shape>
          <dgm:choose name="Name2">
            <dgm:if name="Name3" func="var" arg="dir" op="equ" val="norm">
              <dgm:presOf axis="ch desOrSelf" ptType="node node" st="1 1" cnt="1 0"/>
            </dgm:if>
            <dgm:else name="Name4">
              <dgm:presOf axis="ch desOrSelf" ptType="node node" st="2 1" cnt="1 0"/>
            </dgm:else>
          </dgm:choose>
          <dgm:constrLst>
            <dgm:constr type="primFontSz" val="65"/>
            <dgm:constr type="tMarg" refType="primFontSz" fact="0.28"/>
            <dgm:constr type="lMarg"/>
            <dgm:constr type="bMarg" refType="primFontSz" fact="0.3"/>
            <dgm:constr type="rMarg"/>
          </dgm:constrLst>
          <dgm:ruleLst>
            <dgm:rule type="primFontSz" val="5" fact="NaN" max="NaN"/>
          </dgm:ruleLst>
        </dgm:layoutNode>
        <dgm:layoutNode name="rightArrowText" styleLbl="node1">
          <dgm:varLst>
            <dgm:chMax val="0"/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rect" r:blip="" hideGeom="1">
            <dgm:adjLst/>
          </dgm:shape>
          <dgm:choose name="Name5">
            <dgm:if name="Name6" func="var" arg="dir" op="equ" val="norm">
              <dgm:presOf axis="ch desOrSelf" ptType="node node" st="2 1" cnt="1 0"/>
            </dgm:if>
            <dgm:else name="Name7">
              <dgm:presOf axis="ch desOrSelf" ptType="node node" st="1 1" cnt="1 0"/>
            </dgm:else>
          </dgm:choose>
          <dgm:constrLst>
            <dgm:constr type="primFontSz" val="65"/>
            <dgm:constr type="tMarg" refType="primFontSz" fact="0.28"/>
            <dgm:constr type="lMarg"/>
            <dgm:constr type="bMarg" refType="primFontSz" fact="0.3"/>
            <dgm:constr type="rMarg"/>
          </dgm:constrLst>
          <dgm:ruleLst>
            <dgm:rule type="primFontSz" val="5" fact="NaN" max="NaN"/>
          </dgm:ruleLst>
        </dgm:layoutNode>
      </dgm:if>
      <dgm:else name="Name8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ycle4#1">
  <dgm:title val=""/>
  <dgm:desc val=""/>
  <dgm:catLst>
    <dgm:cat type="relationship" pri="26000"/>
    <dgm:cat type="cycle" pri="13000"/>
    <dgm:cat type="matrix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cycleMatrixDiagram">
    <dgm:varLst>
      <dgm:chMax val="1"/>
      <dgm:dir/>
      <dgm:animLvl val="lvl"/>
      <dgm:resizeHandles val="exact"/>
    </dgm:varLst>
    <dgm:alg type="composite">
      <dgm:param type="ar" val="1.3"/>
    </dgm:alg>
    <dgm:shape xmlns:r="http://schemas.openxmlformats.org/officeDocument/2006/relationships" r:blip="">
      <dgm:adjLst/>
    </dgm:shape>
    <dgm:presOf/>
    <dgm:constrLst>
      <dgm:constr type="w" for="ch" forName="children" refType="w"/>
      <dgm:constr type="h" for="ch" forName="children" refType="w" refFor="ch" refForName="children" fact="0.77"/>
      <dgm:constr type="ctrX" for="ch" forName="children" refType="w" fact="0.5"/>
      <dgm:constr type="ctrY" for="ch" forName="children" refType="h" fact="0.5"/>
      <dgm:constr type="w" for="ch" forName="circle" refType="w"/>
      <dgm:constr type="h" for="ch" forName="circle" refType="h"/>
      <dgm:constr type="ctrX" for="ch" forName="circle" refType="w" fact="0.5"/>
      <dgm:constr type="ctrY" for="ch" forName="circle" refType="h" fact="0.5"/>
      <dgm:constr type="w" for="ch" forName="center1" refType="w" fact="0.115"/>
      <dgm:constr type="h" for="ch" forName="center1" refType="w" fact="0.1"/>
      <dgm:constr type="ctrX" for="ch" forName="center1" refType="w" fact="0.5"/>
      <dgm:constr type="ctrY" for="ch" forName="center1" refType="h" fact="0.475"/>
      <dgm:constr type="w" for="ch" forName="center2" refType="w" fact="0.115"/>
      <dgm:constr type="h" for="ch" forName="center2" refType="w" fact="0.1"/>
      <dgm:constr type="ctrX" for="ch" forName="center2" refType="w" fact="0.5"/>
      <dgm:constr type="ctrY" for="ch" forName="center2" refType="h" fact="0.525"/>
    </dgm:constrLst>
    <dgm:ruleLst/>
    <dgm:choose name="Name0">
      <dgm:if name="Name1" axis="ch" ptType="node" func="cnt" op="gte" val="1">
        <dgm:layoutNode name="children">
          <dgm:alg type="composite">
            <dgm:param type="ar" val="1.3"/>
          </dgm:alg>
          <dgm:shape xmlns:r="http://schemas.openxmlformats.org/officeDocument/2006/relationships" r:blip="">
            <dgm:adjLst/>
          </dgm:shape>
          <dgm:presOf/>
          <dgm:choose name="Name2">
            <dgm:if name="Name3" func="var" arg="dir" op="equ" val="norm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l" for="ch" forName="child1group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r" for="ch" forName="child2group" refType="w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r" for="ch" forName="child3group" refType="w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l" for="ch" forName="child4group"/>
              </dgm:constrLst>
            </dgm:if>
            <dgm:else name="Name4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r" for="ch" forName="child1group" refType="w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l" for="ch" forName="child2group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l" for="ch" forName="child3group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r" for="ch" forName="child4group" refType="w"/>
              </dgm:constrLst>
            </dgm:else>
          </dgm:choose>
          <dgm:ruleLst/>
          <dgm:choose name="Name5">
            <dgm:if name="Name6" axis="ch ch" ptType="node node" st="1 1" cnt="1 0" func="cnt" op="gte" val="1">
              <dgm:layoutNode name="child1group">
                <dgm:alg type="composite">
                  <dgm:param type="vertAlign" val="none"/>
                  <dgm:param type="horz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7">
                  <dgm:if name="Name8" func="var" arg="dir" op="equ" val="norm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l" for="ch" forName="child1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l" for="ch" forName="child1Text"/>
                    </dgm:constrLst>
                  </dgm:if>
                  <dgm:else name="Name9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r" for="ch" forName="child1" refType="w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r" for="ch" forName="child1Text" refType="w"/>
                    </dgm:constrLst>
                  </dgm:else>
                </dgm:choose>
                <dgm:ruleLst/>
                <dgm:layoutNode name="child1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1 1" cnt="1 0"/>
                  <dgm:constrLst/>
                  <dgm:ruleLst/>
                </dgm:layoutNode>
                <dgm:layoutNode name="child1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1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0"/>
          </dgm:choose>
          <dgm:choose name="Name11">
            <dgm:if name="Name12" axis="ch ch" ptType="node node" st="2 1" cnt="1 0" func="cnt" op="gte" val="1">
              <dgm:layoutNode name="child2group">
                <dgm:alg type="composite">
                  <dgm:param type="vertAlign" val="none"/>
                  <dgm:param type="horzAlign" val="none"/>
                </dgm:alg>
                <dgm:shape xmlns:r="http://schemas.openxmlformats.org/officeDocument/2006/relationships" r:blip="">
                  <dgm:adjLst/>
                </dgm:shape>
                <dgm:choose name="Name13">
                  <dgm:if name="Name14" func="var" arg="dir" op="equ" val="norm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r" for="ch" forName="child2" refType="w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r" for="ch" forName="child2Text" refType="w"/>
                    </dgm:constrLst>
                  </dgm:if>
                  <dgm:else name="Name15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l" for="ch" forName="child2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l" for="ch" forName="child2Text"/>
                    </dgm:constrLst>
                  </dgm:else>
                </dgm:choose>
                <dgm:ruleLst/>
                <dgm:layoutNode name="child2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2 1" cnt="1 0"/>
                  <dgm:constrLst/>
                  <dgm:ruleLst/>
                </dgm:layoutNode>
                <dgm:layoutNode name="child2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2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6"/>
          </dgm:choose>
          <dgm:choose name="Name17">
            <dgm:if name="Name18" axis="ch ch" ptType="node node" st="3 1" cnt="1 0" func="cnt" op="gte" val="1">
              <dgm:layoutNode name="child3group">
                <dgm:alg type="composite">
                  <dgm:param type="vertAlign" val="none"/>
                  <dgm:param type="horz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19">
                  <dgm:if name="Name20" func="var" arg="dir" op="equ" val="norm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r" for="ch" forName="child3" refType="w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r" for="ch" forName="child3Text" refType="w"/>
                    </dgm:constrLst>
                  </dgm:if>
                  <dgm:else name="Name21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l" for="ch" forName="child3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l" for="ch" forName="child3Text"/>
                    </dgm:constrLst>
                  </dgm:else>
                </dgm:choose>
                <dgm:ruleLst/>
                <dgm:layoutNode name="child3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3 1" cnt="1 0"/>
                  <dgm:constrLst/>
                  <dgm:ruleLst/>
                </dgm:layoutNode>
                <dgm:layoutNode name="child3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3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2"/>
          </dgm:choose>
          <dgm:choose name="Name23">
            <dgm:if name="Name24" axis="ch ch" ptType="node node" st="4 1" cnt="1 0" func="cnt" op="gte" val="1">
              <dgm:layoutNode name="child4group">
                <dgm:alg type="composite">
                  <dgm:param type="vertAlign" val="none"/>
                  <dgm:param type="horz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25">
                  <dgm:if name="Name26" func="var" arg="dir" op="equ" val="norm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l" for="ch" forName="child4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l" for="ch" forName="child4Text"/>
                    </dgm:constrLst>
                  </dgm:if>
                  <dgm:else name="Name27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r" for="ch" forName="child4" refType="w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r" for="ch" forName="child4Text" refType="w"/>
                    </dgm:constrLst>
                  </dgm:else>
                </dgm:choose>
                <dgm:ruleLst/>
                <dgm:layoutNode name="child4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4 1" cnt="1 0"/>
                  <dgm:constrLst/>
                  <dgm:ruleLst/>
                </dgm:layoutNode>
                <dgm:layoutNode name="child4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4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8"/>
          </dgm:choose>
          <dgm:layoutNode name="child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ircle">
          <dgm:alg type="composite">
            <dgm:param type="ar" val="1"/>
          </dgm:alg>
          <dgm:shape xmlns:r="http://schemas.openxmlformats.org/officeDocument/2006/relationships" r:blip="">
            <dgm:adjLst/>
          </dgm:shape>
          <dgm:presOf/>
          <dgm:choose name="Name29">
            <dgm:if name="Name30" func="var" arg="dir" op="equ" val="norm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r" for="ch" forName="quadrant1" refType="w" fact="0.5"/>
                <dgm:constr type="rOff" for="ch" forName="quadrant1" refType="w" fact="-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l" for="ch" forName="quadrant2" refType="w" fact="0.5"/>
                <dgm:constr type="lOff" for="ch" forName="quadrant2" refType="w" fact="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l" for="ch" forName="quadrant3" refType="w" fact="0.5"/>
                <dgm:constr type="lOff" for="ch" forName="quadrant3" refType="w" fact="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r" for="ch" forName="quadrant4" refType="w" fact="0.5"/>
                <dgm:constr type="rOff" for="ch" forName="quadrant4" refType="w" fact="-0.01"/>
              </dgm:constrLst>
            </dgm:if>
            <dgm:else name="Name31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l" for="ch" forName="quadrant1" refType="w" fact="0.5"/>
                <dgm:constr type="lOff" for="ch" forName="quadrant1" refType="w" fact="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r" for="ch" forName="quadrant2" refType="w" fact="0.5"/>
                <dgm:constr type="rOff" for="ch" forName="quadrant2" refType="w" fact="-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r" for="ch" forName="quadrant3" refType="w" fact="0.5"/>
                <dgm:constr type="rOff" for="ch" forName="quadrant3" refType="w" fact="-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l" for="ch" forName="quadrant4" refType="w" fact="0.5"/>
                <dgm:constr type="lOff" for="ch" forName="quadrant4" refType="w" fact="0.01"/>
              </dgm:constrLst>
            </dgm:else>
          </dgm:choose>
          <dgm:ruleLst/>
          <dgm:layoutNode name="quadrant1" styleLbl="node1">
            <dgm:varLst>
              <dgm:chMax val="1"/>
              <dgm:bulletEnabled val="1"/>
            </dgm:varLst>
            <dgm:alg type="tx"/>
            <dgm:choose name="Name32">
              <dgm:if name="Name33" func="var" arg="dir" op="equ" val="norm">
                <dgm:shape xmlns:r="http://schemas.openxmlformats.org/officeDocument/2006/relationships" type="pieWedge" r:blip="">
                  <dgm:adjLst/>
                </dgm:shape>
              </dgm:if>
              <dgm:else name="Name34">
                <dgm:shape xmlns:r="http://schemas.openxmlformats.org/officeDocument/2006/relationships" rot="90" type="pieWedge" r:blip="">
                  <dgm:adjLst/>
                </dgm:shape>
              </dgm:else>
            </dgm:choose>
            <dgm:presOf axis="ch" ptType="node" cnt="1"/>
            <dgm:constrLst/>
            <dgm:ruleLst>
              <dgm:rule type="primFontSz" val="5" fact="NaN" max="NaN"/>
            </dgm:ruleLst>
          </dgm:layoutNode>
          <dgm:layoutNode name="quadrant2" styleLbl="node1">
            <dgm:varLst>
              <dgm:chMax val="1"/>
              <dgm:bulletEnabled val="1"/>
            </dgm:varLst>
            <dgm:alg type="tx"/>
            <dgm:choose name="Name35">
              <dgm:if name="Name36" func="var" arg="dir" op="equ" val="norm">
                <dgm:shape xmlns:r="http://schemas.openxmlformats.org/officeDocument/2006/relationships" rot="90" type="pieWedge" r:blip="">
                  <dgm:adjLst/>
                </dgm:shape>
              </dgm:if>
              <dgm:else name="Name37">
                <dgm:shape xmlns:r="http://schemas.openxmlformats.org/officeDocument/2006/relationships" type="pieWedge" r:blip="">
                  <dgm:adjLst/>
                </dgm:shape>
              </dgm:else>
            </dgm:choose>
            <dgm:presOf axis="ch" ptType="node" st="2" cnt="1"/>
            <dgm:constrLst/>
            <dgm:ruleLst>
              <dgm:rule type="primFontSz" val="5" fact="NaN" max="NaN"/>
            </dgm:ruleLst>
          </dgm:layoutNode>
          <dgm:layoutNode name="quadrant3" styleLbl="node1">
            <dgm:varLst>
              <dgm:chMax val="1"/>
              <dgm:bulletEnabled val="1"/>
            </dgm:varLst>
            <dgm:alg type="tx"/>
            <dgm:choose name="Name38">
              <dgm:if name="Name39" func="var" arg="dir" op="equ" val="norm">
                <dgm:shape xmlns:r="http://schemas.openxmlformats.org/officeDocument/2006/relationships" rot="180" type="pieWedge" r:blip="">
                  <dgm:adjLst/>
                </dgm:shape>
              </dgm:if>
              <dgm:else name="Name40">
                <dgm:shape xmlns:r="http://schemas.openxmlformats.org/officeDocument/2006/relationships" rot="270" type="pieWedge" r:blip="">
                  <dgm:adjLst/>
                </dgm:shape>
              </dgm:else>
            </dgm:choose>
            <dgm:presOf axis="ch" ptType="node" st="3" cnt="1"/>
            <dgm:constrLst/>
            <dgm:ruleLst>
              <dgm:rule type="primFontSz" val="5" fact="NaN" max="NaN"/>
            </dgm:ruleLst>
          </dgm:layoutNode>
          <dgm:layoutNode name="quadrant4" styleLbl="node1">
            <dgm:varLst>
              <dgm:chMax val="1"/>
              <dgm:bulletEnabled val="1"/>
            </dgm:varLst>
            <dgm:alg type="tx"/>
            <dgm:choose name="Name41">
              <dgm:if name="Name42" func="var" arg="dir" op="equ" val="norm">
                <dgm:shape xmlns:r="http://schemas.openxmlformats.org/officeDocument/2006/relationships" rot="270" type="pieWedge" r:blip="">
                  <dgm:adjLst/>
                </dgm:shape>
              </dgm:if>
              <dgm:else name="Name43">
                <dgm:shape xmlns:r="http://schemas.openxmlformats.org/officeDocument/2006/relationships" rot="180" type="pieWedge" r:blip="">
                  <dgm:adjLst/>
                </dgm:shape>
              </dgm:else>
            </dgm:choose>
            <dgm:presOf axis="ch" ptType="node" st="4" cnt="1"/>
            <dgm:constrLst/>
            <dgm:ruleLst>
              <dgm:rule type="primFontSz" val="5" fact="NaN" max="NaN"/>
            </dgm:ruleLst>
          </dgm:layoutNode>
          <dgm:layoutNode name="quadrant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enter1" styleLbl="fgShp">
          <dgm:alg type="sp"/>
          <dgm:choose name="Name44">
            <dgm:if name="Name45" func="var" arg="dir" op="equ" val="norm">
              <dgm:shape xmlns:r="http://schemas.openxmlformats.org/officeDocument/2006/relationships" type="circularArrow" r:blip="" zOrderOff="16">
                <dgm:adjLst/>
              </dgm:shape>
            </dgm:if>
            <dgm:else name="Name46">
              <dgm:shape xmlns:r="http://schemas.openxmlformats.org/officeDocument/2006/relationships" rot="180" type="leftCircularArrow" r:blip="" zOrderOff="16">
                <dgm:adjLst/>
              </dgm:shape>
            </dgm:else>
          </dgm:choose>
          <dgm:presOf/>
          <dgm:constrLst/>
          <dgm:ruleLst/>
        </dgm:layoutNode>
        <dgm:layoutNode name="center2" styleLbl="fgShp">
          <dgm:alg type="sp"/>
          <dgm:choose name="Name47">
            <dgm:if name="Name48" func="var" arg="dir" op="equ" val="norm">
              <dgm:shape xmlns:r="http://schemas.openxmlformats.org/officeDocument/2006/relationships" rot="180" type="circularArrow" r:blip="" zOrderOff="16">
                <dgm:adjLst/>
              </dgm:shape>
            </dgm:if>
            <dgm:else name="Name49">
              <dgm:shape xmlns:r="http://schemas.openxmlformats.org/officeDocument/2006/relationships" type="leftCircularArrow" r:blip="" zOrderOff="16">
                <dgm:adjLst/>
              </dgm:shape>
            </dgm:else>
          </dgm:choose>
          <dgm:presOf/>
          <dgm:constrLst/>
          <dgm:ruleLst/>
        </dgm:layoutNode>
      </dgm:if>
      <dgm:else name="Name50"/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radial2#1">
  <dgm:title val=""/>
  <dgm:desc val=""/>
  <dgm:catLst>
    <dgm:cat type="relationship" pri="20000"/>
    <dgm:cat type="conver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ite">
    <dgm:varLst>
      <dgm:chMax val="5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cycle" refType="w"/>
      <dgm:constr type="h" for="ch" forName="cycle" refType="h"/>
    </dgm:constrLst>
    <dgm:ruleLst/>
    <dgm:layoutNode name="cycle">
      <dgm:choose name="Name0">
        <dgm:if name="Name1" func="var" arg="dir" op="equ" val="norm">
          <dgm:choose name="Name2">
            <dgm:if name="Name3" axis="ch" ptType="node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if name="Name4" axis="ch" ptType="node" func="cnt" op="equ" val="2">
              <dgm:alg type="cycle">
                <dgm:param type="stAng" val="70"/>
                <dgm:param type="spanAng" val="40"/>
                <dgm:param type="ctrShpMap" val="fNode"/>
              </dgm:alg>
            </dgm:if>
            <dgm:if name="Name5" axis="ch" ptType="node" func="cnt" op="equ" val="3">
              <dgm:alg type="cycle">
                <dgm:param type="stAng" val="60"/>
                <dgm:param type="spanAng" val="60"/>
                <dgm:param type="ctrShpMap" val="fNode"/>
              </dgm:alg>
            </dgm:if>
            <dgm:else name="Name6">
              <dgm:alg type="cycle">
                <dgm:param type="stAng" val="45"/>
                <dgm:param type="spanAng" val="90"/>
                <dgm:param type="ctrShpMap" val="fNode"/>
              </dgm:alg>
            </dgm:else>
          </dgm:choose>
        </dgm:if>
        <dgm:else name="Name7">
          <dgm:choose name="Name8">
            <dgm:if name="Name9" axis="ch" ptType="node" func="cnt" op="lte" val="1">
              <dgm:alg type="cycle">
                <dgm:param type="stAng" val="-90"/>
                <dgm:param type="spanAng" val="-360"/>
                <dgm:param type="ctrShpMap" val="fNode"/>
              </dgm:alg>
            </dgm:if>
            <dgm:if name="Name10" axis="ch" ptType="node" func="cnt" op="equ" val="2">
              <dgm:alg type="cycle">
                <dgm:param type="stAng" val="-70"/>
                <dgm:param type="spanAng" val="-40"/>
                <dgm:param type="ctrShpMap" val="fNode"/>
              </dgm:alg>
            </dgm:if>
            <dgm:if name="Name11" axis="ch" ptType="node" func="cnt" op="equ" val="3">
              <dgm:alg type="cycle">
                <dgm:param type="stAng" val="-60"/>
                <dgm:param type="spanAng" val="-60"/>
                <dgm:param type="ctrShpMap" val="fNode"/>
              </dgm:alg>
            </dgm:if>
            <dgm:else name="Name12">
              <dgm:alg type="cycle">
                <dgm:param type="stAng" val="-45"/>
                <dgm:param type="spanAng" val="-90"/>
                <dgm:param type="ctrShpMap" val="fNode"/>
              </dgm:alg>
            </dgm:else>
          </dgm:choose>
        </dgm:else>
      </dgm:choose>
      <dgm:shape xmlns:r="http://schemas.openxmlformats.org/officeDocument/2006/relationships" r:blip="">
        <dgm:adjLst/>
      </dgm:shape>
      <dgm:presOf/>
      <dgm:constrLst>
        <dgm:constr type="sp" val="20"/>
        <dgm:constr type="w" for="ch" forName="centerShape" refType="w"/>
        <dgm:constr type="w" for="ch" forName="node" refType="w" refFor="ch" refForName="centerShape" fact="1.5"/>
        <dgm:constr type="sibSp" refType="w" refFor="ch" refForName="centerShape" op="equ" fact="0.08"/>
        <dgm:constr type="primFontSz" for="des" forName="parentNode" op="equ" val="65"/>
        <dgm:constr type="secFontSz" for="des" forName="childNode" op="equ" val="65"/>
      </dgm:constrLst>
      <dgm:ruleLst/>
      <dgm:choose name="Name13">
        <dgm:if name="Name14" axis="ch" ptType="node" hideLastTrans="0" func="cnt" op="gte" val="1">
          <dgm:layoutNode name="centerShape" styleLbl="node0">
            <dgm:alg type="composite"/>
            <dgm:shape xmlns:r="http://schemas.openxmlformats.org/officeDocument/2006/relationships" r:blip="">
              <dgm:adjLst/>
            </dgm:shape>
            <dgm:presOf axis="ch" ptType="node" cnt="1"/>
            <dgm:constrLst>
              <dgm:constr type="w" for="ch" forName="connSite" refType="w" fact="0.7"/>
              <dgm:constr type="h" for="ch" forName="connSite" refType="w" fact="0.7"/>
              <dgm:constr type="ctrX" for="ch" forName="connSite" refType="w" fact="0.5"/>
              <dgm:constr type="ctrY" for="ch" forName="connSite" refType="h" fact="0.5"/>
              <dgm:constr type="w" for="ch" forName="visible" refType="w"/>
              <dgm:constr type="h" for="ch" forName="visible" refType="w"/>
              <dgm:constr type="ctrX" for="ch" forName="visible" refType="w" fact="0.5"/>
              <dgm:constr type="ctrY" for="ch" forName="visible" refType="h" fact="0.5"/>
            </dgm:constrLst>
            <dgm:ruleLst/>
            <dgm:layoutNode name="connSite">
              <dgm:alg type="sp"/>
              <dgm:shape xmlns:r="http://schemas.openxmlformats.org/officeDocument/2006/relationships" type="ellipse" r:blip="" hideGeom="1">
                <dgm:adjLst/>
              </dgm:shape>
              <dgm:presOf/>
              <dgm:constrLst/>
              <dgm:ruleLst/>
            </dgm:layoutNode>
            <dgm:layoutNode name="visible">
              <dgm:alg type="sp"/>
              <dgm:shape xmlns:r="http://schemas.openxmlformats.org/officeDocument/2006/relationships" type="ellipse" r:blip="" blipPhldr="1">
                <dgm:adjLst/>
              </dgm:shape>
              <dgm:presOf/>
              <dgm:constrLst/>
              <dgm:ruleLst/>
            </dgm:layoutNode>
          </dgm:layoutNode>
        </dgm:if>
        <dgm:else name="Name15"/>
      </dgm:choose>
      <dgm:forEach name="Name16" axis="ch">
        <dgm:forEach name="Name17" axis="self" ptType="node">
          <dgm:layoutNode name="node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func="var" arg="dir" op="equ" val="norm">
                <dgm:constrLst>
                  <dgm:constr type="t" for="ch" forName="parentNode"/>
                  <dgm:constr type="l" for="ch" forName="parentNode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 refType="w" refFor="ch" refForName="parentNode" op="equ" fact="1.1"/>
                  <dgm:constr type="w" for="ch" forName="childNode" refType="w" fact="0.6"/>
                  <dgm:constr type="h" for="ch" forName="childNode" refType="h" refFor="ch" refForName="parentNode"/>
                </dgm:constrLst>
              </dgm:if>
              <dgm:else name="Name20">
                <dgm:constrLst>
                  <dgm:constr type="t" for="ch" forName="parentNode"/>
                  <dgm:constr type="r" for="ch" forName="parentNode" refType="w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/>
                  <dgm:constr type="w" for="ch" forName="childNode" refType="w" fact="0.6"/>
                  <dgm:constr type="h" for="ch" forName="childNode" refType="h" refFor="ch" refForName="parentNode"/>
                </dgm:constrLst>
              </dgm:else>
            </dgm:choose>
            <dgm:ruleLst/>
            <dgm:layoutNode name="parentNode" styleLbl="node1">
              <dgm:varLst>
                <dgm:chMax val="1"/>
                <dgm:bulletEnabled val="1"/>
              </dgm:varLst>
              <dgm:alg type="tx"/>
              <dgm:shape xmlns:r="http://schemas.openxmlformats.org/officeDocument/2006/relationships" type="ellipse" r:blip="">
                <dgm:adjLst/>
              </dgm:shape>
              <dgm:presOf axis="self"/>
              <dgm:constrLst>
                <dgm:constr type="tMarg" refType="primFontSz" fact="0.05"/>
                <dgm:constr type="bMarg" refType="primFontSz" fact="0.05"/>
                <dgm:constr type="lMarg" refType="primFontSz" fact="0.05"/>
                <dgm:constr type="rMarg" refType="primFontSz" fact="0.05"/>
              </dgm:constrLst>
              <dgm:ruleLst>
                <dgm:rule type="primFontSz" val="5" fact="NaN" max="NaN"/>
              </dgm:ruleLst>
            </dgm:layoutNode>
            <dgm:layoutNode name="childNode" styleLbl="revTx" moveWith="parentNode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21">
                <dgm:if name="Name22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23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tMarg"/>
                <dgm:constr type="bMarg"/>
                <dgm:constr type="lMarg"/>
                <dgm:constr type="rMarg"/>
              </dgm:constrLst>
              <dgm:ruleLst>
                <dgm:rule type="secFontSz" val="5" fact="NaN" max="NaN"/>
              </dgm:ruleLst>
            </dgm:layoutNode>
          </dgm:layoutNode>
        </dgm:forEach>
        <dgm:forEach name="Name24" axis="self" ptType="parTrans" cnt="1">
          <dgm:layoutNode name="Name25">
            <dgm:alg type="conn">
              <dgm:param type="srcNode" val="connSite"/>
              <dgm:param type="dstNode" val="parentNode"/>
              <dgm:param type="dim" val="1D"/>
              <dgm:param type="endSty" val="noArr"/>
              <dgm:param type="begPts" val="auto"/>
              <dgm:param type="endPts" val="auto"/>
            </dgm:alg>
            <dgm:shape xmlns:r="http://schemas.openxmlformats.org/officeDocument/2006/relationships" type="conn" r:blip="" zOrderOff="-99">
              <dgm:adjLst/>
            </dgm:shape>
            <dgm:presOf axis="self"/>
            <dgm:constrLst>
              <dgm:constr type="connDist"/>
              <dgm:constr type="w" val="1"/>
              <dgm:constr type="h" val="5"/>
              <dgm:constr type="begPad"/>
              <dgm:constr type="endPad"/>
            </dgm:constrLst>
            <dgm:ruleLst/>
          </dgm:layoutNode>
        </dgm:forEach>
      </dgm:forEach>
    </dgm:layoutNod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radial6#1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dstNode" val="node"/>
                    <dgm:param type="begSty" val="noArr"/>
                    <dgm:param type="endSty" val="noArr"/>
                    <dgm:param type="connRout" val="curve"/>
                    <dgm:param type="begPts" val="ctr"/>
                    <dgm:param type="endPts" val="ctr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srcNode" val="dummyConnPt"/>
                    <dgm:param type="dstNode" val="dummyConnPt"/>
                    <dgm:param type="begSty" val="noArr"/>
                    <dgm:param type="endSty" val="noArr"/>
                    <dgm:param type="connRout" val="longCurve"/>
                    <dgm:param type="begPts" val="bCtr"/>
                    <dgm:param type="endPts" val="tCtr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Process9#1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9/3/layout/BlockDescendingList#1">
  <dgm:title val=""/>
  <dgm:desc val=""/>
  <dgm:catLst>
    <dgm:cat type="list" pri="18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30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0" srcId="0" destId="10" srcOrd="0" destOrd="0"/>
        <dgm:cxn modelId="13" srcId="10" destId="11" srcOrd="0" destOrd="0"/>
        <dgm:cxn modelId="14" srcId="10" destId="12" srcOrd="0" destOrd="0"/>
        <dgm:cxn modelId="50" srcId="0" destId="20" srcOrd="1" destOrd="0"/>
        <dgm:cxn modelId="23" srcId="20" destId="21" srcOrd="0" destOrd="0"/>
        <dgm:cxn modelId="24" srcId="20" destId="22" srcOrd="0" destOrd="0"/>
        <dgm:cxn modelId="60" srcId="0" destId="30" srcOrd="2" destOrd="0"/>
        <dgm:cxn modelId="33" srcId="30" destId="31" srcOrd="0" destOrd="0"/>
        <dgm:cxn modelId="34" srcId="30" destId="32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7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  <dgm:cxn modelId="80" srcId="0" destId="70" srcOrd="3" destOrd="0"/>
      </dgm:cxnLst>
      <dgm:bg/>
      <dgm:whole/>
    </dgm:dataModel>
  </dgm:clrData>
  <dgm:layoutNode name="Name0">
    <dgm:varLst>
      <dgm:chMax val="7"/>
      <dgm:chPref val="7"/>
      <dgm:dir/>
      <dgm:animLvl val="lvl"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alg type="composite">
          <dgm:param type="ar" val="0.5516"/>
        </dgm:alg>
        <dgm:choose name="Name3">
          <dgm:if name="Name4" func="var" arg="dir" op="equ" val="norm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l" for="ch" forName="accentShape_1" refType="w" fact="0"/>
              <dgm:constr type="t" for="ch" forName="accentShape_1" refType="h" fact="0"/>
              <dgm:constr type="w" for="ch" forName="accentShape_1" refType="w" fact="0.7146"/>
              <dgm:constr type="h" for="ch" forName="accentShape_1" refType="h" fact="0.9952"/>
              <dgm:constr type="l" for="ch" forName="parentText_1" refType="w" fact="0.513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fact="0.78"/>
              <dgm:constr type="l" for="ch" forName="childText_1" refType="w" fact="0"/>
              <dgm:constr type="t" for="ch" forName="childText_1" refType="h" fact="0"/>
              <dgm:constr type="w" for="ch" forName="childText_1" refType="w" refFor="ch" refForName="accentShape_1" fact="0.71"/>
              <dgm:constr type="h" for="ch" forName="childText_1" refType="h"/>
            </dgm:constrLst>
          </dgm:if>
          <dgm:else name="Name5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l" for="ch" forName="accentShape_1" refType="w" fact="0"/>
              <dgm:constr type="t" for="ch" forName="accentShape_1" refType="h" fact="0"/>
              <dgm:constr type="w" for="ch" forName="accentShape_1" refType="w" fact="0.7146"/>
              <dgm:constr type="h" for="ch" forName="accentShape_1" refType="h" fact="0.9952"/>
              <dgm:constr type="l" for="ch" forName="parentText_1" refType="w" fact="0.513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fact="0.78"/>
              <dgm:constr type="l" for="ch" forName="childText_1" refType="w" fact="0"/>
              <dgm:constr type="t" for="ch" forName="childText_1" refType="h" fact="0"/>
              <dgm:constr type="w" for="ch" forName="childText_1" refType="w" refFor="ch" refForName="accentShape_1" fact="0.71"/>
              <dgm:constr type="h" for="ch" forName="childText_1" refType="h"/>
            </dgm:constrLst>
          </dgm:else>
        </dgm:choose>
      </dgm:if>
      <dgm:if name="Name6" axis="ch" ptType="node" func="cnt" op="equ" val="2">
        <dgm:alg type="composite">
          <dgm:param type="ar" val="0.9804"/>
        </dgm:alg>
        <dgm:choose name="Name7">
          <dgm:if name="Name8" func="var" arg="dir" op="equ" val="norm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primFontSz" for="des" forName="childText_2" refType="primFontSz" refFor="des" refForName="parentText_1" op="lte"/>
              <dgm:constr type="primFontSz" for="des" forName="childText_1" refType="primFontSz" refFor="des" refForName="parentText_2" op="lte"/>
              <dgm:constr type="primFontSz" for="des" forName="childText_2" refType="primFontSz" refFor="des" refForName="parentText_2" op="lte"/>
              <dgm:constr type="primFontSz" for="des" forName="parentText_2" refType="primFontSz" refFor="des" refForName="parentText_1" op="equ"/>
              <dgm:constr type="primFontSz" for="des" forName="childText_2" refType="primFontSz" refFor="des" refForName="childText_1" op="equ"/>
              <dgm:constr type="l" for="ch" forName="accentShape_2" refType="w" fact="0.4393"/>
              <dgm:constr type="t" for="ch" forName="accentShape_2" refType="h" fact="0.1192"/>
              <dgm:constr type="w" for="ch" forName="accentShape_2" refType="w" fact="0.4021"/>
              <dgm:constr type="h" for="ch" forName="accentShape_2" refType="h" fact="0.876"/>
              <dgm:constr type="l" for="ch" forName="accentShape_1" refType="w" fact="0"/>
              <dgm:constr type="t" for="ch" forName="accentShape_1" refType="h" fact="0"/>
              <dgm:constr type="w" for="ch" forName="accentShape_1" refType="w" fact="0.4021"/>
              <dgm:constr type="h" for="ch" forName="accentShape_1" refType="h" fact="0.9952"/>
              <dgm:constr type="l" for="ch" forName="parentText_1" refType="w" fact="0.2946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fact="0.78"/>
              <dgm:constr type="l" for="ch" forName="parentText_2" refType="w" fact="0.7339"/>
              <dgm:constr type="t" for="ch" forName="parentText_2" refType="h" fact="0.1192"/>
              <dgm:constr type="w" for="ch" forName="parentText_2" refType="w" refFor="ch" refForName="accentShape_1" fact="0.26"/>
              <dgm:constr type="h" for="ch" forName="parentText_2" refType="h" fact="0.78"/>
              <dgm:constr type="l" for="ch" forName="childText_1" refType="w" fact="0"/>
              <dgm:constr type="t" for="ch" forName="childText_1" refType="h" fact="0"/>
              <dgm:constr type="w" for="ch" forName="childText_1" refType="w" refFor="ch" refForName="accentShape_1" fact="0.71"/>
              <dgm:constr type="h" for="ch" forName="childText_1" refType="h"/>
              <dgm:constr type="l" for="ch" forName="childText_2" refType="w" fact="0.4393"/>
              <dgm:constr type="t" for="ch" forName="childText_2" refType="h" fact="0.1192"/>
              <dgm:constr type="w" for="ch" forName="childText_2" refType="w" refFor="ch" refForName="accentShape_2" fact="0.71"/>
              <dgm:constr type="h" for="ch" forName="childText_2" refType="h" fact="0.8808"/>
            </dgm:constrLst>
          </dgm:if>
          <dgm:else name="Name9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primFontSz" for="des" forName="childText_2" refType="primFontSz" refFor="des" refForName="parentText_1" op="lte"/>
              <dgm:constr type="primFontSz" for="des" forName="childText_1" refType="primFontSz" refFor="des" refForName="parentText_2" op="lte"/>
              <dgm:constr type="primFontSz" for="des" forName="childText_2" refType="primFontSz" refFor="des" refForName="parentText_2" op="lte"/>
              <dgm:constr type="primFontSz" for="des" forName="parentText_2" refType="primFontSz" refFor="des" refForName="parentText_1" op="equ"/>
              <dgm:constr type="primFontSz" for="des" forName="childText_2" refType="primFontSz" refFor="des" refForName="childText_1" op="equ"/>
              <dgm:constr type="l" for="ch" forName="accentShape_1" refType="w" fact="0.4393"/>
              <dgm:constr type="t" for="ch" forName="accentShape_2" refType="h" fact="0.1192"/>
              <dgm:constr type="w" for="ch" forName="accentShape_2" refType="w" fact="0.4021"/>
              <dgm:constr type="h" for="ch" forName="accentShape_2" refType="h" fact="0.876"/>
              <dgm:constr type="l" for="ch" forName="accentShape_2" refType="w" fact="0"/>
              <dgm:constr type="t" for="ch" forName="accentShape_1" refType="h" fact="0"/>
              <dgm:constr type="w" for="ch" forName="accentShape_1" refType="w" fact="0.4021"/>
              <dgm:constr type="h" for="ch" forName="accentShape_1" refType="h" fact="0.9952"/>
              <dgm:constr type="l" for="ch" forName="parentText_2" refType="w" fact="0.2946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fact="0.78"/>
              <dgm:constr type="l" for="ch" forName="parentText_1" refType="w" fact="0.7339"/>
              <dgm:constr type="t" for="ch" forName="parentText_2" refType="h" fact="0.1192"/>
              <dgm:constr type="w" for="ch" forName="parentText_2" refType="w" refFor="ch" refForName="accentShape_1" fact="0.26"/>
              <dgm:constr type="h" for="ch" forName="parentText_2" refType="h" fact="0.78"/>
              <dgm:constr type="l" for="ch" forName="childText_2" refType="w" fact="0"/>
              <dgm:constr type="t" for="ch" forName="childText_1" refType="h" fact="0"/>
              <dgm:constr type="w" for="ch" forName="childText_1" refType="w" refFor="ch" refForName="accentShape_1" fact="0.71"/>
              <dgm:constr type="h" for="ch" forName="childText_1" refType="h"/>
              <dgm:constr type="l" for="ch" forName="childText_1" refType="w" fact="0.4393"/>
              <dgm:constr type="t" for="ch" forName="childText_2" refType="h" fact="0.1192"/>
              <dgm:constr type="w" for="ch" forName="childText_2" refType="w" refFor="ch" refForName="accentShape_2" fact="0.71"/>
              <dgm:constr type="h" for="ch" forName="childText_2" refType="h" fact="0.8808"/>
            </dgm:constrLst>
          </dgm:else>
        </dgm:choose>
      </dgm:if>
      <dgm:if name="Name10" axis="ch" ptType="node" func="cnt" op="equ" val="3">
        <dgm:alg type="composite">
          <dgm:param type="ar" val="1.4097"/>
        </dgm:alg>
        <dgm:choose name="Name11">
          <dgm:if name="Name12" func="var" arg="dir" op="equ" val="norm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primFontSz" for="des" forName="childText_2" refType="primFontSz" refFor="des" refForName="parentText_1" op="lte"/>
              <dgm:constr type="primFontSz" for="des" forName="childText_3" refType="primFontSz" refFor="des" refForName="parentText_1" op="lte"/>
              <dgm:constr type="primFontSz" for="des" forName="childText_1" refType="primFontSz" refFor="des" refForName="parentText_2" op="lte"/>
              <dgm:constr type="primFontSz" for="des" forName="childText_2" refType="primFontSz" refFor="des" refForName="parentText_2" op="lte"/>
              <dgm:constr type="primFontSz" for="des" forName="childText_3" refType="primFontSz" refFor="des" refForName="parentText_2" op="lte"/>
              <dgm:constr type="primFontSz" for="des" forName="childText_1" refType="primFontSz" refFor="des" refForName="parentText_3" op="lte"/>
              <dgm:constr type="primFontSz" for="des" forName="childText_2" refType="primFontSz" refFor="des" refForName="parentText_3" op="lte"/>
              <dgm:constr type="primFontSz" for="des" forName="childText_3" refType="primFontSz" refFor="des" refForName="parentText_3" op="lte"/>
              <dgm:constr type="primFontSz" for="des" forName="parentText_2" refType="primFontSz" refFor="des" refForName="parentText_1" op="equ"/>
              <dgm:constr type="primFontSz" for="des" forName="parentText_3" refType="primFontSz" refFor="des" refForName="parentText_1" op="equ"/>
              <dgm:constr type="primFontSz" for="des" forName="childText_2" refType="primFontSz" refFor="des" refForName="childText_1" op="equ"/>
              <dgm:constr type="primFontSz" for="des" forName="childText_3" refType="primFontSz" refFor="des" refForName="childText_1" op="equ"/>
              <dgm:constr type="l" for="ch" forName="accentShape_1" refType="w" fact="0"/>
              <dgm:constr type="t" for="ch" forName="accentShape_1" refType="h" fact="0"/>
              <dgm:constr type="w" for="ch" forName="accentShape_1" refType="w" fact="0.2796"/>
              <dgm:constr type="h" for="ch" forName="accentShape_1" refType="h" fact="0.9952"/>
              <dgm:constr type="l" for="ch" forName="accentShape_2" refType="w" fact="0.3055"/>
              <dgm:constr type="t" for="ch" forName="accentShape_2" refType="h" fact="0.1192"/>
              <dgm:constr type="w" for="ch" forName="accentShape_2" refType="w" fact="0.2796"/>
              <dgm:constr type="h" for="ch" forName="accentShape_2" refType="h" fact="0.876"/>
              <dgm:constr type="l" for="ch" forName="accentShape_3" refType="w" fact="0.6101"/>
              <dgm:constr type="t" for="ch" forName="accentShape_3" refType="h" fact="0.2457"/>
              <dgm:constr type="w" for="ch" forName="accentShape_3" refType="w" fact="0.2796"/>
              <dgm:constr type="h" for="ch" forName="accentShape_3" refType="h" fact="0.7499"/>
              <dgm:constr type="l" for="ch" forName="parentText_1" refType="w" fact="0.2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refFor="ch" refForName="accentShape_1" fact="0.9"/>
              <dgm:constr type="l" for="ch" forName="parentText_2" refType="w" fact="0.5055"/>
              <dgm:constr type="t" for="ch" forName="parentText_2" refType="h" fact="0.1192"/>
              <dgm:constr type="w" for="ch" forName="parentText_2" refType="w" refFor="ch" refForName="accentShape_2" fact="0.26"/>
              <dgm:constr type="h" for="ch" forName="parentText_2" refType="h" refFor="ch" refForName="accentShape_2" fact="0.9"/>
              <dgm:constr type="l" for="ch" forName="parentText_3" refType="w" fact="0.8101"/>
              <dgm:constr type="t" for="ch" forName="parentText_3" refType="h" fact="0.2457"/>
              <dgm:constr type="w" for="ch" forName="parentText_3" refType="w" refFor="ch" refForName="accentShape_3" fact="0.26"/>
              <dgm:constr type="h" for="ch" forName="parentText_3" refType="h" refFor="ch" refForName="accentShape_3" fact="0.9"/>
              <dgm:constr type="l" for="ch" forName="childText_1" refType="w" fact="0"/>
              <dgm:constr type="t" for="ch" forName="childText_1" refType="h" fact="0"/>
              <dgm:constr type="w" for="ch" forName="childText_1" refType="w" refFor="ch" refForName="accentShape_1" fact="0.71"/>
              <dgm:constr type="h" for="ch" forName="childText_1" refType="h"/>
              <dgm:constr type="l" for="ch" forName="childText_2" refType="w" fact="0.3055"/>
              <dgm:constr type="t" for="ch" forName="childText_2" refType="h" fact="0.1192"/>
              <dgm:constr type="w" for="ch" forName="childText_2" refType="w" refFor="ch" refForName="accentShape_2" fact="0.71"/>
              <dgm:constr type="h" for="ch" forName="childText_2" refType="h" fact="0.8808"/>
              <dgm:constr type="l" for="ch" forName="childText_3" refType="w" fact="0.6101"/>
              <dgm:constr type="t" for="ch" forName="childText_3" refType="h" fact="0.2457"/>
              <dgm:constr type="w" for="ch" forName="childText_3" refType="w" refFor="ch" refForName="accentShape_3" fact="0.71"/>
              <dgm:constr type="h" for="ch" forName="childText_3" refType="h" fact="0.7543"/>
            </dgm:constrLst>
          </dgm:if>
          <dgm:else name="Name13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primFontSz" for="des" forName="childText_2" refType="primFontSz" refFor="des" refForName="parentText_1" op="lte"/>
              <dgm:constr type="primFontSz" for="des" forName="childText_3" refType="primFontSz" refFor="des" refForName="parentText_1" op="lte"/>
              <dgm:constr type="primFontSz" for="des" forName="childText_1" refType="primFontSz" refFor="des" refForName="parentText_2" op="lte"/>
              <dgm:constr type="primFontSz" for="des" forName="childText_2" refType="primFontSz" refFor="des" refForName="parentText_2" op="lte"/>
              <dgm:constr type="primFontSz" for="des" forName="childText_3" refType="primFontSz" refFor="des" refForName="parentText_2" op="lte"/>
              <dgm:constr type="primFontSz" for="des" forName="childText_1" refType="primFontSz" refFor="des" refForName="parentText_3" op="lte"/>
              <dgm:constr type="primFontSz" for="des" forName="childText_2" refType="primFontSz" refFor="des" refForName="parentText_3" op="lte"/>
              <dgm:constr type="primFontSz" for="des" forName="childText_3" refType="primFontSz" refFor="des" refForName="parentText_3" op="lte"/>
              <dgm:constr type="primFontSz" for="des" forName="parentText_2" refType="primFontSz" refFor="des" refForName="parentText_1" op="equ"/>
              <dgm:constr type="primFontSz" for="des" forName="parentText_3" refType="primFontSz" refFor="des" refForName="parentText_1" op="equ"/>
              <dgm:constr type="primFontSz" for="des" forName="childText_2" refType="primFontSz" refFor="des" refForName="childText_1" op="equ"/>
              <dgm:constr type="primFontSz" for="des" forName="childText_3" refType="primFontSz" refFor="des" refForName="childText_1" op="equ"/>
              <dgm:constr type="l" for="ch" forName="accentShape_3" refType="w" fact="0"/>
              <dgm:constr type="t" for="ch" forName="accentShape_1" refType="h" fact="0"/>
              <dgm:constr type="w" for="ch" forName="accentShape_1" refType="w" fact="0.2796"/>
              <dgm:constr type="h" for="ch" forName="accentShape_1" refType="h" fact="0.9952"/>
              <dgm:constr type="l" for="ch" forName="accentShape_2" refType="w" fact="0.3055"/>
              <dgm:constr type="t" for="ch" forName="accentShape_2" refType="h" fact="0.1192"/>
              <dgm:constr type="w" for="ch" forName="accentShape_2" refType="w" fact="0.2796"/>
              <dgm:constr type="h" for="ch" forName="accentShape_2" refType="h" fact="0.876"/>
              <dgm:constr type="l" for="ch" forName="accentShape_1" refType="w" fact="0.6101"/>
              <dgm:constr type="t" for="ch" forName="accentShape_3" refType="h" fact="0.2457"/>
              <dgm:constr type="w" for="ch" forName="accentShape_3" refType="w" fact="0.2796"/>
              <dgm:constr type="h" for="ch" forName="accentShape_3" refType="h" fact="0.7499"/>
              <dgm:constr type="l" for="ch" forName="parentText_3" refType="w" fact="0.2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refFor="ch" refForName="accentShape_1" fact="0.9"/>
              <dgm:constr type="l" for="ch" forName="parentText_2" refType="w" fact="0.5055"/>
              <dgm:constr type="t" for="ch" forName="parentText_2" refType="h" fact="0.1192"/>
              <dgm:constr type="w" for="ch" forName="parentText_2" refType="w" refFor="ch" refForName="accentShape_2" fact="0.26"/>
              <dgm:constr type="h" for="ch" forName="parentText_2" refType="h" refFor="ch" refForName="accentShape_2" fact="0.9"/>
              <dgm:constr type="l" for="ch" forName="parentText_1" refType="w" fact="0.8101"/>
              <dgm:constr type="t" for="ch" forName="parentText_3" refType="h" fact="0.2457"/>
              <dgm:constr type="w" for="ch" forName="parentText_3" refType="w" refFor="ch" refForName="accentShape_3" fact="0.26"/>
              <dgm:constr type="h" for="ch" forName="parentText_3" refType="h" refFor="ch" refForName="accentShape_3" fact="0.9"/>
              <dgm:constr type="l" for="ch" forName="childText_3" refType="w" fact="0"/>
              <dgm:constr type="t" for="ch" forName="childText_1" refType="h" fact="0"/>
              <dgm:constr type="w" for="ch" forName="childText_1" refType="w" refFor="ch" refForName="accentShape_1" fact="0.71"/>
              <dgm:constr type="h" for="ch" forName="childText_1" refType="h"/>
              <dgm:constr type="l" for="ch" forName="childText_2" refType="w" fact="0.3055"/>
              <dgm:constr type="t" for="ch" forName="childText_2" refType="h" fact="0.1192"/>
              <dgm:constr type="w" for="ch" forName="childText_2" refType="w" refFor="ch" refForName="accentShape_2" fact="0.71"/>
              <dgm:constr type="h" for="ch" forName="childText_2" refType="h" fact="0.8808"/>
              <dgm:constr type="l" for="ch" forName="childText_1" refType="w" fact="0.6101"/>
              <dgm:constr type="t" for="ch" forName="childText_3" refType="h" fact="0.2457"/>
              <dgm:constr type="w" for="ch" forName="childText_3" refType="w" refFor="ch" refForName="accentShape_3" fact="0.71"/>
              <dgm:constr type="h" for="ch" forName="childText_3" refType="h" fact="0.7543"/>
            </dgm:constrLst>
          </dgm:else>
        </dgm:choose>
      </dgm:if>
      <dgm:if name="Name14" axis="ch" ptType="node" func="cnt" op="equ" val="4">
        <dgm:alg type="composite">
          <dgm:param type="ar" val="1.8305"/>
        </dgm:alg>
        <dgm:choose name="Name15">
          <dgm:if name="Name16" func="var" arg="dir" op="equ" val="norm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primFontSz" for="des" forName="childText_2" refType="primFontSz" refFor="des" refForName="parentText_1" op="lte"/>
              <dgm:constr type="primFontSz" for="des" forName="childText_3" refType="primFontSz" refFor="des" refForName="parentText_1" op="lte"/>
              <dgm:constr type="primFontSz" for="des" forName="childText_4" refType="primFontSz" refFor="des" refForName="parentText_1" op="lte"/>
              <dgm:constr type="primFontSz" for="des" forName="childText_1" refType="primFontSz" refFor="des" refForName="parentText_2" op="lte"/>
              <dgm:constr type="primFontSz" for="des" forName="childText_2" refType="primFontSz" refFor="des" refForName="parentText_2" op="lte"/>
              <dgm:constr type="primFontSz" for="des" forName="childText_3" refType="primFontSz" refFor="des" refForName="parentText_2" op="lte"/>
              <dgm:constr type="primFontSz" for="des" forName="childText_4" refType="primFontSz" refFor="des" refForName="parentText_2" op="lte"/>
              <dgm:constr type="primFontSz" for="des" forName="childText_1" refType="primFontSz" refFor="des" refForName="parentText_3" op="lte"/>
              <dgm:constr type="primFontSz" for="des" forName="childText_2" refType="primFontSz" refFor="des" refForName="parentText_3" op="lte"/>
              <dgm:constr type="primFontSz" for="des" forName="childText_3" refType="primFontSz" refFor="des" refForName="parentText_3" op="lte"/>
              <dgm:constr type="primFontSz" for="des" forName="childText_4" refType="primFontSz" refFor="des" refForName="parentText_3" op="lte"/>
              <dgm:constr type="primFontSz" for="des" forName="childText_1" refType="primFontSz" refFor="des" refForName="parentText_4" op="lte"/>
              <dgm:constr type="primFontSz" for="des" forName="childText_2" refType="primFontSz" refFor="des" refForName="parentText_4" op="lte"/>
              <dgm:constr type="primFontSz" for="des" forName="childText_3" refType="primFontSz" refFor="des" refForName="parentText_4" op="lte"/>
              <dgm:constr type="primFontSz" for="des" forName="childText_4" refType="primFontSz" refFor="des" refForName="parentText_4" op="lte"/>
              <dgm:constr type="primFontSz" for="des" forName="parentText_2" refType="primFontSz" refFor="des" refForName="parentText_1" op="equ"/>
              <dgm:constr type="primFontSz" for="des" forName="parentText_3" refType="primFontSz" refFor="des" refForName="parentText_1" op="equ"/>
              <dgm:constr type="primFontSz" for="des" forName="parentText_4" refType="primFontSz" refFor="des" refForName="parentText_1" op="equ"/>
              <dgm:constr type="primFontSz" for="des" forName="childText_2" refType="primFontSz" refFor="des" refForName="childText_1" op="equ"/>
              <dgm:constr type="primFontSz" for="des" forName="childText_3" refType="primFontSz" refFor="des" refForName="childText_1" op="equ"/>
              <dgm:constr type="primFontSz" for="des" forName="childText_4" refType="primFontSz" refFor="des" refForName="childText_1" op="equ"/>
              <dgm:constr type="l" for="ch" forName="accentShape_1" refType="w" fact="0"/>
              <dgm:constr type="t" for="ch" forName="accentShape_1" refType="h" fact="0"/>
              <dgm:constr type="w" for="ch" forName="accentShape_1" refType="w" fact="0.2153"/>
              <dgm:constr type="h" for="ch" forName="accentShape_1" refType="h" fact="0.9952"/>
              <dgm:constr type="l" for="ch" forName="accentShape_2" refType="w" fact="0.2353"/>
              <dgm:constr type="t" for="ch" forName="accentShape_2" refType="h" fact="0.1192"/>
              <dgm:constr type="w" for="ch" forName="accentShape_2" refType="w" fact="0.2153"/>
              <dgm:constr type="h" for="ch" forName="accentShape_2" refType="h" fact="0.876"/>
              <dgm:constr type="l" for="ch" forName="accentShape_3" refType="w" fact="0.4699"/>
              <dgm:constr type="t" for="ch" forName="accentShape_3" refType="h" fact="0.2457"/>
              <dgm:constr type="w" for="ch" forName="accentShape_3" refType="w" fact="0.2153"/>
              <dgm:constr type="h" for="ch" forName="accentShape_3" refType="h" fact="0.7495"/>
              <dgm:constr type="l" for="ch" forName="accentShape_4" refType="w" fact="0.6997"/>
              <dgm:constr type="t" for="ch" forName="accentShape_4" refType="h" fact="0.3696"/>
              <dgm:constr type="w" for="ch" forName="accentShape_4" refType="w" fact="0.2153"/>
              <dgm:constr type="h" for="ch" forName="accentShape_4" refType="h" fact="0.6256"/>
              <dgm:constr type="l" for="ch" forName="parentText_1" refType="w" fact="0.16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refFor="ch" refForName="accentShape_1" fact="0.9"/>
              <dgm:constr type="l" for="ch" forName="parentText_2" refType="w" fact="0.3953"/>
              <dgm:constr type="t" for="ch" forName="parentText_2" refType="h" fact="0.1192"/>
              <dgm:constr type="w" for="ch" forName="parentText_2" refType="w" refFor="ch" refForName="accentShape_2" fact="0.26"/>
              <dgm:constr type="h" for="ch" forName="parentText_2" refType="h" refFor="ch" refForName="accentShape_2" fact="0.9"/>
              <dgm:constr type="l" for="ch" forName="parentText_3" refType="w" fact="0.6299"/>
              <dgm:constr type="t" for="ch" forName="parentText_3" refType="h" fact="0.2457"/>
              <dgm:constr type="w" for="ch" forName="parentText_3" refType="w" refFor="ch" refForName="accentShape_3" fact="0.26"/>
              <dgm:constr type="h" for="ch" forName="parentText_3" refType="h" refFor="ch" refForName="accentShape_3" fact="0.9"/>
              <dgm:constr type="l" for="ch" forName="parentText_4" refType="w" fact="0.8597"/>
              <dgm:constr type="t" for="ch" forName="parentText_4" refType="h" fact="0.3696"/>
              <dgm:constr type="w" for="ch" forName="parentText_4" refType="w" refFor="ch" refForName="accentShape_4" fact="0.26"/>
              <dgm:constr type="h" for="ch" forName="parentText_4" refType="h" refFor="ch" refForName="accentShape_4" fact="0.9"/>
              <dgm:constr type="l" for="ch" forName="childText_1" refType="w" fact="0"/>
              <dgm:constr type="t" for="ch" forName="childText_1" refType="h" fact="0"/>
              <dgm:constr type="w" for="ch" forName="childText_1" refType="w" refFor="ch" refForName="accentShape_1" fact="0.71"/>
              <dgm:constr type="h" for="ch" forName="childText_1" refType="h"/>
              <dgm:constr type="l" for="ch" forName="childText_2" refType="w" fact="0.2353"/>
              <dgm:constr type="t" for="ch" forName="childText_2" refType="h" fact="0.1192"/>
              <dgm:constr type="w" for="ch" forName="childText_2" refType="w" refFor="ch" refForName="accentShape_2" fact="0.71"/>
              <dgm:constr type="h" for="ch" forName="childText_2" refType="h" fact="0.8808"/>
              <dgm:constr type="l" for="ch" forName="childText_3" refType="w" fact="0.4699"/>
              <dgm:constr type="t" for="ch" forName="childText_3" refType="h" fact="0.2457"/>
              <dgm:constr type="w" for="ch" forName="childText_3" refType="w" refFor="ch" refForName="accentShape_3" fact="0.71"/>
              <dgm:constr type="h" for="ch" forName="childText_3" refType="h" fact="0.7543"/>
              <dgm:constr type="l" for="ch" forName="childText_4" refType="w" fact="0.6997"/>
              <dgm:constr type="t" for="ch" forName="childText_4" refType="h" fact="0.3696"/>
              <dgm:constr type="w" for="ch" forName="childText_4" refType="w" refFor="ch" refForName="accentShape_4" fact="0.71"/>
              <dgm:constr type="h" for="ch" forName="childText_4" refType="h" fact="0.6261"/>
            </dgm:constrLst>
          </dgm:if>
          <dgm:else name="Name17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primFontSz" for="des" forName="childText_2" refType="primFontSz" refFor="des" refForName="parentText_1" op="lte"/>
              <dgm:constr type="primFontSz" for="des" forName="childText_3" refType="primFontSz" refFor="des" refForName="parentText_1" op="lte"/>
              <dgm:constr type="primFontSz" for="des" forName="childText_4" refType="primFontSz" refFor="des" refForName="parentText_1" op="lte"/>
              <dgm:constr type="primFontSz" for="des" forName="childText_1" refType="primFontSz" refFor="des" refForName="parentText_2" op="lte"/>
              <dgm:constr type="primFontSz" for="des" forName="childText_2" refType="primFontSz" refFor="des" refForName="parentText_2" op="lte"/>
              <dgm:constr type="primFontSz" for="des" forName="childText_3" refType="primFontSz" refFor="des" refForName="parentText_2" op="lte"/>
              <dgm:constr type="primFontSz" for="des" forName="childText_4" refType="primFontSz" refFor="des" refForName="parentText_2" op="lte"/>
              <dgm:constr type="primFontSz" for="des" forName="childText_1" refType="primFontSz" refFor="des" refForName="parentText_3" op="lte"/>
              <dgm:constr type="primFontSz" for="des" forName="childText_2" refType="primFontSz" refFor="des" refForName="parentText_3" op="lte"/>
              <dgm:constr type="primFontSz" for="des" forName="childText_3" refType="primFontSz" refFor="des" refForName="parentText_3" op="lte"/>
              <dgm:constr type="primFontSz" for="des" forName="childText_4" refType="primFontSz" refFor="des" refForName="parentText_3" op="lte"/>
              <dgm:constr type="primFontSz" for="des" forName="childText_1" refType="primFontSz" refFor="des" refForName="parentText_4" op="lte"/>
              <dgm:constr type="primFontSz" for="des" forName="childText_2" refType="primFontSz" refFor="des" refForName="parentText_4" op="lte"/>
              <dgm:constr type="primFontSz" for="des" forName="childText_3" refType="primFontSz" refFor="des" refForName="parentText_4" op="lte"/>
              <dgm:constr type="primFontSz" for="des" forName="childText_4" refType="primFontSz" refFor="des" refForName="parentText_4" op="lte"/>
              <dgm:constr type="primFontSz" for="des" forName="parentText_2" refType="primFontSz" refFor="des" refForName="parentText_1" op="equ"/>
              <dgm:constr type="primFontSz" for="des" forName="parentText_3" refType="primFontSz" refFor="des" refForName="parentText_1" op="equ"/>
              <dgm:constr type="primFontSz" for="des" forName="parentText_4" refType="primFontSz" refFor="des" refForName="parentText_1" op="equ"/>
              <dgm:constr type="primFontSz" for="des" forName="childText_2" refType="primFontSz" refFor="des" refForName="childText_1" op="equ"/>
              <dgm:constr type="primFontSz" for="des" forName="childText_3" refType="primFontSz" refFor="des" refForName="childText_1" op="equ"/>
              <dgm:constr type="primFontSz" for="des" forName="childText_4" refType="primFontSz" refFor="des" refForName="childText_1" op="equ"/>
              <dgm:constr type="l" for="ch" forName="accentShape_4" refType="w" fact="0"/>
              <dgm:constr type="t" for="ch" forName="accentShape_1" refType="h" fact="0"/>
              <dgm:constr type="w" for="ch" forName="accentShape_1" refType="w" fact="0.2153"/>
              <dgm:constr type="h" for="ch" forName="accentShape_1" refType="h" fact="0.9952"/>
              <dgm:constr type="l" for="ch" forName="accentShape_3" refType="w" fact="0.2353"/>
              <dgm:constr type="t" for="ch" forName="accentShape_2" refType="h" fact="0.1192"/>
              <dgm:constr type="w" for="ch" forName="accentShape_2" refType="w" fact="0.2153"/>
              <dgm:constr type="h" for="ch" forName="accentShape_2" refType="h" fact="0.876"/>
              <dgm:constr type="l" for="ch" forName="accentShape_2" refType="w" fact="0.4699"/>
              <dgm:constr type="t" for="ch" forName="accentShape_3" refType="h" fact="0.2457"/>
              <dgm:constr type="w" for="ch" forName="accentShape_3" refType="w" fact="0.2153"/>
              <dgm:constr type="h" for="ch" forName="accentShape_3" refType="h" fact="0.7495"/>
              <dgm:constr type="l" for="ch" forName="accentShape_1" refType="w" fact="0.6997"/>
              <dgm:constr type="t" for="ch" forName="accentShape_4" refType="h" fact="0.3696"/>
              <dgm:constr type="w" for="ch" forName="accentShape_4" refType="w" fact="0.2153"/>
              <dgm:constr type="h" for="ch" forName="accentShape_4" refType="h" fact="0.6256"/>
              <dgm:constr type="l" for="ch" forName="parentText_4" refType="w" fact="0.16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refFor="ch" refForName="accentShape_1" fact="0.9"/>
              <dgm:constr type="l" for="ch" forName="parentText_3" refType="w" fact="0.3953"/>
              <dgm:constr type="t" for="ch" forName="parentText_2" refType="h" fact="0.1192"/>
              <dgm:constr type="w" for="ch" forName="parentText_2" refType="w" refFor="ch" refForName="accentShape_2" fact="0.26"/>
              <dgm:constr type="h" for="ch" forName="parentText_2" refType="h" refFor="ch" refForName="accentShape_2" fact="0.9"/>
              <dgm:constr type="l" for="ch" forName="parentText_2" refType="w" fact="0.6299"/>
              <dgm:constr type="t" for="ch" forName="parentText_3" refType="h" fact="0.2457"/>
              <dgm:constr type="w" for="ch" forName="parentText_3" refType="w" refFor="ch" refForName="accentShape_3" fact="0.26"/>
              <dgm:constr type="h" for="ch" forName="parentText_3" refType="h" refFor="ch" refForName="accentShape_3" fact="0.9"/>
              <dgm:constr type="l" for="ch" forName="parentText_1" refType="w" fact="0.8597"/>
              <dgm:constr type="t" for="ch" forName="parentText_4" refType="h" fact="0.3696"/>
              <dgm:constr type="w" for="ch" forName="parentText_4" refType="w" refFor="ch" refForName="accentShape_4" fact="0.26"/>
              <dgm:constr type="h" for="ch" forName="parentText_4" refType="h" refFor="ch" refForName="accentShape_4" fact="0.9"/>
              <dgm:constr type="l" for="ch" forName="childText_4" refType="w" fact="0"/>
              <dgm:constr type="t" for="ch" forName="childText_1" refType="h" fact="0"/>
              <dgm:constr type="w" for="ch" forName="childText_1" refType="w" refFor="ch" refForName="accentShape_1" fact="0.71"/>
              <dgm:constr type="h" for="ch" forName="childText_1" refType="h"/>
              <dgm:constr type="l" for="ch" forName="childText_3" refType="w" fact="0.2353"/>
              <dgm:constr type="t" for="ch" forName="childText_2" refType="h" fact="0.1192"/>
              <dgm:constr type="w" for="ch" forName="childText_2" refType="w" refFor="ch" refForName="accentShape_2" fact="0.71"/>
              <dgm:constr type="h" for="ch" forName="childText_2" refType="h" fact="0.8808"/>
              <dgm:constr type="l" for="ch" forName="childText_2" refType="w" fact="0.4699"/>
              <dgm:constr type="t" for="ch" forName="childText_3" refType="h" fact="0.2457"/>
              <dgm:constr type="w" for="ch" forName="childText_3" refType="w" refFor="ch" refForName="accentShape_3" fact="0.71"/>
              <dgm:constr type="h" for="ch" forName="childText_3" refType="h" fact="0.7543"/>
              <dgm:constr type="l" for="ch" forName="childText_1" refType="w" fact="0.6997"/>
              <dgm:constr type="t" for="ch" forName="childText_4" refType="h" fact="0.3696"/>
              <dgm:constr type="w" for="ch" forName="childText_4" refType="w" refFor="ch" refForName="accentShape_4" fact="0.71"/>
              <dgm:constr type="h" for="ch" forName="childText_4" refType="h" fact="0.6261"/>
            </dgm:constrLst>
          </dgm:else>
        </dgm:choose>
      </dgm:if>
      <dgm:if name="Name18" axis="ch" ptType="node" func="cnt" op="equ" val="5">
        <dgm:alg type="composite">
          <dgm:param type="ar" val="2.0125"/>
        </dgm:alg>
        <dgm:choose name="Name19">
          <dgm:if name="Name20" func="var" arg="dir" op="equ" val="norm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primFontSz" for="des" forName="childText_2" refType="primFontSz" refFor="des" refForName="parentText_1" op="lte"/>
              <dgm:constr type="primFontSz" for="des" forName="childText_3" refType="primFontSz" refFor="des" refForName="parentText_1" op="lte"/>
              <dgm:constr type="primFontSz" for="des" forName="childText_4" refType="primFontSz" refFor="des" refForName="parentText_1" op="lte"/>
              <dgm:constr type="primFontSz" for="des" forName="childText_5" refType="primFontSz" refFor="des" refForName="parentText_1" op="lte"/>
              <dgm:constr type="primFontSz" for="des" forName="childText_1" refType="primFontSz" refFor="des" refForName="parentText_2" op="lte"/>
              <dgm:constr type="primFontSz" for="des" forName="childText_2" refType="primFontSz" refFor="des" refForName="parentText_2" op="lte"/>
              <dgm:constr type="primFontSz" for="des" forName="childText_3" refType="primFontSz" refFor="des" refForName="parentText_2" op="lte"/>
              <dgm:constr type="primFontSz" for="des" forName="childText_4" refType="primFontSz" refFor="des" refForName="parentText_2" op="lte"/>
              <dgm:constr type="primFontSz" for="des" forName="childText_5" refType="primFontSz" refFor="des" refForName="parentText_2" op="lte"/>
              <dgm:constr type="primFontSz" for="des" forName="childText_1" refType="primFontSz" refFor="des" refForName="parentText_3" op="lte"/>
              <dgm:constr type="primFontSz" for="des" forName="childText_2" refType="primFontSz" refFor="des" refForName="parentText_3" op="lte"/>
              <dgm:constr type="primFontSz" for="des" forName="childText_3" refType="primFontSz" refFor="des" refForName="parentText_3" op="lte"/>
              <dgm:constr type="primFontSz" for="des" forName="childText_4" refType="primFontSz" refFor="des" refForName="parentText_3" op="lte"/>
              <dgm:constr type="primFontSz" for="des" forName="childText_5" refType="primFontSz" refFor="des" refForName="parentText_3" op="lte"/>
              <dgm:constr type="primFontSz" for="des" forName="childText_1" refType="primFontSz" refFor="des" refForName="parentText_4" op="lte"/>
              <dgm:constr type="primFontSz" for="des" forName="childText_2" refType="primFontSz" refFor="des" refForName="parentText_4" op="lte"/>
              <dgm:constr type="primFontSz" for="des" forName="childText_3" refType="primFontSz" refFor="des" refForName="parentText_4" op="lte"/>
              <dgm:constr type="primFontSz" for="des" forName="childText_4" refType="primFontSz" refFor="des" refForName="parentText_4" op="lte"/>
              <dgm:constr type="primFontSz" for="des" forName="childText_5" refType="primFontSz" refFor="des" refForName="parentText_4" op="lte"/>
              <dgm:constr type="primFontSz" for="des" forName="childText_1" refType="primFontSz" refFor="des" refForName="parentText_5" op="lte"/>
              <dgm:constr type="primFontSz" for="des" forName="childText_2" refType="primFontSz" refFor="des" refForName="parentText_5" op="lte"/>
              <dgm:constr type="primFontSz" for="des" forName="childText_3" refType="primFontSz" refFor="des" refForName="parentText_5" op="lte"/>
              <dgm:constr type="primFontSz" for="des" forName="childText_4" refType="primFontSz" refFor="des" refForName="parentText_5" op="lte"/>
              <dgm:constr type="primFontSz" for="des" forName="childText_5" refType="primFontSz" refFor="des" refForName="parentText_5" op="lte"/>
              <dgm:constr type="primFontSz" for="des" forName="parentText_2" refType="primFontSz" refFor="des" refForName="parentText_1" op="equ"/>
              <dgm:constr type="primFontSz" for="des" forName="parentText_3" refType="primFontSz" refFor="des" refForName="parentText_1" op="equ"/>
              <dgm:constr type="primFontSz" for="des" forName="parentText_4" refType="primFontSz" refFor="des" refForName="parentText_1" op="equ"/>
              <dgm:constr type="primFontSz" for="des" forName="parentText_5" refType="primFontSz" refFor="des" refForName="parentText_1" op="equ"/>
              <dgm:constr type="primFontSz" for="des" forName="childText_2" refType="primFontSz" refFor="des" refForName="childText_1" op="equ"/>
              <dgm:constr type="primFontSz" for="des" forName="childText_3" refType="primFontSz" refFor="des" refForName="childText_1" op="equ"/>
              <dgm:constr type="primFontSz" for="des" forName="childText_4" refType="primFontSz" refFor="des" refForName="childText_1" op="equ"/>
              <dgm:constr type="primFontSz" for="des" forName="childText_5" refType="primFontSz" refFor="des" refForName="childText_1" op="equ"/>
              <dgm:constr type="l" for="ch" forName="accentShape_1" refType="w" fact="0"/>
              <dgm:constr type="t" for="ch" forName="accentShape_1" refType="h" fact="0"/>
              <dgm:constr type="w" for="ch" forName="accentShape_1" refType="w" fact="0.1759"/>
              <dgm:constr type="h" for="ch" forName="accentShape_1" refType="h" fact="0.9952"/>
              <dgm:constr type="l" for="ch" forName="accentShape_2" refType="w" fact="0.192"/>
              <dgm:constr type="t" for="ch" forName="accentShape_2" refType="h" fact="0.1196"/>
              <dgm:constr type="w" for="ch" forName="accentShape_2" refType="w" fact="0.1759"/>
              <dgm:constr type="h" for="ch" forName="accentShape_2" refType="h" fact="0.876"/>
              <dgm:constr type="l" for="ch" forName="accentShape_3" refType="w" fact="0.384"/>
              <dgm:constr type="t" for="ch" forName="accentShape_3" refType="h" fact="0.2457"/>
              <dgm:constr type="w" for="ch" forName="accentShape_3" refType="w" fact="0.1759"/>
              <dgm:constr type="h" for="ch" forName="accentShape_3" refType="h" fact="0.7499"/>
              <dgm:constr type="l" for="ch" forName="accentShape_4" refType="w" fact="0.5759"/>
              <dgm:constr type="t" for="ch" forName="accentShape_4" refType="h" fact="0.3739"/>
              <dgm:constr type="w" for="ch" forName="accentShape_4" refType="w" fact="0.1759"/>
              <dgm:constr type="h" for="ch" forName="accentShape_4" refType="h" fact="0.6217"/>
              <dgm:constr type="l" for="ch" forName="accentShape_5" refType="w" fact="0.7679"/>
              <dgm:constr type="t" for="ch" forName="accentShape_5" refType="h" fact="0.5"/>
              <dgm:constr type="w" for="ch" forName="accentShape_5" refType="w" fact="0.1759"/>
              <dgm:constr type="h" for="ch" forName="accentShape_5" refType="h" fact="0.4956"/>
              <dgm:constr type="l" for="ch" forName="parentText_1" refType="w" fact="0.125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refFor="ch" refForName="accentShape_1" fact="0.9"/>
              <dgm:constr type="l" for="ch" forName="parentText_2" refType="w" fact="0.317"/>
              <dgm:constr type="t" for="ch" forName="parentText_2" refType="h" fact="0.1196"/>
              <dgm:constr type="w" for="ch" forName="parentText_2" refType="w" refFor="ch" refForName="accentShape_2" fact="0.26"/>
              <dgm:constr type="h" for="ch" forName="parentText_2" refType="h" refFor="ch" refForName="accentShape_2" fact="0.9"/>
              <dgm:constr type="l" for="ch" forName="parentText_3" refType="w" fact="0.509"/>
              <dgm:constr type="t" for="ch" forName="parentText_3" refType="h" fact="0.2457"/>
              <dgm:constr type="w" for="ch" forName="parentText_3" refType="w" refFor="ch" refForName="accentShape_3" fact="0.26"/>
              <dgm:constr type="h" for="ch" forName="parentText_3" refType="h" refFor="ch" refForName="accentShape_3" fact="0.9"/>
              <dgm:constr type="l" for="ch" forName="parentText_4" refType="w" fact="0.7009"/>
              <dgm:constr type="t" for="ch" forName="parentText_4" refType="h" fact="0.3739"/>
              <dgm:constr type="w" for="ch" forName="parentText_4" refType="w" refFor="ch" refForName="accentShape_4" fact="0.26"/>
              <dgm:constr type="h" for="ch" forName="parentText_4" refType="h" refFor="ch" refForName="accentShape_4" fact="0.9"/>
              <dgm:constr type="l" for="ch" forName="parentText_5" refType="w" fact="0.8929"/>
              <dgm:constr type="t" for="ch" forName="parentText_5" refType="h" fact="0.5"/>
              <dgm:constr type="w" for="ch" forName="parentText_5" refType="w" refFor="ch" refForName="accentShape_5" fact="0.26"/>
              <dgm:constr type="h" for="ch" forName="parentText_5" refType="h" refFor="ch" refForName="accentShape_5" fact="0.9"/>
              <dgm:constr type="l" for="ch" forName="childText_1" refType="w" fact="0"/>
              <dgm:constr type="t" for="ch" forName="childText_1" refType="h" fact="0"/>
              <dgm:constr type="w" for="ch" forName="childText_1" refType="w" refFor="ch" refForName="accentShape_1" fact="0.71"/>
              <dgm:constr type="h" for="ch" forName="childText_1" refType="h"/>
              <dgm:constr type="l" for="ch" forName="childText_2" refType="w" fact="0.192"/>
              <dgm:constr type="t" for="ch" forName="childText_2" refType="h" fact="0.1192"/>
              <dgm:constr type="w" for="ch" forName="childText_2" refType="w" refFor="ch" refForName="accentShape_2" fact="0.71"/>
              <dgm:constr type="h" for="ch" forName="childText_2" refType="h" fact="0.876"/>
              <dgm:constr type="l" for="ch" forName="childText_3" refType="w" fact="0.384"/>
              <dgm:constr type="t" for="ch" forName="childText_3" refType="h" fact="0.2457"/>
              <dgm:constr type="w" for="ch" forName="childText_3" refType="w" refFor="ch" refForName="accentShape_3" fact="0.71"/>
              <dgm:constr type="h" for="ch" forName="childText_3" refType="h" fact="0.7499"/>
              <dgm:constr type="l" for="ch" forName="childText_4" refType="w" fact="0.5759"/>
              <dgm:constr type="t" for="ch" forName="childText_4" refType="h" fact="0.3739"/>
              <dgm:constr type="w" for="ch" forName="childText_4" refType="w" refFor="ch" refForName="accentShape_4" fact="0.71"/>
              <dgm:constr type="h" for="ch" forName="childText_4" refType="h" fact="0.6217"/>
              <dgm:constr type="l" for="ch" forName="childText_5" refType="w" fact="0.7679"/>
              <dgm:constr type="t" for="ch" forName="childText_5" refType="h" fact="0.5001"/>
              <dgm:constr type="w" for="ch" forName="childText_5" refType="w" refFor="ch" refForName="accentShape_5" fact="0.71"/>
              <dgm:constr type="h" for="ch" forName="childText_5" refType="h" fact="0.4956"/>
            </dgm:constrLst>
          </dgm:if>
          <dgm:else name="Name21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primFontSz" for="des" forName="childText_2" refType="primFontSz" refFor="des" refForName="parentText_1" op="lte"/>
              <dgm:constr type="primFontSz" for="des" forName="childText_3" refType="primFontSz" refFor="des" refForName="parentText_1" op="lte"/>
              <dgm:constr type="primFontSz" for="des" forName="childText_4" refType="primFontSz" refFor="des" refForName="parentText_1" op="lte"/>
              <dgm:constr type="primFontSz" for="des" forName="childText_5" refType="primFontSz" refFor="des" refForName="parentText_1" op="lte"/>
              <dgm:constr type="primFontSz" for="des" forName="childText_1" refType="primFontSz" refFor="des" refForName="parentText_2" op="lte"/>
              <dgm:constr type="primFontSz" for="des" forName="childText_2" refType="primFontSz" refFor="des" refForName="parentText_2" op="lte"/>
              <dgm:constr type="primFontSz" for="des" forName="childText_3" refType="primFontSz" refFor="des" refForName="parentText_2" op="lte"/>
              <dgm:constr type="primFontSz" for="des" forName="childText_4" refType="primFontSz" refFor="des" refForName="parentText_2" op="lte"/>
              <dgm:constr type="primFontSz" for="des" forName="childText_5" refType="primFontSz" refFor="des" refForName="parentText_2" op="lte"/>
              <dgm:constr type="primFontSz" for="des" forName="childText_1" refType="primFontSz" refFor="des" refForName="parentText_3" op="lte"/>
              <dgm:constr type="primFontSz" for="des" forName="childText_2" refType="primFontSz" refFor="des" refForName="parentText_3" op="lte"/>
              <dgm:constr type="primFontSz" for="des" forName="childText_3" refType="primFontSz" refFor="des" refForName="parentText_3" op="lte"/>
              <dgm:constr type="primFontSz" for="des" forName="childText_4" refType="primFontSz" refFor="des" refForName="parentText_3" op="lte"/>
              <dgm:constr type="primFontSz" for="des" forName="childText_5" refType="primFontSz" refFor="des" refForName="parentText_3" op="lte"/>
              <dgm:constr type="primFontSz" for="des" forName="childText_1" refType="primFontSz" refFor="des" refForName="parentText_4" op="lte"/>
              <dgm:constr type="primFontSz" for="des" forName="childText_2" refType="primFontSz" refFor="des" refForName="parentText_4" op="lte"/>
              <dgm:constr type="primFontSz" for="des" forName="childText_3" refType="primFontSz" refFor="des" refForName="parentText_4" op="lte"/>
              <dgm:constr type="primFontSz" for="des" forName="childText_4" refType="primFontSz" refFor="des" refForName="parentText_4" op="lte"/>
              <dgm:constr type="primFontSz" for="des" forName="childText_5" refType="primFontSz" refFor="des" refForName="parentText_4" op="lte"/>
              <dgm:constr type="primFontSz" for="des" forName="childText_1" refType="primFontSz" refFor="des" refForName="parentText_5" op="lte"/>
              <dgm:constr type="primFontSz" for="des" forName="childText_2" refType="primFontSz" refFor="des" refForName="parentText_5" op="lte"/>
              <dgm:constr type="primFontSz" for="des" forName="childText_3" refType="primFontSz" refFor="des" refForName="parentText_5" op="lte"/>
              <dgm:constr type="primFontSz" for="des" forName="childText_4" refType="primFontSz" refFor="des" refForName="parentText_5" op="lte"/>
              <dgm:constr type="primFontSz" for="des" forName="childText_5" refType="primFontSz" refFor="des" refForName="parentText_5" op="lte"/>
              <dgm:constr type="primFontSz" for="des" forName="parentText_2" refType="primFontSz" refFor="des" refForName="parentText_1" op="equ"/>
              <dgm:constr type="primFontSz" for="des" forName="parentText_3" refType="primFontSz" refFor="des" refForName="parentText_1" op="equ"/>
              <dgm:constr type="primFontSz" for="des" forName="parentText_4" refType="primFontSz" refFor="des" refForName="parentText_1" op="equ"/>
              <dgm:constr type="primFontSz" for="des" forName="parentText_5" refType="primFontSz" refFor="des" refForName="parentText_1" op="equ"/>
              <dgm:constr type="primFontSz" for="des" forName="childText_2" refType="primFontSz" refFor="des" refForName="childText_1" op="equ"/>
              <dgm:constr type="primFontSz" for="des" forName="childText_3" refType="primFontSz" refFor="des" refForName="childText_1" op="equ"/>
              <dgm:constr type="primFontSz" for="des" forName="childText_4" refType="primFontSz" refFor="des" refForName="childText_1" op="equ"/>
              <dgm:constr type="primFontSz" for="des" forName="childText_5" refType="primFontSz" refFor="des" refForName="childText_1" op="equ"/>
              <dgm:constr type="l" for="ch" forName="accentShape_5" refType="w" fact="0"/>
              <dgm:constr type="t" for="ch" forName="accentShape_1" refType="h" fact="0"/>
              <dgm:constr type="w" for="ch" forName="accentShape_1" refType="w" fact="0.1759"/>
              <dgm:constr type="h" for="ch" forName="accentShape_1" refType="h" fact="0.9952"/>
              <dgm:constr type="l" for="ch" forName="accentShape_4" refType="w" fact="0.192"/>
              <dgm:constr type="t" for="ch" forName="accentShape_2" refType="h" fact="0.1196"/>
              <dgm:constr type="w" for="ch" forName="accentShape_2" refType="w" fact="0.1759"/>
              <dgm:constr type="h" for="ch" forName="accentShape_2" refType="h" fact="0.876"/>
              <dgm:constr type="l" for="ch" forName="accentShape_3" refType="w" fact="0.384"/>
              <dgm:constr type="t" for="ch" forName="accentShape_3" refType="h" fact="0.2457"/>
              <dgm:constr type="w" for="ch" forName="accentShape_3" refType="w" fact="0.1759"/>
              <dgm:constr type="h" for="ch" forName="accentShape_3" refType="h" fact="0.7499"/>
              <dgm:constr type="l" for="ch" forName="accentShape_2" refType="w" fact="0.5759"/>
              <dgm:constr type="t" for="ch" forName="accentShape_4" refType="h" fact="0.3739"/>
              <dgm:constr type="w" for="ch" forName="accentShape_4" refType="w" fact="0.1759"/>
              <dgm:constr type="h" for="ch" forName="accentShape_4" refType="h" fact="0.6217"/>
              <dgm:constr type="l" for="ch" forName="accentShape_1" refType="w" fact="0.7679"/>
              <dgm:constr type="t" for="ch" forName="accentShape_5" refType="h" fact="0.5"/>
              <dgm:constr type="w" for="ch" forName="accentShape_5" refType="w" fact="0.1759"/>
              <dgm:constr type="h" for="ch" forName="accentShape_5" refType="h" fact="0.4956"/>
              <dgm:constr type="l" for="ch" forName="parentText_5" refType="w" fact="0.125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refFor="ch" refForName="accentShape_1" fact="0.9"/>
              <dgm:constr type="l" for="ch" forName="parentText_4" refType="w" fact="0.317"/>
              <dgm:constr type="t" for="ch" forName="parentText_2" refType="h" fact="0.1196"/>
              <dgm:constr type="w" for="ch" forName="parentText_2" refType="w" refFor="ch" refForName="accentShape_2" fact="0.26"/>
              <dgm:constr type="h" for="ch" forName="parentText_2" refType="h" refFor="ch" refForName="accentShape_2" fact="0.9"/>
              <dgm:constr type="l" for="ch" forName="parentText_3" refType="w" fact="0.509"/>
              <dgm:constr type="t" for="ch" forName="parentText_3" refType="h" fact="0.2457"/>
              <dgm:constr type="w" for="ch" forName="parentText_3" refType="w" refFor="ch" refForName="accentShape_3" fact="0.26"/>
              <dgm:constr type="h" for="ch" forName="parentText_3" refType="h" refFor="ch" refForName="accentShape_3" fact="0.9"/>
              <dgm:constr type="l" for="ch" forName="parentText_2" refType="w" fact="0.7009"/>
              <dgm:constr type="t" for="ch" forName="parentText_4" refType="h" fact="0.3739"/>
              <dgm:constr type="w" for="ch" forName="parentText_4" refType="w" refFor="ch" refForName="accentShape_4" fact="0.26"/>
              <dgm:constr type="h" for="ch" forName="parentText_4" refType="h" refFor="ch" refForName="accentShape_4" fact="0.9"/>
              <dgm:constr type="l" for="ch" forName="parentText_1" refType="w" fact="0.8929"/>
              <dgm:constr type="t" for="ch" forName="parentText_5" refType="h" fact="0.5"/>
              <dgm:constr type="w" for="ch" forName="parentText_5" refType="w" refFor="ch" refForName="accentShape_5" fact="0.26"/>
              <dgm:constr type="h" for="ch" forName="parentText_5" refType="h" refFor="ch" refForName="accentShape_5" fact="0.9"/>
              <dgm:constr type="l" for="ch" forName="childText_5" refType="w" fact="0"/>
              <dgm:constr type="t" for="ch" forName="childText_1" refType="h" fact="0"/>
              <dgm:constr type="w" for="ch" forName="childText_1" refType="w" refFor="ch" refForName="accentShape_1" fact="0.71"/>
              <dgm:constr type="h" for="ch" forName="childText_1" refType="h"/>
              <dgm:constr type="l" for="ch" forName="childText_4" refType="w" fact="0.192"/>
              <dgm:constr type="t" for="ch" forName="childText_2" refType="h" fact="0.1192"/>
              <dgm:constr type="w" for="ch" forName="childText_2" refType="w" refFor="ch" refForName="accentShape_2" fact="0.71"/>
              <dgm:constr type="h" for="ch" forName="childText_2" refType="h" fact="0.876"/>
              <dgm:constr type="l" for="ch" forName="childText_3" refType="w" fact="0.384"/>
              <dgm:constr type="t" for="ch" forName="childText_3" refType="h" fact="0.2457"/>
              <dgm:constr type="w" for="ch" forName="childText_3" refType="w" refFor="ch" refForName="accentShape_3" fact="0.71"/>
              <dgm:constr type="h" for="ch" forName="childText_3" refType="h" fact="0.7499"/>
              <dgm:constr type="l" for="ch" forName="childText_2" refType="w" fact="0.5759"/>
              <dgm:constr type="t" for="ch" forName="childText_4" refType="h" fact="0.3739"/>
              <dgm:constr type="w" for="ch" forName="childText_4" refType="w" refFor="ch" refForName="accentShape_4" fact="0.71"/>
              <dgm:constr type="h" for="ch" forName="childText_4" refType="h" fact="0.6261"/>
              <dgm:constr type="l" for="ch" forName="childText_1" refType="w" fact="0.7679"/>
              <dgm:constr type="t" for="ch" forName="childText_5" refType="h" fact="0.5001"/>
              <dgm:constr type="w" for="ch" forName="childText_5" refType="w" refFor="ch" refForName="accentShape_5" fact="0.71"/>
              <dgm:constr type="h" for="ch" forName="childText_5" refType="h" fact="0.4999"/>
            </dgm:constrLst>
          </dgm:else>
        </dgm:choose>
      </dgm:if>
      <dgm:if name="Name22" axis="ch" ptType="node" func="cnt" op="equ" val="6">
        <dgm:alg type="composite">
          <dgm:param type="ar" val="2.4006"/>
        </dgm:alg>
        <dgm:shape xmlns:r="http://schemas.openxmlformats.org/officeDocument/2006/relationships" r:blip="">
          <dgm:adjLst/>
        </dgm:shape>
        <dgm:choose name="Name23">
          <dgm:if name="Name24" func="var" arg="dir" op="equ" val="norm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primFontSz" for="des" forName="childText_2" refType="primFontSz" refFor="des" refForName="parentText_1" op="lte"/>
              <dgm:constr type="primFontSz" for="des" forName="childText_3" refType="primFontSz" refFor="des" refForName="parentText_1" op="lte"/>
              <dgm:constr type="primFontSz" for="des" forName="childText_4" refType="primFontSz" refFor="des" refForName="parentText_1" op="lte"/>
              <dgm:constr type="primFontSz" for="des" forName="childText_5" refType="primFontSz" refFor="des" refForName="parentText_1" op="lte"/>
              <dgm:constr type="primFontSz" for="des" forName="childText_6" refType="primFontSz" refFor="des" refForName="parentText_1" op="lte"/>
              <dgm:constr type="primFontSz" for="des" forName="childText_1" refType="primFontSz" refFor="des" refForName="parentText_2" op="lte"/>
              <dgm:constr type="primFontSz" for="des" forName="childText_2" refType="primFontSz" refFor="des" refForName="parentText_2" op="lte"/>
              <dgm:constr type="primFontSz" for="des" forName="childText_3" refType="primFontSz" refFor="des" refForName="parentText_2" op="lte"/>
              <dgm:constr type="primFontSz" for="des" forName="childText_4" refType="primFontSz" refFor="des" refForName="parentText_2" op="lte"/>
              <dgm:constr type="primFontSz" for="des" forName="childText_5" refType="primFontSz" refFor="des" refForName="parentText_2" op="lte"/>
              <dgm:constr type="primFontSz" for="des" forName="childText_6" refType="primFontSz" refFor="des" refForName="parentText_2" op="lte"/>
              <dgm:constr type="primFontSz" for="des" forName="childText_1" refType="primFontSz" refFor="des" refForName="parentText_3" op="lte"/>
              <dgm:constr type="primFontSz" for="des" forName="childText_2" refType="primFontSz" refFor="des" refForName="parentText_3" op="lte"/>
              <dgm:constr type="primFontSz" for="des" forName="childText_3" refType="primFontSz" refFor="des" refForName="parentText_3" op="lte"/>
              <dgm:constr type="primFontSz" for="des" forName="childText_4" refType="primFontSz" refFor="des" refForName="parentText_3" op="lte"/>
              <dgm:constr type="primFontSz" for="des" forName="childText_5" refType="primFontSz" refFor="des" refForName="parentText_3" op="lte"/>
              <dgm:constr type="primFontSz" for="des" forName="childText_6" refType="primFontSz" refFor="des" refForName="parentText_3" op="lte"/>
              <dgm:constr type="primFontSz" for="des" forName="childText_1" refType="primFontSz" refFor="des" refForName="parentText_4" op="lte"/>
              <dgm:constr type="primFontSz" for="des" forName="childText_2" refType="primFontSz" refFor="des" refForName="parentText_4" op="lte"/>
              <dgm:constr type="primFontSz" for="des" forName="childText_3" refType="primFontSz" refFor="des" refForName="parentText_4" op="lte"/>
              <dgm:constr type="primFontSz" for="des" forName="childText_4" refType="primFontSz" refFor="des" refForName="parentText_4" op="lte"/>
              <dgm:constr type="primFontSz" for="des" forName="childText_5" refType="primFontSz" refFor="des" refForName="parentText_4" op="lte"/>
              <dgm:constr type="primFontSz" for="des" forName="childText_6" refType="primFontSz" refFor="des" refForName="parentText_4" op="lte"/>
              <dgm:constr type="primFontSz" for="des" forName="childText_1" refType="primFontSz" refFor="des" refForName="parentText_5" op="lte"/>
              <dgm:constr type="primFontSz" for="des" forName="childText_2" refType="primFontSz" refFor="des" refForName="parentText_5" op="lte"/>
              <dgm:constr type="primFontSz" for="des" forName="childText_3" refType="primFontSz" refFor="des" refForName="parentText_5" op="lte"/>
              <dgm:constr type="primFontSz" for="des" forName="childText_4" refType="primFontSz" refFor="des" refForName="parentText_5" op="lte"/>
              <dgm:constr type="primFontSz" for="des" forName="childText_5" refType="primFontSz" refFor="des" refForName="parentText_5" op="lte"/>
              <dgm:constr type="primFontSz" for="des" forName="childText_6" refType="primFontSz" refFor="des" refForName="parentText_5" op="lte"/>
              <dgm:constr type="primFontSz" for="des" forName="childText_1" refType="primFontSz" refFor="des" refForName="parentText_6" op="lte"/>
              <dgm:constr type="primFontSz" for="des" forName="childText_2" refType="primFontSz" refFor="des" refForName="parentText_6" op="lte"/>
              <dgm:constr type="primFontSz" for="des" forName="childText_3" refType="primFontSz" refFor="des" refForName="parentText_6" op="lte"/>
              <dgm:constr type="primFontSz" for="des" forName="childText_4" refType="primFontSz" refFor="des" refForName="parentText_6" op="lte"/>
              <dgm:constr type="primFontSz" for="des" forName="childText_5" refType="primFontSz" refFor="des" refForName="parentText_6" op="lte"/>
              <dgm:constr type="primFontSz" for="des" forName="childText_6" refType="primFontSz" refFor="des" refForName="parentText_6" op="lte"/>
              <dgm:constr type="primFontSz" for="des" forName="parentText_2" refType="primFontSz" refFor="des" refForName="parentText_1" op="equ"/>
              <dgm:constr type="primFontSz" for="des" forName="parentText_3" refType="primFontSz" refFor="des" refForName="parentText_1" op="equ"/>
              <dgm:constr type="primFontSz" for="des" forName="parentText_4" refType="primFontSz" refFor="des" refForName="parentText_1" op="equ"/>
              <dgm:constr type="primFontSz" for="des" forName="parentText_5" refType="primFontSz" refFor="des" refForName="parentText_1" op="equ"/>
              <dgm:constr type="primFontSz" for="des" forName="parentText_6" refType="primFontSz" refFor="des" refForName="parentText_1" op="equ"/>
              <dgm:constr type="primFontSz" for="des" forName="childText_2" refType="primFontSz" refFor="des" refForName="childText_1" op="equ"/>
              <dgm:constr type="primFontSz" for="des" forName="childText_3" refType="primFontSz" refFor="des" refForName="childText_1" op="equ"/>
              <dgm:constr type="primFontSz" for="des" forName="childText_4" refType="primFontSz" refFor="des" refForName="childText_1" op="equ"/>
              <dgm:constr type="primFontSz" for="des" forName="childText_5" refType="primFontSz" refFor="des" refForName="childText_1" op="equ"/>
              <dgm:constr type="primFontSz" for="des" forName="childText_6" refType="primFontSz" refFor="des" refForName="childText_1" op="equ"/>
              <dgm:constr type="l" for="ch" forName="accentShape_1" refType="w" fact="0"/>
              <dgm:constr type="t" for="ch" forName="accentShape_1" refType="h" fact="0"/>
              <dgm:constr type="w" for="ch" forName="accentShape_1" refType="w" fact="0.1473"/>
              <dgm:constr type="h" for="ch" forName="accentShape_1" refType="h"/>
              <dgm:constr type="l" for="ch" forName="accentShape_2" refType="w" fact="0.1608"/>
              <dgm:constr type="t" for="ch" forName="accentShape_2" refType="h" fact="0.1"/>
              <dgm:constr type="w" for="ch" forName="accentShape_2" refType="w" fact="0.1473"/>
              <dgm:constr type="h" for="ch" forName="accentShape_2" refType="h" fact="0.9"/>
              <dgm:constr type="l" for="ch" forName="accentShape_3" refType="w" fact="0.3216"/>
              <dgm:constr type="t" for="ch" forName="accentShape_3" refType="h" fact="0.2"/>
              <dgm:constr type="w" for="ch" forName="accentShape_3" refType="w" fact="0.1473"/>
              <dgm:constr type="h" for="ch" forName="accentShape_3" refType="h" fact="0.8"/>
              <dgm:constr type="l" for="ch" forName="accentShape_4" refType="w" fact="0.4824"/>
              <dgm:constr type="t" for="ch" forName="accentShape_4" refType="h" fact="0.3"/>
              <dgm:constr type="w" for="ch" forName="accentShape_4" refType="w" fact="0.1473"/>
              <dgm:constr type="h" for="ch" forName="accentShape_4" refType="h" fact="0.7"/>
              <dgm:constr type="l" for="ch" forName="accentShape_5" refType="w" fact="0.6432"/>
              <dgm:constr type="t" for="ch" forName="accentShape_5" refType="h" fact="0.4"/>
              <dgm:constr type="w" for="ch" forName="accentShape_5" refType="w" fact="0.1473"/>
              <dgm:constr type="h" for="ch" forName="accentShape_5" refType="h" fact="0.6"/>
              <dgm:constr type="l" for="ch" forName="accentShape_6" refType="w" fact="0.8056"/>
              <dgm:constr type="t" for="ch" forName="accentShape_6" refType="h" fact="0.5"/>
              <dgm:constr type="w" for="ch" forName="accentShape_6" refType="w" fact="0.1473"/>
              <dgm:constr type="h" for="ch" forName="accentShape_6" refType="h" fact="0.5"/>
              <dgm:constr type="l" for="ch" forName="childText_1" refType="w" fact="0"/>
              <dgm:constr type="t" for="ch" forName="childText_1" refType="h" fact="0"/>
              <dgm:constr type="w" for="ch" forName="childText_1" refType="w" refFor="ch" refForName="accentShape_1" fact="0.7"/>
              <dgm:constr type="h" for="ch" forName="childText_1" refType="h" refFor="ch" refForName="accentShape_1"/>
              <dgm:constr type="l" for="ch" forName="childText_2" refType="w" fact="0.1608"/>
              <dgm:constr type="t" for="ch" forName="childText_2" refType="h" fact="0.1"/>
              <dgm:constr type="w" for="ch" forName="childText_2" refType="w" refFor="ch" refForName="accentShape_2" fact="0.7"/>
              <dgm:constr type="h" for="ch" forName="childText_2" refType="h" refFor="ch" refForName="accentShape_2"/>
              <dgm:constr type="l" for="ch" forName="childText_3" refType="w" fact="0.3216"/>
              <dgm:constr type="t" for="ch" forName="childText_3" refType="h" fact="0.2"/>
              <dgm:constr type="w" for="ch" forName="childText_3" refType="w" refFor="ch" refForName="accentShape_3" fact="0.7"/>
              <dgm:constr type="h" for="ch" forName="childText_3" refType="h" refFor="ch" refForName="accentShape_3"/>
              <dgm:constr type="l" for="ch" forName="childText_4" refType="w" fact="0.4824"/>
              <dgm:constr type="t" for="ch" forName="childText_4" refType="h" fact="0.3"/>
              <dgm:constr type="w" for="ch" forName="childText_4" refType="w" refFor="ch" refForName="accentShape_4" fact="0.7"/>
              <dgm:constr type="h" for="ch" forName="childText_4" refType="h" refFor="ch" refForName="accentShape_4"/>
              <dgm:constr type="l" for="ch" forName="childText_5" refType="w" fact="0.6432"/>
              <dgm:constr type="t" for="ch" forName="childText_5" refType="h" fact="0.4"/>
              <dgm:constr type="w" for="ch" forName="childText_5" refType="w" refFor="ch" refForName="accentShape_5" fact="0.7"/>
              <dgm:constr type="h" for="ch" forName="childText_5" refType="h" refFor="ch" refForName="accentShape_5"/>
              <dgm:constr type="l" for="ch" forName="childText_6" refType="w" fact="0.8056"/>
              <dgm:constr type="t" for="ch" forName="childText_6" refType="h" fact="0.5"/>
              <dgm:constr type="w" for="ch" forName="childText_6" refType="w" refFor="ch" refForName="accentShape_6" fact="0.7"/>
              <dgm:constr type="h" for="ch" forName="childText_6" refType="h" refFor="ch" refForName="accentShape_6"/>
              <dgm:constr type="l" for="ch" forName="parentText_1" refType="w" fact="0.1045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refFor="ch" refForName="accentShape_1" fact="0.9"/>
              <dgm:constr type="l" for="ch" forName="parentText_2" refType="w" fact="0.2653"/>
              <dgm:constr type="t" for="ch" forName="parentText_2" refType="h" fact="0.1"/>
              <dgm:constr type="w" for="ch" forName="parentText_2" refType="w" refFor="ch" refForName="accentShape_2" fact="0.26"/>
              <dgm:constr type="h" for="ch" forName="parentText_2" refType="h" refFor="ch" refForName="accentShape_2" fact="0.9"/>
              <dgm:constr type="l" for="ch" forName="parentText_3" refType="w" fact="0.4261"/>
              <dgm:constr type="t" for="ch" forName="parentText_3" refType="h" fact="0.2"/>
              <dgm:constr type="w" for="ch" forName="parentText_3" refType="w" refFor="ch" refForName="accentShape_3" fact="0.26"/>
              <dgm:constr type="h" for="ch" forName="parentText_3" refType="h" refFor="ch" refForName="accentShape_3" fact="0.9"/>
              <dgm:constr type="l" for="ch" forName="parentText_4" refType="w" fact="0.5869"/>
              <dgm:constr type="t" for="ch" forName="parentText_4" refType="h" fact="0.3"/>
              <dgm:constr type="w" for="ch" forName="parentText_4" refType="w" refFor="ch" refForName="accentShape_4" fact="0.26"/>
              <dgm:constr type="h" for="ch" forName="parentText_4" refType="h" refFor="ch" refForName="accentShape_4" fact="0.9"/>
              <dgm:constr type="l" for="ch" forName="parentText_5" refType="w" fact="0.7477"/>
              <dgm:constr type="t" for="ch" forName="parentText_5" refType="h" fact="0.4"/>
              <dgm:constr type="w" for="ch" forName="parentText_5" refType="w" refFor="ch" refForName="accentShape_5" fact="0.26"/>
              <dgm:constr type="h" for="ch" forName="parentText_5" refType="h" refFor="ch" refForName="accentShape_5" fact="0.9"/>
              <dgm:constr type="l" for="ch" forName="parentText_6" refType="w" fact="0.9101"/>
              <dgm:constr type="t" for="ch" forName="parentText_6" refType="h" fact="0.5"/>
              <dgm:constr type="w" for="ch" forName="parentText_6" refType="w" refFor="ch" refForName="accentShape_6" fact="0.26"/>
              <dgm:constr type="h" for="ch" forName="parentText_6" refType="h" refFor="ch" refForName="accentShape_6" fact="0.9"/>
            </dgm:constrLst>
          </dgm:if>
          <dgm:else name="Name25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primFontSz" for="des" forName="childText_2" refType="primFontSz" refFor="des" refForName="parentText_1" op="lte"/>
              <dgm:constr type="primFontSz" for="des" forName="childText_3" refType="primFontSz" refFor="des" refForName="parentText_1" op="lte"/>
              <dgm:constr type="primFontSz" for="des" forName="childText_4" refType="primFontSz" refFor="des" refForName="parentText_1" op="lte"/>
              <dgm:constr type="primFontSz" for="des" forName="childText_5" refType="primFontSz" refFor="des" refForName="parentText_1" op="lte"/>
              <dgm:constr type="primFontSz" for="des" forName="childText_6" refType="primFontSz" refFor="des" refForName="parentText_1" op="lte"/>
              <dgm:constr type="primFontSz" for="des" forName="childText_1" refType="primFontSz" refFor="des" refForName="parentText_2" op="lte"/>
              <dgm:constr type="primFontSz" for="des" forName="childText_2" refType="primFontSz" refFor="des" refForName="parentText_2" op="lte"/>
              <dgm:constr type="primFontSz" for="des" forName="childText_3" refType="primFontSz" refFor="des" refForName="parentText_2" op="lte"/>
              <dgm:constr type="primFontSz" for="des" forName="childText_4" refType="primFontSz" refFor="des" refForName="parentText_2" op="lte"/>
              <dgm:constr type="primFontSz" for="des" forName="childText_5" refType="primFontSz" refFor="des" refForName="parentText_2" op="lte"/>
              <dgm:constr type="primFontSz" for="des" forName="childText_6" refType="primFontSz" refFor="des" refForName="parentText_2" op="lte"/>
              <dgm:constr type="primFontSz" for="des" forName="childText_1" refType="primFontSz" refFor="des" refForName="parentText_3" op="lte"/>
              <dgm:constr type="primFontSz" for="des" forName="childText_2" refType="primFontSz" refFor="des" refForName="parentText_3" op="lte"/>
              <dgm:constr type="primFontSz" for="des" forName="childText_3" refType="primFontSz" refFor="des" refForName="parentText_3" op="lte"/>
              <dgm:constr type="primFontSz" for="des" forName="childText_4" refType="primFontSz" refFor="des" refForName="parentText_3" op="lte"/>
              <dgm:constr type="primFontSz" for="des" forName="childText_5" refType="primFontSz" refFor="des" refForName="parentText_3" op="lte"/>
              <dgm:constr type="primFontSz" for="des" forName="childText_6" refType="primFontSz" refFor="des" refForName="parentText_3" op="lte"/>
              <dgm:constr type="primFontSz" for="des" forName="childText_1" refType="primFontSz" refFor="des" refForName="parentText_4" op="lte"/>
              <dgm:constr type="primFontSz" for="des" forName="childText_2" refType="primFontSz" refFor="des" refForName="parentText_4" op="lte"/>
              <dgm:constr type="primFontSz" for="des" forName="childText_3" refType="primFontSz" refFor="des" refForName="parentText_4" op="lte"/>
              <dgm:constr type="primFontSz" for="des" forName="childText_4" refType="primFontSz" refFor="des" refForName="parentText_4" op="lte"/>
              <dgm:constr type="primFontSz" for="des" forName="childText_5" refType="primFontSz" refFor="des" refForName="parentText_4" op="lte"/>
              <dgm:constr type="primFontSz" for="des" forName="childText_6" refType="primFontSz" refFor="des" refForName="parentText_4" op="lte"/>
              <dgm:constr type="primFontSz" for="des" forName="childText_1" refType="primFontSz" refFor="des" refForName="parentText_5" op="lte"/>
              <dgm:constr type="primFontSz" for="des" forName="childText_2" refType="primFontSz" refFor="des" refForName="parentText_5" op="lte"/>
              <dgm:constr type="primFontSz" for="des" forName="childText_3" refType="primFontSz" refFor="des" refForName="parentText_5" op="lte"/>
              <dgm:constr type="primFontSz" for="des" forName="childText_4" refType="primFontSz" refFor="des" refForName="parentText_5" op="lte"/>
              <dgm:constr type="primFontSz" for="des" forName="childText_5" refType="primFontSz" refFor="des" refForName="parentText_5" op="lte"/>
              <dgm:constr type="primFontSz" for="des" forName="childText_6" refType="primFontSz" refFor="des" refForName="parentText_5" op="lte"/>
              <dgm:constr type="primFontSz" for="des" forName="childText_1" refType="primFontSz" refFor="des" refForName="parentText_6" op="lte"/>
              <dgm:constr type="primFontSz" for="des" forName="childText_2" refType="primFontSz" refFor="des" refForName="parentText_6" op="lte"/>
              <dgm:constr type="primFontSz" for="des" forName="childText_3" refType="primFontSz" refFor="des" refForName="parentText_6" op="lte"/>
              <dgm:constr type="primFontSz" for="des" forName="childText_4" refType="primFontSz" refFor="des" refForName="parentText_6" op="lte"/>
              <dgm:constr type="primFontSz" for="des" forName="childText_5" refType="primFontSz" refFor="des" refForName="parentText_6" op="lte"/>
              <dgm:constr type="primFontSz" for="des" forName="childText_6" refType="primFontSz" refFor="des" refForName="parentText_6" op="lte"/>
              <dgm:constr type="primFontSz" for="des" forName="parentText_2" refType="primFontSz" refFor="des" refForName="parentText_1" op="equ"/>
              <dgm:constr type="primFontSz" for="des" forName="parentText_3" refType="primFontSz" refFor="des" refForName="parentText_1" op="equ"/>
              <dgm:constr type="primFontSz" for="des" forName="parentText_4" refType="primFontSz" refFor="des" refForName="parentText_1" op="equ"/>
              <dgm:constr type="primFontSz" for="des" forName="parentText_5" refType="primFontSz" refFor="des" refForName="parentText_1" op="equ"/>
              <dgm:constr type="primFontSz" for="des" forName="parentText_6" refType="primFontSz" refFor="des" refForName="parentText_1" op="equ"/>
              <dgm:constr type="primFontSz" for="des" forName="childText_2" refType="primFontSz" refFor="des" refForName="childText_1" op="equ"/>
              <dgm:constr type="primFontSz" for="des" forName="childText_3" refType="primFontSz" refFor="des" refForName="childText_1" op="equ"/>
              <dgm:constr type="primFontSz" for="des" forName="childText_4" refType="primFontSz" refFor="des" refForName="childText_1" op="equ"/>
              <dgm:constr type="primFontSz" for="des" forName="childText_5" refType="primFontSz" refFor="des" refForName="childText_1" op="equ"/>
              <dgm:constr type="primFontSz" for="des" forName="childText_6" refType="primFontSz" refFor="des" refForName="childText_1" op="equ"/>
              <dgm:constr type="l" for="ch" forName="accentShape_6" refType="w" fact="0"/>
              <dgm:constr type="t" for="ch" forName="accentShape_1" refType="h" fact="0"/>
              <dgm:constr type="w" for="ch" forName="accentShape_1" refType="w" fact="0.1473"/>
              <dgm:constr type="h" for="ch" forName="accentShape_1" refType="h"/>
              <dgm:constr type="l" for="ch" forName="accentShape_5" refType="w" fact="0.1608"/>
              <dgm:constr type="t" for="ch" forName="accentShape_2" refType="h" fact="0.1"/>
              <dgm:constr type="w" for="ch" forName="accentShape_2" refType="w" fact="0.1473"/>
              <dgm:constr type="h" for="ch" forName="accentShape_2" refType="h" fact="0.9"/>
              <dgm:constr type="l" for="ch" forName="accentShape_4" refType="w" fact="0.3216"/>
              <dgm:constr type="t" for="ch" forName="accentShape_3" refType="h" fact="0.2"/>
              <dgm:constr type="w" for="ch" forName="accentShape_3" refType="w" fact="0.1473"/>
              <dgm:constr type="h" for="ch" forName="accentShape_3" refType="h" fact="0.8"/>
              <dgm:constr type="l" for="ch" forName="accentShape_3" refType="w" fact="0.4824"/>
              <dgm:constr type="t" for="ch" forName="accentShape_4" refType="h" fact="0.3"/>
              <dgm:constr type="w" for="ch" forName="accentShape_4" refType="w" fact="0.1473"/>
              <dgm:constr type="h" for="ch" forName="accentShape_4" refType="h" fact="0.7"/>
              <dgm:constr type="l" for="ch" forName="accentShape_2" refType="w" fact="0.6432"/>
              <dgm:constr type="t" for="ch" forName="accentShape_5" refType="h" fact="0.4"/>
              <dgm:constr type="w" for="ch" forName="accentShape_5" refType="w" fact="0.1473"/>
              <dgm:constr type="h" for="ch" forName="accentShape_5" refType="h" fact="0.6"/>
              <dgm:constr type="l" for="ch" forName="accentShape_1" refType="w" fact="0.8056"/>
              <dgm:constr type="t" for="ch" forName="accentShape_6" refType="h" fact="0.5"/>
              <dgm:constr type="w" for="ch" forName="accentShape_6" refType="w" fact="0.1473"/>
              <dgm:constr type="h" for="ch" forName="accentShape_6" refType="h" fact="0.5"/>
              <dgm:constr type="l" for="ch" forName="childText_6" refType="w" fact="0"/>
              <dgm:constr type="t" for="ch" forName="childText_1" refType="h" fact="0"/>
              <dgm:constr type="w" for="ch" forName="childText_1" refType="w" refFor="ch" refForName="accentShape_1" fact="0.7"/>
              <dgm:constr type="h" for="ch" forName="childText_1" refType="h" refFor="ch" refForName="accentShape_1"/>
              <dgm:constr type="l" for="ch" forName="childText_5" refType="w" fact="0.1608"/>
              <dgm:constr type="t" for="ch" forName="childText_2" refType="h" fact="0.1"/>
              <dgm:constr type="w" for="ch" forName="childText_2" refType="w" refFor="ch" refForName="accentShape_2" fact="0.7"/>
              <dgm:constr type="h" for="ch" forName="childText_2" refType="h" refFor="ch" refForName="accentShape_2"/>
              <dgm:constr type="l" for="ch" forName="childText_4" refType="w" fact="0.3216"/>
              <dgm:constr type="t" for="ch" forName="childText_3" refType="h" fact="0.2"/>
              <dgm:constr type="w" for="ch" forName="childText_3" refType="w" refFor="ch" refForName="accentShape_3" fact="0.7"/>
              <dgm:constr type="h" for="ch" forName="childText_3" refType="h" refFor="ch" refForName="accentShape_3"/>
              <dgm:constr type="l" for="ch" forName="childText_3" refType="w" fact="0.4824"/>
              <dgm:constr type="t" for="ch" forName="childText_4" refType="h" fact="0.3"/>
              <dgm:constr type="w" for="ch" forName="childText_4" refType="w" refFor="ch" refForName="accentShape_4" fact="0.7"/>
              <dgm:constr type="h" for="ch" forName="childText_4" refType="h" refFor="ch" refForName="accentShape_4"/>
              <dgm:constr type="l" for="ch" forName="childText_2" refType="w" fact="0.6432"/>
              <dgm:constr type="t" for="ch" forName="childText_5" refType="h" fact="0.4"/>
              <dgm:constr type="w" for="ch" forName="childText_5" refType="w" refFor="ch" refForName="accentShape_5" fact="0.7"/>
              <dgm:constr type="h" for="ch" forName="childText_5" refType="h" refFor="ch" refForName="accentShape_5"/>
              <dgm:constr type="l" for="ch" forName="childText_1" refType="w" fact="0.8056"/>
              <dgm:constr type="t" for="ch" forName="childText_6" refType="h" fact="0.5"/>
              <dgm:constr type="w" for="ch" forName="childText_6" refType="w" refFor="ch" refForName="accentShape_6" fact="0.7"/>
              <dgm:constr type="h" for="ch" forName="childText_6" refType="h" refFor="ch" refForName="accentShape_6"/>
              <dgm:constr type="l" for="ch" forName="parentText_6" refType="w" fact="0.1045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refFor="ch" refForName="accentShape_1" fact="0.9"/>
              <dgm:constr type="l" for="ch" forName="parentText_5" refType="w" fact="0.2653"/>
              <dgm:constr type="t" for="ch" forName="parentText_2" refType="h" fact="0.1"/>
              <dgm:constr type="w" for="ch" forName="parentText_2" refType="w" refFor="ch" refForName="accentShape_2" fact="0.26"/>
              <dgm:constr type="h" for="ch" forName="parentText_2" refType="h" refFor="ch" refForName="accentShape_2" fact="0.9"/>
              <dgm:constr type="l" for="ch" forName="parentText_4" refType="w" fact="0.4261"/>
              <dgm:constr type="t" for="ch" forName="parentText_3" refType="h" fact="0.2"/>
              <dgm:constr type="w" for="ch" forName="parentText_3" refType="w" refFor="ch" refForName="accentShape_3" fact="0.26"/>
              <dgm:constr type="h" for="ch" forName="parentText_3" refType="h" refFor="ch" refForName="accentShape_3" fact="0.9"/>
              <dgm:constr type="l" for="ch" forName="parentText_3" refType="w" fact="0.5869"/>
              <dgm:constr type="t" for="ch" forName="parentText_4" refType="h" fact="0.3"/>
              <dgm:constr type="w" for="ch" forName="parentText_4" refType="w" refFor="ch" refForName="accentShape_4" fact="0.26"/>
              <dgm:constr type="h" for="ch" forName="parentText_4" refType="h" refFor="ch" refForName="accentShape_4" fact="0.9"/>
              <dgm:constr type="l" for="ch" forName="parentText_2" refType="w" fact="0.7477"/>
              <dgm:constr type="t" for="ch" forName="parentText_5" refType="h" fact="0.4"/>
              <dgm:constr type="w" for="ch" forName="parentText_5" refType="w" refFor="ch" refForName="accentShape_5" fact="0.26"/>
              <dgm:constr type="h" for="ch" forName="parentText_5" refType="h" refFor="ch" refForName="accentShape_5" fact="0.9"/>
              <dgm:constr type="l" for="ch" forName="parentText_1" refType="w" fact="0.9101"/>
              <dgm:constr type="t" for="ch" forName="parentText_6" refType="h" fact="0.5"/>
              <dgm:constr type="w" for="ch" forName="parentText_6" refType="w" refFor="ch" refForName="accentShape_6" fact="0.26"/>
              <dgm:constr type="h" for="ch" forName="parentText_6" refType="h" refFor="ch" refForName="accentShape_6" fact="0.9"/>
            </dgm:constrLst>
          </dgm:else>
        </dgm:choose>
      </dgm:if>
      <dgm:else name="Name26">
        <dgm:alg type="composite">
          <dgm:param type="ar" val="2.7874"/>
        </dgm:alg>
        <dgm:shape xmlns:r="http://schemas.openxmlformats.org/officeDocument/2006/relationships" r:blip="">
          <dgm:adjLst/>
        </dgm:shape>
        <dgm:choose name="Name27">
          <dgm:if name="Name28" func="var" arg="dir" op="equ" val="norm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primFontSz" for="des" forName="childText_2" refType="primFontSz" refFor="des" refForName="parentText_1" op="lte"/>
              <dgm:constr type="primFontSz" for="des" forName="childText_3" refType="primFontSz" refFor="des" refForName="parentText_1" op="lte"/>
              <dgm:constr type="primFontSz" for="des" forName="childText_4" refType="primFontSz" refFor="des" refForName="parentText_1" op="lte"/>
              <dgm:constr type="primFontSz" for="des" forName="childText_5" refType="primFontSz" refFor="des" refForName="parentText_1" op="lte"/>
              <dgm:constr type="primFontSz" for="des" forName="childText_6" refType="primFontSz" refFor="des" refForName="parentText_1" op="lte"/>
              <dgm:constr type="primFontSz" for="des" forName="childText_7" refType="primFontSz" refFor="des" refForName="parentText_1" op="lte"/>
              <dgm:constr type="primFontSz" for="des" forName="childText_1" refType="primFontSz" refFor="des" refForName="parentText_2" op="lte"/>
              <dgm:constr type="primFontSz" for="des" forName="childText_2" refType="primFontSz" refFor="des" refForName="parentText_2" op="lte"/>
              <dgm:constr type="primFontSz" for="des" forName="childText_3" refType="primFontSz" refFor="des" refForName="parentText_2" op="lte"/>
              <dgm:constr type="primFontSz" for="des" forName="childText_4" refType="primFontSz" refFor="des" refForName="parentText_2" op="lte"/>
              <dgm:constr type="primFontSz" for="des" forName="childText_5" refType="primFontSz" refFor="des" refForName="parentText_2" op="lte"/>
              <dgm:constr type="primFontSz" for="des" forName="childText_6" refType="primFontSz" refFor="des" refForName="parentText_2" op="lte"/>
              <dgm:constr type="primFontSz" for="des" forName="childText_7" refType="primFontSz" refFor="des" refForName="parentText_2" op="lte"/>
              <dgm:constr type="primFontSz" for="des" forName="childText_1" refType="primFontSz" refFor="des" refForName="parentText_3" op="lte"/>
              <dgm:constr type="primFontSz" for="des" forName="childText_2" refType="primFontSz" refFor="des" refForName="parentText_3" op="lte"/>
              <dgm:constr type="primFontSz" for="des" forName="childText_3" refType="primFontSz" refFor="des" refForName="parentText_3" op="lte"/>
              <dgm:constr type="primFontSz" for="des" forName="childText_4" refType="primFontSz" refFor="des" refForName="parentText_3" op="lte"/>
              <dgm:constr type="primFontSz" for="des" forName="childText_5" refType="primFontSz" refFor="des" refForName="parentText_3" op="lte"/>
              <dgm:constr type="primFontSz" for="des" forName="childText_6" refType="primFontSz" refFor="des" refForName="parentText_3" op="lte"/>
              <dgm:constr type="primFontSz" for="des" forName="childText_7" refType="primFontSz" refFor="des" refForName="parentText_3" op="lte"/>
              <dgm:constr type="primFontSz" for="des" forName="childText_1" refType="primFontSz" refFor="des" refForName="parentText_4" op="lte"/>
              <dgm:constr type="primFontSz" for="des" forName="childText_2" refType="primFontSz" refFor="des" refForName="parentText_4" op="lte"/>
              <dgm:constr type="primFontSz" for="des" forName="childText_3" refType="primFontSz" refFor="des" refForName="parentText_4" op="lte"/>
              <dgm:constr type="primFontSz" for="des" forName="childText_4" refType="primFontSz" refFor="des" refForName="parentText_4" op="lte"/>
              <dgm:constr type="primFontSz" for="des" forName="childText_5" refType="primFontSz" refFor="des" refForName="parentText_4" op="lte"/>
              <dgm:constr type="primFontSz" for="des" forName="childText_6" refType="primFontSz" refFor="des" refForName="parentText_4" op="lte"/>
              <dgm:constr type="primFontSz" for="des" forName="childText_7" refType="primFontSz" refFor="des" refForName="parentText_4" op="lte"/>
              <dgm:constr type="primFontSz" for="des" forName="childText_1" refType="primFontSz" refFor="des" refForName="parentText_5" op="lte"/>
              <dgm:constr type="primFontSz" for="des" forName="childText_2" refType="primFontSz" refFor="des" refForName="parentText_5" op="lte"/>
              <dgm:constr type="primFontSz" for="des" forName="childText_3" refType="primFontSz" refFor="des" refForName="parentText_5" op="lte"/>
              <dgm:constr type="primFontSz" for="des" forName="childText_4" refType="primFontSz" refFor="des" refForName="parentText_5" op="lte"/>
              <dgm:constr type="primFontSz" for="des" forName="childText_5" refType="primFontSz" refFor="des" refForName="parentText_5" op="lte"/>
              <dgm:constr type="primFontSz" for="des" forName="childText_6" refType="primFontSz" refFor="des" refForName="parentText_5" op="lte"/>
              <dgm:constr type="primFontSz" for="des" forName="childText_7" refType="primFontSz" refFor="des" refForName="parentText_5" op="lte"/>
              <dgm:constr type="primFontSz" for="des" forName="childText_1" refType="primFontSz" refFor="des" refForName="parentText_6" op="lte"/>
              <dgm:constr type="primFontSz" for="des" forName="childText_2" refType="primFontSz" refFor="des" refForName="parentText_6" op="lte"/>
              <dgm:constr type="primFontSz" for="des" forName="childText_3" refType="primFontSz" refFor="des" refForName="parentText_6" op="lte"/>
              <dgm:constr type="primFontSz" for="des" forName="childText_4" refType="primFontSz" refFor="des" refForName="parentText_6" op="lte"/>
              <dgm:constr type="primFontSz" for="des" forName="childText_5" refType="primFontSz" refFor="des" refForName="parentText_6" op="lte"/>
              <dgm:constr type="primFontSz" for="des" forName="childText_6" refType="primFontSz" refFor="des" refForName="parentText_6" op="lte"/>
              <dgm:constr type="primFontSz" for="des" forName="childText_7" refType="primFontSz" refFor="des" refForName="parentText_6" op="lte"/>
              <dgm:constr type="primFontSz" for="des" forName="childText_1" refType="primFontSz" refFor="des" refForName="parentText_7" op="lte"/>
              <dgm:constr type="primFontSz" for="des" forName="childText_2" refType="primFontSz" refFor="des" refForName="parentText_7" op="lte"/>
              <dgm:constr type="primFontSz" for="des" forName="childText_3" refType="primFontSz" refFor="des" refForName="parentText_7" op="lte"/>
              <dgm:constr type="primFontSz" for="des" forName="childText_4" refType="primFontSz" refFor="des" refForName="parentText_7" op="lte"/>
              <dgm:constr type="primFontSz" for="des" forName="childText_5" refType="primFontSz" refFor="des" refForName="parentText_7" op="lte"/>
              <dgm:constr type="primFontSz" for="des" forName="childText_6" refType="primFontSz" refFor="des" refForName="parentText_7" op="lte"/>
              <dgm:constr type="primFontSz" for="des" forName="childText_7" refType="primFontSz" refFor="des" refForName="parentText_7" op="lte"/>
              <dgm:constr type="primFontSz" for="des" forName="parentText_2" refType="primFontSz" refFor="des" refForName="parentText_1" op="equ"/>
              <dgm:constr type="primFontSz" for="des" forName="parentText_3" refType="primFontSz" refFor="des" refForName="parentText_1" op="equ"/>
              <dgm:constr type="primFontSz" for="des" forName="parentText_4" refType="primFontSz" refFor="des" refForName="parentText_1" op="equ"/>
              <dgm:constr type="primFontSz" for="des" forName="parentText_5" refType="primFontSz" refFor="des" refForName="parentText_1" op="equ"/>
              <dgm:constr type="primFontSz" for="des" forName="parentText_6" refType="primFontSz" refFor="des" refForName="parentText_1" op="equ"/>
              <dgm:constr type="primFontSz" for="des" forName="parentText_7" refType="primFontSz" refFor="des" refForName="parentText_1" op="equ"/>
              <dgm:constr type="primFontSz" for="des" forName="childText_2" refType="primFontSz" refFor="des" refForName="childText_1" op="equ"/>
              <dgm:constr type="primFontSz" for="des" forName="childText_3" refType="primFontSz" refFor="des" refForName="childText_1" op="equ"/>
              <dgm:constr type="primFontSz" for="des" forName="childText_4" refType="primFontSz" refFor="des" refForName="childText_1" op="equ"/>
              <dgm:constr type="primFontSz" for="des" forName="childText_5" refType="primFontSz" refFor="des" refForName="childText_1" op="equ"/>
              <dgm:constr type="primFontSz" for="des" forName="childText_6" refType="primFontSz" refFor="des" refForName="childText_1" op="equ"/>
              <dgm:constr type="primFontSz" for="des" forName="childText_7" refType="primFontSz" refFor="des" refForName="childText_1" op="equ"/>
              <dgm:constr type="l" for="ch" forName="accentShape_1" refType="w" fact="0"/>
              <dgm:constr type="t" for="ch" forName="accentShape_1" refType="h" fact="0"/>
              <dgm:constr type="w" for="ch" forName="accentShape_1" refType="w" fact="0.1269"/>
              <dgm:constr type="h" for="ch" forName="accentShape_1" refType="h"/>
              <dgm:constr type="l" for="ch" forName="accentShape_2" refType="w" fact="0.1385"/>
              <dgm:constr type="t" for="ch" forName="accentShape_2" refType="h" fact="0.0833"/>
              <dgm:constr type="w" for="ch" forName="accentShape_2" refType="w" fact="0.1269"/>
              <dgm:constr type="h" for="ch" forName="accentShape_2" refType="h" fact="0.9165"/>
              <dgm:constr type="l" for="ch" forName="accentShape_3" refType="w" fact="0.277"/>
              <dgm:constr type="t" for="ch" forName="accentShape_3" refType="h" fact="0.1666"/>
              <dgm:constr type="w" for="ch" forName="accentShape_3" refType="w" fact="0.1269"/>
              <dgm:constr type="h" for="ch" forName="accentShape_3" refType="h" fact="0.8332"/>
              <dgm:constr type="l" for="ch" forName="accentShape_4" refType="w" fact="0.4155"/>
              <dgm:constr type="t" for="ch" forName="accentShape_4" refType="h" fact="0.2499"/>
              <dgm:constr type="w" for="ch" forName="accentShape_4" refType="w" fact="0.1269"/>
              <dgm:constr type="h" for="ch" forName="accentShape_4" refType="h" fact="0.7499"/>
              <dgm:constr type="l" for="ch" forName="accentShape_5" refType="w" fact="0.5539"/>
              <dgm:constr type="t" for="ch" forName="accentShape_5" refType="h" fact="0.3332"/>
              <dgm:constr type="w" for="ch" forName="accentShape_5" refType="w" fact="0.1269"/>
              <dgm:constr type="h" for="ch" forName="accentShape_5" refType="h" fact="0.6666"/>
              <dgm:constr type="l" for="ch" forName="accentShape_6" refType="w" fact="0.6938"/>
              <dgm:constr type="t" for="ch" forName="accentShape_6" refType="h" fact="0.4165"/>
              <dgm:constr type="w" for="ch" forName="accentShape_6" refType="w" fact="0.1269"/>
              <dgm:constr type="h" for="ch" forName="accentShape_6" refType="h" fact="0.5833"/>
              <dgm:constr type="l" for="ch" forName="accentShape_7" refType="w" fact="0.8326"/>
              <dgm:constr type="t" for="ch" forName="accentShape_7" refType="h" fact="0.5"/>
              <dgm:constr type="w" for="ch" forName="accentShape_7" refType="w" fact="0.1269"/>
              <dgm:constr type="h" for="ch" forName="accentShape_7" refType="h" fact="0.5"/>
              <dgm:constr type="l" for="ch" forName="parentText_1" refType="w" fact="0.0888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refFor="ch" refForName="accentShape_1" fact="0.9"/>
              <dgm:constr type="l" for="ch" forName="parentText_2" refType="w" fact="0.2273"/>
              <dgm:constr type="t" for="ch" forName="parentText_2" refType="h" fact="0.0833"/>
              <dgm:constr type="w" for="ch" forName="parentText_2" refType="w" refFor="ch" refForName="accentShape_2" fact="0.26"/>
              <dgm:constr type="h" for="ch" forName="parentText_2" refType="h" refFor="ch" refForName="accentShape_2" fact="0.9"/>
              <dgm:constr type="l" for="ch" forName="parentText_3" refType="w" fact="0.36583"/>
              <dgm:constr type="t" for="ch" forName="parentText_3" refType="h" fact="0.1666"/>
              <dgm:constr type="w" for="ch" forName="parentText_3" refType="w" refFor="ch" refForName="accentShape_3" fact="0.26"/>
              <dgm:constr type="h" for="ch" forName="parentText_3" refType="h" refFor="ch" refForName="accentShape_3" fact="0.9"/>
              <dgm:constr type="l" for="ch" forName="parentText_4" refType="w" fact="0.5043"/>
              <dgm:constr type="t" for="ch" forName="parentText_4" refType="h" fact="0.2499"/>
              <dgm:constr type="w" for="ch" forName="parentText_4" refType="w" refFor="ch" refForName="accentShape_4" fact="0.26"/>
              <dgm:constr type="h" for="ch" forName="parentText_4" refType="h" refFor="ch" refForName="accentShape_4" fact="0.9"/>
              <dgm:constr type="l" for="ch" forName="parentText_5" refType="w" fact="0.6427"/>
              <dgm:constr type="t" for="ch" forName="parentText_5" refType="h" fact="0.3332"/>
              <dgm:constr type="w" for="ch" forName="parentText_5" refType="w" refFor="ch" refForName="accentShape_5" fact="0.26"/>
              <dgm:constr type="h" for="ch" forName="parentText_5" refType="h" refFor="ch" refForName="accentShape_5" fact="0.9"/>
              <dgm:constr type="l" for="ch" forName="parentText_6" refType="w" fact="0.78263"/>
              <dgm:constr type="t" for="ch" forName="parentText_6" refType="h" fact="0.4165"/>
              <dgm:constr type="w" for="ch" forName="parentText_6" refType="w" refFor="ch" refForName="accentShape_6" fact="0.26"/>
              <dgm:constr type="h" for="ch" forName="parentText_6" refType="h" refFor="ch" refForName="accentShape_6" fact="0.9"/>
              <dgm:constr type="l" for="ch" forName="parentText_7" refType="w" fact="0.92143"/>
              <dgm:constr type="t" for="ch" forName="parentText_7" refType="h" fact="0.5"/>
              <dgm:constr type="w" for="ch" forName="parentText_7" refType="w" refFor="ch" refForName="accentShape_7" fact="0.26"/>
              <dgm:constr type="h" for="ch" forName="parentText_7" refType="h" refFor="ch" refForName="accentShape_7" fact="0.9"/>
              <dgm:constr type="l" for="ch" forName="childText_1" refType="w" fact="0"/>
              <dgm:constr type="t" for="ch" forName="childText_1" refType="h" fact="0"/>
              <dgm:constr type="w" for="ch" forName="childText_1" refType="w" refFor="ch" refForName="accentShape_1" fact="0.7"/>
              <dgm:constr type="h" for="ch" forName="childText_1" refType="h" refFor="ch" refForName="accentShape_1"/>
              <dgm:constr type="l" for="ch" forName="childText_2" refType="w" fact="0.1385"/>
              <dgm:constr type="t" for="ch" forName="childText_2" refType="h" fact="0.0833"/>
              <dgm:constr type="w" for="ch" forName="childText_2" refType="w" refFor="ch" refForName="accentShape_2" fact="0.7"/>
              <dgm:constr type="h" for="ch" forName="childText_2" refType="h" refFor="ch" refForName="accentShape_2"/>
              <dgm:constr type="l" for="ch" forName="childText_3" refType="w" fact="0.277"/>
              <dgm:constr type="t" for="ch" forName="childText_3" refType="h" fact="0.1666"/>
              <dgm:constr type="w" for="ch" forName="childText_3" refType="w" refFor="ch" refForName="accentShape_3" fact="0.7"/>
              <dgm:constr type="h" for="ch" forName="childText_3" refType="h" refFor="ch" refForName="accentShape_3"/>
              <dgm:constr type="l" for="ch" forName="childText_4" refType="w" fact="0.4155"/>
              <dgm:constr type="t" for="ch" forName="childText_4" refType="h" fact="0.2499"/>
              <dgm:constr type="w" for="ch" forName="childText_4" refType="w" refFor="ch" refForName="accentShape_4" fact="0.7"/>
              <dgm:constr type="h" for="ch" forName="childText_4" refType="h" refFor="ch" refForName="accentShape_4"/>
              <dgm:constr type="l" for="ch" forName="childText_5" refType="w" fact="0.5539"/>
              <dgm:constr type="t" for="ch" forName="childText_5" refType="h" fact="0.3332"/>
              <dgm:constr type="w" for="ch" forName="childText_5" refType="w" refFor="ch" refForName="accentShape_5" fact="0.7"/>
              <dgm:constr type="h" for="ch" forName="childText_5" refType="h" refFor="ch" refForName="accentShape_5"/>
              <dgm:constr type="l" for="ch" forName="childText_6" refType="w" fact="0.6938"/>
              <dgm:constr type="t" for="ch" forName="childText_6" refType="h" fact="0.4165"/>
              <dgm:constr type="w" for="ch" forName="childText_6" refType="w" refFor="ch" refForName="accentShape_6" fact="0.7"/>
              <dgm:constr type="h" for="ch" forName="childText_6" refType="h" refFor="ch" refForName="accentShape_6"/>
              <dgm:constr type="l" for="ch" forName="childText_7" refType="w" fact="0.8326"/>
              <dgm:constr type="t" for="ch" forName="childText_7" refType="h" fact="0.5"/>
              <dgm:constr type="w" for="ch" forName="childText_7" refType="w" refFor="ch" refForName="accentShape_7" fact="0.7"/>
              <dgm:constr type="h" for="ch" forName="childText_7" refType="h" refFor="ch" refForName="accentShape_7"/>
            </dgm:constrLst>
          </dgm:if>
          <dgm:else name="Name29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primFontSz" for="des" forName="childText_2" refType="primFontSz" refFor="des" refForName="parentText_1" op="lte"/>
              <dgm:constr type="primFontSz" for="des" forName="childText_3" refType="primFontSz" refFor="des" refForName="parentText_1" op="lte"/>
              <dgm:constr type="primFontSz" for="des" forName="childText_4" refType="primFontSz" refFor="des" refForName="parentText_1" op="lte"/>
              <dgm:constr type="primFontSz" for="des" forName="childText_5" refType="primFontSz" refFor="des" refForName="parentText_1" op="lte"/>
              <dgm:constr type="primFontSz" for="des" forName="childText_6" refType="primFontSz" refFor="des" refForName="parentText_1" op="lte"/>
              <dgm:constr type="primFontSz" for="des" forName="childText_7" refType="primFontSz" refFor="des" refForName="parentText_1" op="lte"/>
              <dgm:constr type="primFontSz" for="des" forName="childText_1" refType="primFontSz" refFor="des" refForName="parentText_2" op="lte"/>
              <dgm:constr type="primFontSz" for="des" forName="childText_2" refType="primFontSz" refFor="des" refForName="parentText_2" op="lte"/>
              <dgm:constr type="primFontSz" for="des" forName="childText_3" refType="primFontSz" refFor="des" refForName="parentText_2" op="lte"/>
              <dgm:constr type="primFontSz" for="des" forName="childText_4" refType="primFontSz" refFor="des" refForName="parentText_2" op="lte"/>
              <dgm:constr type="primFontSz" for="des" forName="childText_5" refType="primFontSz" refFor="des" refForName="parentText_2" op="lte"/>
              <dgm:constr type="primFontSz" for="des" forName="childText_6" refType="primFontSz" refFor="des" refForName="parentText_2" op="lte"/>
              <dgm:constr type="primFontSz" for="des" forName="childText_7" refType="primFontSz" refFor="des" refForName="parentText_2" op="lte"/>
              <dgm:constr type="primFontSz" for="des" forName="childText_1" refType="primFontSz" refFor="des" refForName="parentText_3" op="lte"/>
              <dgm:constr type="primFontSz" for="des" forName="childText_2" refType="primFontSz" refFor="des" refForName="parentText_3" op="lte"/>
              <dgm:constr type="primFontSz" for="des" forName="childText_3" refType="primFontSz" refFor="des" refForName="parentText_3" op="lte"/>
              <dgm:constr type="primFontSz" for="des" forName="childText_4" refType="primFontSz" refFor="des" refForName="parentText_3" op="lte"/>
              <dgm:constr type="primFontSz" for="des" forName="childText_5" refType="primFontSz" refFor="des" refForName="parentText_3" op="lte"/>
              <dgm:constr type="primFontSz" for="des" forName="childText_6" refType="primFontSz" refFor="des" refForName="parentText_3" op="lte"/>
              <dgm:constr type="primFontSz" for="des" forName="childText_7" refType="primFontSz" refFor="des" refForName="parentText_3" op="lte"/>
              <dgm:constr type="primFontSz" for="des" forName="childText_1" refType="primFontSz" refFor="des" refForName="parentText_4" op="lte"/>
              <dgm:constr type="primFontSz" for="des" forName="childText_2" refType="primFontSz" refFor="des" refForName="parentText_4" op="lte"/>
              <dgm:constr type="primFontSz" for="des" forName="childText_3" refType="primFontSz" refFor="des" refForName="parentText_4" op="lte"/>
              <dgm:constr type="primFontSz" for="des" forName="childText_4" refType="primFontSz" refFor="des" refForName="parentText_4" op="lte"/>
              <dgm:constr type="primFontSz" for="des" forName="childText_5" refType="primFontSz" refFor="des" refForName="parentText_4" op="lte"/>
              <dgm:constr type="primFontSz" for="des" forName="childText_6" refType="primFontSz" refFor="des" refForName="parentText_4" op="lte"/>
              <dgm:constr type="primFontSz" for="des" forName="childText_7" refType="primFontSz" refFor="des" refForName="parentText_4" op="lte"/>
              <dgm:constr type="primFontSz" for="des" forName="childText_1" refType="primFontSz" refFor="des" refForName="parentText_5" op="lte"/>
              <dgm:constr type="primFontSz" for="des" forName="childText_2" refType="primFontSz" refFor="des" refForName="parentText_5" op="lte"/>
              <dgm:constr type="primFontSz" for="des" forName="childText_3" refType="primFontSz" refFor="des" refForName="parentText_5" op="lte"/>
              <dgm:constr type="primFontSz" for="des" forName="childText_4" refType="primFontSz" refFor="des" refForName="parentText_5" op="lte"/>
              <dgm:constr type="primFontSz" for="des" forName="childText_5" refType="primFontSz" refFor="des" refForName="parentText_5" op="lte"/>
              <dgm:constr type="primFontSz" for="des" forName="childText_6" refType="primFontSz" refFor="des" refForName="parentText_5" op="lte"/>
              <dgm:constr type="primFontSz" for="des" forName="childText_7" refType="primFontSz" refFor="des" refForName="parentText_5" op="lte"/>
              <dgm:constr type="primFontSz" for="des" forName="childText_1" refType="primFontSz" refFor="des" refForName="parentText_6" op="lte"/>
              <dgm:constr type="primFontSz" for="des" forName="childText_2" refType="primFontSz" refFor="des" refForName="parentText_6" op="lte"/>
              <dgm:constr type="primFontSz" for="des" forName="childText_3" refType="primFontSz" refFor="des" refForName="parentText_6" op="lte"/>
              <dgm:constr type="primFontSz" for="des" forName="childText_4" refType="primFontSz" refFor="des" refForName="parentText_6" op="lte"/>
              <dgm:constr type="primFontSz" for="des" forName="childText_5" refType="primFontSz" refFor="des" refForName="parentText_6" op="lte"/>
              <dgm:constr type="primFontSz" for="des" forName="childText_6" refType="primFontSz" refFor="des" refForName="parentText_6" op="lte"/>
              <dgm:constr type="primFontSz" for="des" forName="childText_7" refType="primFontSz" refFor="des" refForName="parentText_6" op="lte"/>
              <dgm:constr type="primFontSz" for="des" forName="childText_1" refType="primFontSz" refFor="des" refForName="parentText_7" op="lte"/>
              <dgm:constr type="primFontSz" for="des" forName="childText_2" refType="primFontSz" refFor="des" refForName="parentText_7" op="lte"/>
              <dgm:constr type="primFontSz" for="des" forName="childText_3" refType="primFontSz" refFor="des" refForName="parentText_7" op="lte"/>
              <dgm:constr type="primFontSz" for="des" forName="childText_4" refType="primFontSz" refFor="des" refForName="parentText_7" op="lte"/>
              <dgm:constr type="primFontSz" for="des" forName="childText_5" refType="primFontSz" refFor="des" refForName="parentText_7" op="lte"/>
              <dgm:constr type="primFontSz" for="des" forName="childText_6" refType="primFontSz" refFor="des" refForName="parentText_7" op="lte"/>
              <dgm:constr type="primFontSz" for="des" forName="childText_7" refType="primFontSz" refFor="des" refForName="parentText_7" op="lte"/>
              <dgm:constr type="primFontSz" for="des" forName="parentText_2" refType="primFontSz" refFor="des" refForName="parentText_1" op="equ"/>
              <dgm:constr type="primFontSz" for="des" forName="parentText_3" refType="primFontSz" refFor="des" refForName="parentText_1" op="equ"/>
              <dgm:constr type="primFontSz" for="des" forName="parentText_4" refType="primFontSz" refFor="des" refForName="parentText_1" op="equ"/>
              <dgm:constr type="primFontSz" for="des" forName="parentText_5" refType="primFontSz" refFor="des" refForName="parentText_1" op="equ"/>
              <dgm:constr type="primFontSz" for="des" forName="parentText_6" refType="primFontSz" refFor="des" refForName="parentText_1" op="equ"/>
              <dgm:constr type="primFontSz" for="des" forName="parentText_7" refType="primFontSz" refFor="des" refForName="parentText_1" op="equ"/>
              <dgm:constr type="primFontSz" for="des" forName="childText_2" refType="primFontSz" refFor="des" refForName="childText_1" op="equ"/>
              <dgm:constr type="primFontSz" for="des" forName="childText_3" refType="primFontSz" refFor="des" refForName="childText_1" op="equ"/>
              <dgm:constr type="primFontSz" for="des" forName="childText_4" refType="primFontSz" refFor="des" refForName="childText_1" op="equ"/>
              <dgm:constr type="primFontSz" for="des" forName="childText_5" refType="primFontSz" refFor="des" refForName="childText_1" op="equ"/>
              <dgm:constr type="primFontSz" for="des" forName="childText_6" refType="primFontSz" refFor="des" refForName="childText_1" op="equ"/>
              <dgm:constr type="primFontSz" for="des" forName="childText_7" refType="primFontSz" refFor="des" refForName="childText_1" op="equ"/>
              <dgm:constr type="l" for="ch" forName="accentShape_7" refType="w" fact="0"/>
              <dgm:constr type="t" for="ch" forName="accentShape_1" refType="h" fact="0"/>
              <dgm:constr type="w" for="ch" forName="accentShape_1" refType="w" fact="0.1269"/>
              <dgm:constr type="h" for="ch" forName="accentShape_1" refType="h"/>
              <dgm:constr type="l" for="ch" forName="accentShape_6" refType="w" fact="0.1385"/>
              <dgm:constr type="t" for="ch" forName="accentShape_2" refType="h" fact="0.0833"/>
              <dgm:constr type="w" for="ch" forName="accentShape_2" refType="w" fact="0.1269"/>
              <dgm:constr type="h" for="ch" forName="accentShape_2" refType="h" fact="0.9165"/>
              <dgm:constr type="l" for="ch" forName="accentShape_5" refType="w" fact="0.277"/>
              <dgm:constr type="t" for="ch" forName="accentShape_3" refType="h" fact="0.1666"/>
              <dgm:constr type="w" for="ch" forName="accentShape_3" refType="w" fact="0.1269"/>
              <dgm:constr type="h" for="ch" forName="accentShape_3" refType="h" fact="0.8332"/>
              <dgm:constr type="l" for="ch" forName="accentShape_4" refType="w" fact="0.4155"/>
              <dgm:constr type="t" for="ch" forName="accentShape_4" refType="h" fact="0.2499"/>
              <dgm:constr type="w" for="ch" forName="accentShape_4" refType="w" fact="0.1269"/>
              <dgm:constr type="h" for="ch" forName="accentShape_4" refType="h" fact="0.7499"/>
              <dgm:constr type="l" for="ch" forName="accentShape_3" refType="w" fact="0.5539"/>
              <dgm:constr type="t" for="ch" forName="accentShape_5" refType="h" fact="0.3332"/>
              <dgm:constr type="w" for="ch" forName="accentShape_5" refType="w" fact="0.1269"/>
              <dgm:constr type="h" for="ch" forName="accentShape_5" refType="h" fact="0.6666"/>
              <dgm:constr type="l" for="ch" forName="accentShape_2" refType="w" fact="0.6938"/>
              <dgm:constr type="t" for="ch" forName="accentShape_6" refType="h" fact="0.4165"/>
              <dgm:constr type="w" for="ch" forName="accentShape_6" refType="w" fact="0.1269"/>
              <dgm:constr type="h" for="ch" forName="accentShape_6" refType="h" fact="0.5833"/>
              <dgm:constr type="l" for="ch" forName="accentShape_1" refType="w" fact="0.8326"/>
              <dgm:constr type="t" for="ch" forName="accentShape_7" refType="h" fact="0.5"/>
              <dgm:constr type="w" for="ch" forName="accentShape_7" refType="w" fact="0.1269"/>
              <dgm:constr type="h" for="ch" forName="accentShape_7" refType="h" fact="0.5"/>
              <dgm:constr type="l" for="ch" forName="parentText_7" refType="w" fact="0.0888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refFor="ch" refForName="accentShape_1" fact="0.9"/>
              <dgm:constr type="l" for="ch" forName="parentText_6" refType="w" fact="0.2273"/>
              <dgm:constr type="t" for="ch" forName="parentText_2" refType="h" fact="0.0833"/>
              <dgm:constr type="w" for="ch" forName="parentText_2" refType="w" refFor="ch" refForName="accentShape_2" fact="0.26"/>
              <dgm:constr type="h" for="ch" forName="parentText_2" refType="h" refFor="ch" refForName="accentShape_2" fact="0.9"/>
              <dgm:constr type="l" for="ch" forName="parentText_5" refType="w" fact="0.36583"/>
              <dgm:constr type="t" for="ch" forName="parentText_3" refType="h" fact="0.1666"/>
              <dgm:constr type="w" for="ch" forName="parentText_3" refType="w" refFor="ch" refForName="accentShape_3" fact="0.26"/>
              <dgm:constr type="h" for="ch" forName="parentText_3" refType="h" refFor="ch" refForName="accentShape_3" fact="0.9"/>
              <dgm:constr type="l" for="ch" forName="parentText_4" refType="w" fact="0.5043"/>
              <dgm:constr type="t" for="ch" forName="parentText_4" refType="h" fact="0.2499"/>
              <dgm:constr type="w" for="ch" forName="parentText_4" refType="w" refFor="ch" refForName="accentShape_4" fact="0.26"/>
              <dgm:constr type="h" for="ch" forName="parentText_4" refType="h" refFor="ch" refForName="accentShape_4" fact="0.9"/>
              <dgm:constr type="l" for="ch" forName="parentText_3" refType="w" fact="0.6427"/>
              <dgm:constr type="t" for="ch" forName="parentText_5" refType="h" fact="0.3332"/>
              <dgm:constr type="w" for="ch" forName="parentText_5" refType="w" refFor="ch" refForName="accentShape_5" fact="0.26"/>
              <dgm:constr type="h" for="ch" forName="parentText_5" refType="h" refFor="ch" refForName="accentShape_5" fact="0.9"/>
              <dgm:constr type="l" for="ch" forName="parentText_2" refType="w" fact="0.78263"/>
              <dgm:constr type="t" for="ch" forName="parentText_6" refType="h" fact="0.4165"/>
              <dgm:constr type="w" for="ch" forName="parentText_6" refType="w" refFor="ch" refForName="accentShape_6" fact="0.26"/>
              <dgm:constr type="h" for="ch" forName="parentText_6" refType="h" refFor="ch" refForName="accentShape_6" fact="0.9"/>
              <dgm:constr type="l" for="ch" forName="parentText_1" refType="w" fact="0.92143"/>
              <dgm:constr type="t" for="ch" forName="parentText_7" refType="h" fact="0.5"/>
              <dgm:constr type="w" for="ch" forName="parentText_7" refType="w" refFor="ch" refForName="accentShape_7" fact="0.26"/>
              <dgm:constr type="h" for="ch" forName="parentText_7" refType="h" refFor="ch" refForName="accentShape_7" fact="0.9"/>
              <dgm:constr type="l" for="ch" forName="childText_7" refType="w" fact="0"/>
              <dgm:constr type="t" for="ch" forName="childText_1" refType="h" fact="0"/>
              <dgm:constr type="w" for="ch" forName="childText_1" refType="w" refFor="ch" refForName="accentShape_1" fact="0.7"/>
              <dgm:constr type="h" for="ch" forName="childText_1" refType="h" refFor="ch" refForName="accentShape_1"/>
              <dgm:constr type="l" for="ch" forName="childText_6" refType="w" fact="0.1385"/>
              <dgm:constr type="t" for="ch" forName="childText_2" refType="h" fact="0.0833"/>
              <dgm:constr type="w" for="ch" forName="childText_2" refType="w" refFor="ch" refForName="accentShape_2" fact="0.7"/>
              <dgm:constr type="h" for="ch" forName="childText_2" refType="h" refFor="ch" refForName="accentShape_2"/>
              <dgm:constr type="l" for="ch" forName="childText_5" refType="w" fact="0.277"/>
              <dgm:constr type="t" for="ch" forName="childText_3" refType="h" fact="0.1666"/>
              <dgm:constr type="w" for="ch" forName="childText_3" refType="w" refFor="ch" refForName="accentShape_3" fact="0.7"/>
              <dgm:constr type="h" for="ch" forName="childText_3" refType="h" refFor="ch" refForName="accentShape_3"/>
              <dgm:constr type="l" for="ch" forName="childText_4" refType="w" fact="0.4155"/>
              <dgm:constr type="t" for="ch" forName="childText_4" refType="h" fact="0.2499"/>
              <dgm:constr type="w" for="ch" forName="childText_4" refType="w" refFor="ch" refForName="accentShape_4" fact="0.7"/>
              <dgm:constr type="h" for="ch" forName="childText_4" refType="h" refFor="ch" refForName="accentShape_4"/>
              <dgm:constr type="l" for="ch" forName="childText_3" refType="w" fact="0.5539"/>
              <dgm:constr type="t" for="ch" forName="childText_5" refType="h" fact="0.3332"/>
              <dgm:constr type="w" for="ch" forName="childText_5" refType="w" refFor="ch" refForName="accentShape_5" fact="0.7"/>
              <dgm:constr type="h" for="ch" forName="childText_5" refType="h" refFor="ch" refForName="accentShape_5"/>
              <dgm:constr type="l" for="ch" forName="childText_2" refType="w" fact="0.6938"/>
              <dgm:constr type="t" for="ch" forName="childText_6" refType="h" fact="0.4165"/>
              <dgm:constr type="w" for="ch" forName="childText_6" refType="w" refFor="ch" refForName="accentShape_6" fact="0.7"/>
              <dgm:constr type="h" for="ch" forName="childText_6" refType="h" refFor="ch" refForName="accentShape_6"/>
              <dgm:constr type="l" for="ch" forName="childText_1" refType="w" fact="0.8326"/>
              <dgm:constr type="t" for="ch" forName="childText_7" refType="h" fact="0.5"/>
              <dgm:constr type="w" for="ch" forName="childText_7" refType="w" refFor="ch" refForName="accentShape_7" fact="0.7"/>
              <dgm:constr type="h" for="ch" forName="childText_7" refType="h" refFor="ch" refForName="accentShape_7"/>
            </dgm:constrLst>
          </dgm:else>
        </dgm:choose>
      </dgm:else>
    </dgm:choose>
    <dgm:forEach name="wrapper" axis="self" ptType="parTrans">
      <dgm:forEach name="accentRepeat" axis="self">
        <dgm:layoutNode name="imageRepeatNode" styleLbl="node1">
          <dgm:alg type="sp"/>
          <dgm:shape xmlns:r="http://schemas.openxmlformats.org/officeDocument/2006/relationships" type="rect" r:blip="" zOrderOff="-10">
            <dgm:adjLst/>
          </dgm:shape>
          <dgm:presOf axis="self"/>
        </dgm:layoutNode>
      </dgm:forEach>
    </dgm:forEach>
    <dgm:forEach name="Name30" axis="ch" ptType="node" cnt="1">
      <dgm:layoutNode name="parentText_1" styleLbl="node1">
        <dgm:varLst>
          <dgm:chMax val="1"/>
          <dgm:chPref val="1"/>
          <dgm:bulletEnabled val="1"/>
        </dgm:varLst>
        <dgm:alg type="tx">
          <dgm:param type="autoTxRot" val="grav"/>
          <dgm:param type="parTxLTRAlign" val="r"/>
          <dgm:param type="shpTxLTRAlignCh" val="r"/>
          <dgm:param type="txAnchorVertCh" val="mid"/>
        </dgm:alg>
        <dgm:shape xmlns:r="http://schemas.openxmlformats.org/officeDocument/2006/relationships" rot="-90" type="rect" r:blip="" hideGeom="1">
          <dgm:adjLst/>
        </dgm:shape>
        <dgm:presOf axis="self" ptType="node"/>
        <dgm:constrLst>
          <dgm:constr type="lMarg" refType="primFontSz" fact="0.3"/>
          <dgm:constr type="rMarg" refType="primFontSz" fact="0.45"/>
          <dgm:constr type="tMarg" refType="primFontSz" fact="0"/>
          <dgm:constr type="bMarg" refType="primFontSz" fact="0.1"/>
        </dgm:constrLst>
        <dgm:ruleLst>
          <dgm:rule type="primFontSz" val="5" fact="NaN" max="NaN"/>
        </dgm:ruleLst>
      </dgm:layoutNode>
      <dgm:layoutNode name="childText_1" styleLbl="node1">
        <dgm:varLst>
          <dgm:chMax val="0"/>
          <dgm:chPref val="0"/>
          <dgm:bulletEnabled val="1"/>
        </dgm:varLst>
        <dgm:alg type="tx">
          <dgm:param type="parTxLTRAlign" val="l"/>
          <dgm:param type="txAnchorVert" val="t"/>
        </dgm:alg>
        <dgm:shape xmlns:r="http://schemas.openxmlformats.org/officeDocument/2006/relationships" type="rect" r:blip="" hideGeom="1">
          <dgm:adjLst/>
        </dgm:shape>
        <dgm:presOf axis="des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Shape_1">
        <dgm:alg type="sp"/>
        <dgm:shape xmlns:r="http://schemas.openxmlformats.org/officeDocument/2006/relationships" r:blip="">
          <dgm:adjLst/>
        </dgm:shape>
        <dgm:presOf/>
        <dgm:constrLst/>
        <dgm:forEach name="Name31" ref="accentRepeat"/>
      </dgm:layoutNode>
    </dgm:forEach>
    <dgm:forEach name="Name32" axis="ch" ptType="node" st="2" cnt="1">
      <dgm:layoutNode name="parentText_2">
        <dgm:varLst>
          <dgm:chMax val="1"/>
          <dgm:chPref val="1"/>
          <dgm:bulletEnabled val="1"/>
        </dgm:varLst>
        <dgm:alg type="tx">
          <dgm:param type="autoTxRot" val="grav"/>
          <dgm:param type="parTxLTRAlign" val="r"/>
          <dgm:param type="shpTxLTRAlignCh" val="r"/>
          <dgm:param type="txAnchorVertCh" val="mid"/>
        </dgm:alg>
        <dgm:shape xmlns:r="http://schemas.openxmlformats.org/officeDocument/2006/relationships" rot="-90" type="rect" r:blip="" hideGeom="1">
          <dgm:adjLst/>
        </dgm:shape>
        <dgm:presOf axis="self" ptType="node"/>
        <dgm:constrLst>
          <dgm:constr type="lMarg" refType="primFontSz" fact="0.3"/>
          <dgm:constr type="rMarg" refType="primFontSz" fact="0.45"/>
          <dgm:constr type="tMarg" refType="primFontSz" fact="0"/>
          <dgm:constr type="bMarg" refType="primFontSz" fact="0.1"/>
        </dgm:constrLst>
        <dgm:ruleLst>
          <dgm:rule type="primFontSz" val="5" fact="NaN" max="NaN"/>
        </dgm:ruleLst>
      </dgm:layoutNode>
      <dgm:layoutNode name="childText_2">
        <dgm:varLst>
          <dgm:chMax val="0"/>
          <dgm:chPref val="0"/>
          <dgm:bulletEnabled val="1"/>
        </dgm:varLst>
        <dgm:alg type="tx">
          <dgm:param type="parTxLTRAlign" val="l"/>
          <dgm:param type="txAnchorVert" val="t"/>
        </dgm:alg>
        <dgm:shape xmlns:r="http://schemas.openxmlformats.org/officeDocument/2006/relationships" type="rect" r:blip="" hideGeom="1">
          <dgm:adjLst/>
        </dgm:shape>
        <dgm:presOf axis="des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Shape_2">
        <dgm:alg type="sp"/>
        <dgm:shape xmlns:r="http://schemas.openxmlformats.org/officeDocument/2006/relationships" r:blip="">
          <dgm:adjLst/>
        </dgm:shape>
        <dgm:presOf/>
        <dgm:constrLst/>
        <dgm:forEach name="Name33" ref="accentRepeat"/>
      </dgm:layoutNode>
    </dgm:forEach>
    <dgm:forEach name="Name34" axis="ch" ptType="node" st="3" cnt="1">
      <dgm:layoutNode name="parentText_3">
        <dgm:varLst>
          <dgm:chMax val="1"/>
          <dgm:chPref val="1"/>
          <dgm:bulletEnabled val="1"/>
        </dgm:varLst>
        <dgm:alg type="tx">
          <dgm:param type="autoTxRot" val="grav"/>
          <dgm:param type="parTxLTRAlign" val="r"/>
          <dgm:param type="shpTxLTRAlignCh" val="r"/>
          <dgm:param type="txAnchorVertCh" val="mid"/>
        </dgm:alg>
        <dgm:shape xmlns:r="http://schemas.openxmlformats.org/officeDocument/2006/relationships" rot="-90" type="rect" r:blip="" hideGeom="1">
          <dgm:adjLst/>
        </dgm:shape>
        <dgm:presOf axis="self" ptType="node"/>
        <dgm:constrLst>
          <dgm:constr type="lMarg" refType="primFontSz" fact="0.3"/>
          <dgm:constr type="rMarg" refType="primFontSz" fact="0.45"/>
          <dgm:constr type="tMarg" refType="primFontSz" fact="0"/>
          <dgm:constr type="bMarg" refType="primFontSz" fact="0.1"/>
        </dgm:constrLst>
        <dgm:ruleLst>
          <dgm:rule type="primFontSz" val="5" fact="NaN" max="NaN"/>
        </dgm:ruleLst>
      </dgm:layoutNode>
      <dgm:layoutNode name="childText_3">
        <dgm:varLst>
          <dgm:chMax val="0"/>
          <dgm:chPref val="0"/>
          <dgm:bulletEnabled val="1"/>
        </dgm:varLst>
        <dgm:alg type="tx">
          <dgm:param type="parTxLTRAlign" val="l"/>
          <dgm:param type="txAnchorVert" val="t"/>
        </dgm:alg>
        <dgm:shape xmlns:r="http://schemas.openxmlformats.org/officeDocument/2006/relationships" type="rect" r:blip="" hideGeom="1">
          <dgm:adjLst/>
        </dgm:shape>
        <dgm:presOf axis="des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Shape_3">
        <dgm:alg type="sp"/>
        <dgm:shape xmlns:r="http://schemas.openxmlformats.org/officeDocument/2006/relationships" r:blip="">
          <dgm:adjLst/>
        </dgm:shape>
        <dgm:presOf/>
        <dgm:constrLst/>
        <dgm:forEach name="Name35" ref="accentRepeat"/>
      </dgm:layoutNode>
    </dgm:forEach>
    <dgm:forEach name="Name36" axis="ch" ptType="node" st="4" cnt="1">
      <dgm:layoutNode name="parentText_4">
        <dgm:varLst>
          <dgm:chMax val="1"/>
          <dgm:chPref val="1"/>
          <dgm:bulletEnabled val="1"/>
        </dgm:varLst>
        <dgm:alg type="tx">
          <dgm:param type="autoTxRot" val="grav"/>
          <dgm:param type="parTxLTRAlign" val="r"/>
          <dgm:param type="shpTxLTRAlignCh" val="r"/>
          <dgm:param type="txAnchorVertCh" val="mid"/>
        </dgm:alg>
        <dgm:shape xmlns:r="http://schemas.openxmlformats.org/officeDocument/2006/relationships" rot="-90" type="rect" r:blip="" hideGeom="1">
          <dgm:adjLst/>
        </dgm:shape>
        <dgm:presOf axis="self" ptType="node"/>
        <dgm:constrLst>
          <dgm:constr type="lMarg" refType="primFontSz" fact="0.3"/>
          <dgm:constr type="rMarg" refType="primFontSz" fact="0.45"/>
          <dgm:constr type="tMarg" refType="primFontSz" fact="0"/>
          <dgm:constr type="bMarg" refType="primFontSz" fact="0.1"/>
        </dgm:constrLst>
        <dgm:ruleLst>
          <dgm:rule type="primFontSz" val="5" fact="NaN" max="NaN"/>
        </dgm:ruleLst>
      </dgm:layoutNode>
      <dgm:layoutNode name="childText_4">
        <dgm:varLst>
          <dgm:chMax val="0"/>
          <dgm:chPref val="0"/>
          <dgm:bulletEnabled val="1"/>
        </dgm:varLst>
        <dgm:alg type="tx">
          <dgm:param type="parTxLTRAlign" val="l"/>
          <dgm:param type="txAnchorVert" val="t"/>
        </dgm:alg>
        <dgm:shape xmlns:r="http://schemas.openxmlformats.org/officeDocument/2006/relationships" type="rect" r:blip="" hideGeom="1">
          <dgm:adjLst/>
        </dgm:shape>
        <dgm:presOf axis="des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Shape_4">
        <dgm:alg type="sp"/>
        <dgm:shape xmlns:r="http://schemas.openxmlformats.org/officeDocument/2006/relationships" r:blip="">
          <dgm:adjLst/>
        </dgm:shape>
        <dgm:presOf/>
        <dgm:constrLst/>
        <dgm:forEach name="Name37" ref="accentRepeat"/>
      </dgm:layoutNode>
    </dgm:forEach>
    <dgm:forEach name="Name38" axis="ch" ptType="node" st="5" cnt="1">
      <dgm:layoutNode name="parentText_5">
        <dgm:varLst>
          <dgm:chMax val="1"/>
          <dgm:chPref val="1"/>
          <dgm:bulletEnabled val="1"/>
        </dgm:varLst>
        <dgm:alg type="tx">
          <dgm:param type="autoTxRot" val="grav"/>
          <dgm:param type="parTxLTRAlign" val="r"/>
          <dgm:param type="shpTxLTRAlignCh" val="r"/>
          <dgm:param type="txAnchorVertCh" val="mid"/>
        </dgm:alg>
        <dgm:shape xmlns:r="http://schemas.openxmlformats.org/officeDocument/2006/relationships" rot="-90" type="rect" r:blip="" hideGeom="1">
          <dgm:adjLst/>
        </dgm:shape>
        <dgm:presOf axis="self" ptType="node"/>
        <dgm:constrLst>
          <dgm:constr type="lMarg" refType="primFontSz" fact="0.3"/>
          <dgm:constr type="rMarg" refType="primFontSz" fact="0.45"/>
          <dgm:constr type="tMarg" refType="primFontSz" fact="0"/>
          <dgm:constr type="bMarg" refType="primFontSz" fact="0.1"/>
        </dgm:constrLst>
        <dgm:ruleLst>
          <dgm:rule type="primFontSz" val="5" fact="NaN" max="NaN"/>
        </dgm:ruleLst>
      </dgm:layoutNode>
      <dgm:layoutNode name="childText_5">
        <dgm:varLst>
          <dgm:chMax val="0"/>
          <dgm:chPref val="0"/>
          <dgm:bulletEnabled val="1"/>
        </dgm:varLst>
        <dgm:alg type="tx">
          <dgm:param type="parTxLTRAlign" val="l"/>
          <dgm:param type="txAnchorVert" val="t"/>
        </dgm:alg>
        <dgm:shape xmlns:r="http://schemas.openxmlformats.org/officeDocument/2006/relationships" type="rect" r:blip="" hideGeom="1">
          <dgm:adjLst/>
        </dgm:shape>
        <dgm:presOf axis="des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Shape_5">
        <dgm:alg type="sp"/>
        <dgm:shape xmlns:r="http://schemas.openxmlformats.org/officeDocument/2006/relationships" r:blip="">
          <dgm:adjLst/>
        </dgm:shape>
        <dgm:presOf/>
        <dgm:constrLst/>
        <dgm:forEach name="Name39" ref="accentRepeat"/>
      </dgm:layoutNode>
    </dgm:forEach>
    <dgm:forEach name="Name40" axis="ch" ptType="node" st="6" cnt="1">
      <dgm:layoutNode name="parentText_6">
        <dgm:varLst>
          <dgm:chMax val="1"/>
          <dgm:chPref val="1"/>
          <dgm:bulletEnabled val="1"/>
        </dgm:varLst>
        <dgm:alg type="tx">
          <dgm:param type="autoTxRot" val="grav"/>
          <dgm:param type="parTxLTRAlign" val="r"/>
          <dgm:param type="shpTxLTRAlignCh" val="r"/>
          <dgm:param type="txAnchorVertCh" val="mid"/>
        </dgm:alg>
        <dgm:shape xmlns:r="http://schemas.openxmlformats.org/officeDocument/2006/relationships" rot="-90" type="rect" r:blip="" hideGeom="1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"/>
          <dgm:constr type="bMarg" refType="primFontSz" fact="0.1"/>
        </dgm:constrLst>
        <dgm:ruleLst>
          <dgm:rule type="primFontSz" val="5" fact="NaN" max="NaN"/>
        </dgm:ruleLst>
      </dgm:layoutNode>
      <dgm:layoutNode name="childText_6">
        <dgm:varLst>
          <dgm:chMax val="0"/>
          <dgm:chPref val="0"/>
          <dgm:bulletEnabled val="1"/>
        </dgm:varLst>
        <dgm:alg type="tx">
          <dgm:param type="parTxLTRAlign" val="l"/>
          <dgm:param type="txAnchorVert" val="t"/>
        </dgm:alg>
        <dgm:shape xmlns:r="http://schemas.openxmlformats.org/officeDocument/2006/relationships" type="rect" r:blip="" hideGeom="1">
          <dgm:adjLst/>
        </dgm:shape>
        <dgm:presOf axis="des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Shape_6">
        <dgm:alg type="sp"/>
        <dgm:shape xmlns:r="http://schemas.openxmlformats.org/officeDocument/2006/relationships" r:blip="">
          <dgm:adjLst/>
        </dgm:shape>
        <dgm:presOf/>
        <dgm:constrLst/>
        <dgm:forEach name="Name41" ref="accentRepeat"/>
      </dgm:layoutNode>
    </dgm:forEach>
    <dgm:forEach name="Name42" axis="ch" ptType="node" st="7" cnt="1">
      <dgm:layoutNode name="parentText_7">
        <dgm:varLst>
          <dgm:chMax val="1"/>
          <dgm:chPref val="1"/>
          <dgm:bulletEnabled val="1"/>
        </dgm:varLst>
        <dgm:alg type="tx">
          <dgm:param type="autoTxRot" val="grav"/>
          <dgm:param type="parTxLTRAlign" val="r"/>
          <dgm:param type="shpTxLTRAlignCh" val="r"/>
          <dgm:param type="txAnchorVertCh" val="mid"/>
        </dgm:alg>
        <dgm:shape xmlns:r="http://schemas.openxmlformats.org/officeDocument/2006/relationships" rot="-90" type="rect" r:blip="" hideGeom="1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"/>
          <dgm:constr type="bMarg" refType="primFontSz" fact="0.1"/>
        </dgm:constrLst>
        <dgm:ruleLst>
          <dgm:rule type="primFontSz" val="5" fact="NaN" max="NaN"/>
        </dgm:ruleLst>
      </dgm:layoutNode>
      <dgm:layoutNode name="childText_7">
        <dgm:varLst>
          <dgm:chMax val="0"/>
          <dgm:chPref val="0"/>
          <dgm:bulletEnabled val="1"/>
        </dgm:varLst>
        <dgm:alg type="tx">
          <dgm:param type="parTxLTRAlign" val="l"/>
          <dgm:param type="txAnchorVert" val="t"/>
        </dgm:alg>
        <dgm:shape xmlns:r="http://schemas.openxmlformats.org/officeDocument/2006/relationships" type="rect" r:blip="" hideGeom="1">
          <dgm:adjLst/>
        </dgm:shape>
        <dgm:presOf axis="des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Shape_7">
        <dgm:alg type="sp"/>
        <dgm:shape xmlns:r="http://schemas.openxmlformats.org/officeDocument/2006/relationships" r:blip="">
          <dgm:adjLst/>
        </dgm:shape>
        <dgm:presOf/>
        <dgm:constrLst/>
        <dgm:forEach name="Name43" ref="accentRepeat"/>
      </dgm:layoutNod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StepDownProcess#1">
  <dgm:title val=""/>
  <dgm:desc val=""/>
  <dgm:catLst>
    <dgm:cat type="process" pri="16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bkpt" val="fixed"/>
          <dgm:param type="bkPtFixedVal" val="1"/>
          <dgm:param type="off" val="off"/>
          <dgm:param type="grDir" val="tL"/>
          <dgm:param type="flowDir" val="row"/>
        </dgm:alg>
      </dgm:if>
      <dgm:else name="Name2">
        <dgm:alg type="snake">
          <dgm:param type="bkpt" val="fixed"/>
          <dgm:param type="bkPtFixedVal" val="1"/>
          <dgm:param type="off" val="off"/>
          <dgm:param type="grDir" val="tR"/>
          <dgm:param type="flowDir" val="row"/>
        </dgm:alg>
      </dgm:else>
    </dgm:choose>
    <dgm:shape xmlns:r="http://schemas.openxmlformats.org/officeDocument/2006/relationships" r:blip="">
      <dgm:adjLst/>
    </dgm:shape>
    <dgm:choose name="Name3">
      <dgm:if name="Name4" func="var" arg="dir" op="equ" val="norm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if>
      <dgm:else name="Name5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else>
    </dgm:choose>
    <dgm:forEach name="nodesForEach" axis="ch" ptType="node">
      <dgm:layoutNode name="composite">
        <dgm:alg type="composite">
          <dgm:param type="ar" val="1.2439"/>
        </dgm:alg>
        <dgm:shape xmlns:r="http://schemas.openxmlformats.org/officeDocument/2006/relationships" r:blip="">
          <dgm:adjLst/>
        </dgm:shape>
        <dgm:choose name="Name6">
          <dgm:if name="Name7" func="var" arg="dir" op="equ" val="norm">
            <dgm:constrLst>
              <dgm:constr type="l" for="ch" forName="bentUpArrow1" refType="w" fact="0.0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refFor="ch" refForName="ParentText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refFor="ch" refForName="ParentText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if>
          <dgm:else name="Name8">
            <dgm:constrLst>
              <dgm:constr type="r" for="ch" forName="bentUpArrow1" refType="w" fact="0.9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.4316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fact="0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fact="0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else>
        </dgm:choose>
        <dgm:choose name="Name9">
          <dgm:if name="Name10" axis="followSib" ptType="node" func="cnt" op="gte" val="1">
            <dgm:layoutNode name="bentUpArrow1" styleLbl="alignImgPlace1">
              <dgm:alg type="sp"/>
              <dgm:choose name="Name11">
                <dgm:if name="Name12" func="var" arg="dir" op="equ" val="norm">
                  <dgm:shape xmlns:r="http://schemas.openxmlformats.org/officeDocument/2006/relationships" rot="90" type="bentUpArrow" r:blip="">
                    <dgm:adjLst>
                      <dgm:adj idx="1" val="0.3284"/>
                      <dgm:adj idx="2" val="0.25"/>
                      <dgm:adj idx="3" val="0.3578"/>
                    </dgm:adjLst>
                  </dgm:shape>
                </dgm:if>
                <dgm:else name="Name13">
                  <dgm:shape xmlns:r="http://schemas.openxmlformats.org/officeDocument/2006/relationships" rot="180" type="bentArrow" r:blip="">
                    <dgm:adjLst>
                      <dgm:adj idx="1" val="0.3284"/>
                      <dgm:adj idx="2" val="0.25"/>
                      <dgm:adj idx="3" val="0.3578"/>
                      <dgm:adj idx="4" val="0"/>
                    </dgm:adjLst>
                  </dgm:shape>
                </dgm:else>
              </dgm:choose>
              <dgm:presOf/>
            </dgm:layoutNode>
          </dgm:if>
          <dgm:else name="Name14"/>
        </dgm:choose>
        <dgm:layoutNode name="ParentText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66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15">
          <dgm:if name="Name16" axis="followSib" ptType="node" func="cnt" op="equ" val="0">
            <dgm:choose name="Name17">
              <dgm:if name="Name18" axis="ch" ptType="node" func="cnt" op="gte" val="1">
                <dgm:layoutNode name="FinalChildText" styleLbl="revTx">
                  <dgm:varLst>
                    <dgm:chMax val="0"/>
                    <dgm:chPref val="0"/>
                    <dgm:bulletEnabled val="1"/>
                  </dgm:varLst>
                  <dgm:alg type="tx">
                    <dgm:param type="parTxLTRAlign" val="l"/>
                    <dgm:param type="stBulletLvl" val="1"/>
                    <dgm:param type="txAnchorVertCh" val="mid"/>
                  </dgm:alg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9"/>
            </dgm:choose>
          </dgm:if>
          <dgm:else name="Name20">
            <dgm:layoutNode name="ChildText" styleLbl="revTx">
              <dgm:varLst>
                <dgm:chMax val="0"/>
                <dgm:chPref val="0"/>
                <dgm:bulletEnabled val="1"/>
              </dgm:varLst>
              <dgm:alg type="tx">
                <dgm:param type="parTxLTRAlign" val="l"/>
                <dgm:param type="stBulletLvl" val="1"/>
                <dgm:param type="txAnchorVertCh" val="mid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else>
        </dgm:choos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#8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4#1">
  <dgm:title val=""/>
  <dgm:desc val=""/>
  <dgm:catLst>
    <dgm:cat type="simple" pri="104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#1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#2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#3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#4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#5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2#1">
  <dgm:title val=""/>
  <dgm:desc val=""/>
  <dgm:catLst>
    <dgm:cat type="simple" pri="102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#6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#7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DACAA68-2318-8D41-9DA1-0D001DCB52C4}" type="datetimeFigureOut">
              <a:rPr lang="en-US" smtClean="0"/>
              <a:t>8/24/2022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C62F402-D177-7449-8E4F-F0A4CCEE12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FCF43BD-2C6F-4DDD-ACE6-F22F30DA98F4}" type="datetimeFigureOut">
              <a:rPr lang="en-IN" smtClean="0"/>
              <a:t>24-08-2022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A602422-307E-4AF8-87BB-9E8442696F19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8469876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0"/>
          <p:cNvSpPr>
            <a:spLocks noGrp="1" noChangeArrowheads="1"/>
          </p:cNvSpPr>
          <p:nvPr>
            <p:ph type="sldNum"/>
          </p:nvPr>
        </p:nvSpPr>
        <p:spPr/>
        <p:txBody>
          <a:bodyPr/>
          <a:lstStyle/>
          <a:p>
            <a:fld id="{77BD35B7-DAF1-5B4D-94FA-36B61FD74AC4}" type="slidenum">
              <a:rPr lang="en-US" altLang="x-none"/>
              <a:t>2</a:t>
            </a:fld>
            <a:endParaRPr lang="en-US" altLang="x-none"/>
          </a:p>
        </p:txBody>
      </p:sp>
      <p:sp>
        <p:nvSpPr>
          <p:cNvPr id="18433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371600" y="1143000"/>
            <a:ext cx="4110038" cy="30813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18434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400550"/>
            <a:ext cx="5481638" cy="3595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x-none" altLang="x-none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602422-307E-4AF8-87BB-9E8442696F19}" type="slidenum">
              <a:rPr lang="en-IN" smtClean="0"/>
              <a:t>10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95636499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602422-307E-4AF8-87BB-9E8442696F19}" type="slidenum">
              <a:rPr lang="en-IN" smtClean="0"/>
              <a:t>17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3981755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 1: Main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2051721" y="3068960"/>
            <a:ext cx="5040559" cy="488638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3600" b="1">
                <a:solidFill>
                  <a:schemeClr val="bg2">
                    <a:lumMod val="25000"/>
                  </a:schemeClr>
                </a:solidFill>
              </a:defRPr>
            </a:lvl1pPr>
            <a:lvl2pPr algn="ctr">
              <a:defRPr sz="3600"/>
            </a:lvl2pPr>
            <a:lvl3pPr algn="ctr">
              <a:defRPr sz="3600"/>
            </a:lvl3pPr>
            <a:lvl4pPr algn="ctr">
              <a:defRPr sz="3600"/>
            </a:lvl4pPr>
            <a:lvl5pPr algn="ctr">
              <a:defRPr sz="3600"/>
            </a:lvl5pPr>
          </a:lstStyle>
          <a:p>
            <a:pPr lvl="0"/>
            <a:r>
              <a:rPr lang="hi-IN" dirty="0"/>
              <a:t>प्रस्तुति का शीर्षक</a:t>
            </a:r>
            <a:endParaRPr lang="en-US" dirty="0"/>
          </a:p>
        </p:txBody>
      </p:sp>
      <p:sp>
        <p:nvSpPr>
          <p:cNvPr id="14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1871700" y="3789040"/>
            <a:ext cx="5400600" cy="523875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2200" b="0">
                <a:solidFill>
                  <a:schemeClr val="bg2">
                    <a:lumMod val="25000"/>
                  </a:schemeClr>
                </a:solidFill>
                <a:latin typeface="+mn-lt"/>
              </a:defRPr>
            </a:lvl1pPr>
            <a:lvl2pPr algn="ctr">
              <a:defRPr sz="2100"/>
            </a:lvl2pPr>
            <a:lvl3pPr algn="ctr">
              <a:defRPr sz="2100"/>
            </a:lvl3pPr>
            <a:lvl4pPr algn="ctr">
              <a:defRPr sz="2100"/>
            </a:lvl4pPr>
            <a:lvl5pPr algn="ctr">
              <a:defRPr sz="2100"/>
            </a:lvl5pPr>
          </a:lstStyle>
          <a:p>
            <a:r>
              <a:rPr lang="hi-IN" sz="2400" dirty="0"/>
              <a:t>आपकी प्रस्तुति का एक लंबा उप</a:t>
            </a:r>
            <a:r>
              <a:rPr lang="en-IN" sz="2400" dirty="0"/>
              <a:t> </a:t>
            </a:r>
            <a:r>
              <a:rPr lang="hi-IN" sz="2400" dirty="0"/>
              <a:t>शीर्षक</a:t>
            </a:r>
            <a:endParaRPr lang="en-US" sz="2400" dirty="0"/>
          </a:p>
        </p:txBody>
      </p:sp>
      <p:sp>
        <p:nvSpPr>
          <p:cNvPr id="15" name="Text Placeholder 8"/>
          <p:cNvSpPr>
            <a:spLocks noGrp="1"/>
          </p:cNvSpPr>
          <p:nvPr>
            <p:ph type="body" sz="quarter" idx="12" hasCustomPrompt="1"/>
          </p:nvPr>
        </p:nvSpPr>
        <p:spPr>
          <a:xfrm>
            <a:off x="2350581" y="4653136"/>
            <a:ext cx="4442838" cy="52387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00" b="0">
                <a:solidFill>
                  <a:schemeClr val="bg2">
                    <a:lumMod val="25000"/>
                  </a:schemeClr>
                </a:solidFill>
                <a:latin typeface="+mn-lt"/>
              </a:defRPr>
            </a:lvl1pPr>
            <a:lvl2pPr algn="r">
              <a:defRPr/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r>
              <a:rPr lang="hi-IN" sz="2400" dirty="0"/>
              <a:t>प्रस्तुतकर्ता का विवरण</a:t>
            </a:r>
            <a:endParaRPr lang="en-US" sz="2400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 10: with two o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en-IN" dirty="0"/>
          </a:p>
        </p:txBody>
      </p:sp>
      <p:sp>
        <p:nvSpPr>
          <p:cNvPr id="16" name="Shape 15"/>
          <p:cNvSpPr/>
          <p:nvPr userDrawn="1"/>
        </p:nvSpPr>
        <p:spPr>
          <a:xfrm>
            <a:off x="2400481" y="2270857"/>
            <a:ext cx="4343039" cy="2316287"/>
          </a:xfrm>
          <a:prstGeom prst="leftRightRibbon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6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20" name="Text Placeholder 2"/>
          <p:cNvSpPr>
            <a:spLocks noGrp="1"/>
          </p:cNvSpPr>
          <p:nvPr>
            <p:ph type="body" sz="quarter" idx="11" hasCustomPrompt="1"/>
          </p:nvPr>
        </p:nvSpPr>
        <p:spPr>
          <a:xfrm>
            <a:off x="628650" y="2492375"/>
            <a:ext cx="1771650" cy="273685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r">
              <a:buNone/>
              <a:defRPr sz="1350"/>
            </a:lvl1pPr>
            <a:lvl2pPr algn="r">
              <a:defRPr/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pPr algn="r"/>
            <a:r>
              <a:rPr lang="en-US" sz="27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HK Grotesk" pitchFamily="2" charset="77"/>
              </a:rPr>
              <a:t>Option 01</a:t>
            </a:r>
          </a:p>
          <a:p>
            <a:pPr algn="r"/>
            <a:endParaRPr lang="en-US" dirty="0">
              <a:solidFill>
                <a:schemeClr val="tx1">
                  <a:lumMod val="75000"/>
                  <a:lumOff val="25000"/>
                </a:schemeClr>
              </a:solidFill>
              <a:latin typeface="HK Grotesk" pitchFamily="2" charset="77"/>
            </a:endParaRPr>
          </a:p>
          <a:p>
            <a:pPr algn="r"/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HK Grotesk" pitchFamily="2" charset="77"/>
              </a:rPr>
              <a:t>Place the text of option 01 here. The font used for this text is HK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K Grotesk" pitchFamily="2" charset="77"/>
              </a:rPr>
              <a:t>Grotesk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HK Grotesk" pitchFamily="2" charset="77"/>
              </a:rPr>
              <a:t>, which is an open source free font. The font size is 18 pt. </a:t>
            </a:r>
          </a:p>
          <a:p>
            <a:pPr algn="r"/>
            <a:endParaRPr lang="en-US" dirty="0">
              <a:solidFill>
                <a:schemeClr val="tx1">
                  <a:lumMod val="75000"/>
                  <a:lumOff val="25000"/>
                </a:schemeClr>
              </a:solidFill>
              <a:latin typeface="HK Grotesk" pitchFamily="2" charset="77"/>
            </a:endParaRPr>
          </a:p>
        </p:txBody>
      </p:sp>
      <p:sp>
        <p:nvSpPr>
          <p:cNvPr id="21" name="Text Placeholder 10"/>
          <p:cNvSpPr>
            <a:spLocks noGrp="1"/>
          </p:cNvSpPr>
          <p:nvPr>
            <p:ph type="body" sz="quarter" idx="12" hasCustomPrompt="1"/>
          </p:nvPr>
        </p:nvSpPr>
        <p:spPr>
          <a:xfrm>
            <a:off x="6743519" y="2390890"/>
            <a:ext cx="1890713" cy="273685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350"/>
            </a:lvl1pPr>
          </a:lstStyle>
          <a:p>
            <a:r>
              <a:rPr lang="en-US" sz="27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HK Grotesk" pitchFamily="2" charset="77"/>
              </a:rPr>
              <a:t>Option 02</a:t>
            </a:r>
          </a:p>
          <a:p>
            <a:endParaRPr lang="en-US" dirty="0">
              <a:solidFill>
                <a:schemeClr val="tx1">
                  <a:lumMod val="75000"/>
                  <a:lumOff val="25000"/>
                </a:schemeClr>
              </a:solidFill>
              <a:latin typeface="HK Grotesk" pitchFamily="2" charset="77"/>
            </a:endParaRPr>
          </a:p>
          <a:p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HK Grotesk" pitchFamily="2" charset="77"/>
              </a:rPr>
              <a:t>Place the text of option 02 here. The font used for this text is HK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K Grotesk" pitchFamily="2" charset="77"/>
              </a:rPr>
              <a:t>Grotesk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HK Grotesk" pitchFamily="2" charset="77"/>
              </a:rPr>
              <a:t>, which is an open source free font. The font size is 18 pt. </a:t>
            </a:r>
          </a:p>
        </p:txBody>
      </p:sp>
      <p:sp>
        <p:nvSpPr>
          <p:cNvPr id="22" name="Text Placeholder 12"/>
          <p:cNvSpPr>
            <a:spLocks noGrp="1"/>
          </p:cNvSpPr>
          <p:nvPr>
            <p:ph type="body" sz="quarter" idx="13" hasCustomPrompt="1"/>
          </p:nvPr>
        </p:nvSpPr>
        <p:spPr>
          <a:xfrm>
            <a:off x="2789803" y="2924176"/>
            <a:ext cx="1673852" cy="720725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3150">
                <a:solidFill>
                  <a:schemeClr val="bg1"/>
                </a:solidFill>
              </a:defRPr>
            </a:lvl1pPr>
            <a:lvl2pPr algn="ctr">
              <a:defRPr sz="3150"/>
            </a:lvl2pPr>
            <a:lvl3pPr algn="ctr">
              <a:defRPr sz="3150"/>
            </a:lvl3pPr>
            <a:lvl4pPr algn="ctr">
              <a:defRPr sz="3150"/>
            </a:lvl4pPr>
            <a:lvl5pPr algn="ctr">
              <a:defRPr sz="3150"/>
            </a:lvl5pPr>
          </a:lstStyle>
          <a:p>
            <a:pPr lvl="0"/>
            <a:r>
              <a:rPr lang="en-GB" dirty="0">
                <a:latin typeface="HK Grotesk" pitchFamily="2" charset="77"/>
              </a:rPr>
              <a:t>Option 1</a:t>
            </a:r>
          </a:p>
        </p:txBody>
      </p:sp>
      <p:sp>
        <p:nvSpPr>
          <p:cNvPr id="23" name="Text Placeholder 12"/>
          <p:cNvSpPr>
            <a:spLocks noGrp="1"/>
          </p:cNvSpPr>
          <p:nvPr>
            <p:ph type="body" sz="quarter" idx="14" hasCustomPrompt="1"/>
          </p:nvPr>
        </p:nvSpPr>
        <p:spPr>
          <a:xfrm>
            <a:off x="4573032" y="3241194"/>
            <a:ext cx="1673852" cy="720725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3150">
                <a:solidFill>
                  <a:schemeClr val="bg1"/>
                </a:solidFill>
              </a:defRPr>
            </a:lvl1pPr>
            <a:lvl2pPr algn="ctr">
              <a:defRPr sz="3150"/>
            </a:lvl2pPr>
            <a:lvl3pPr algn="ctr">
              <a:defRPr sz="3150"/>
            </a:lvl3pPr>
            <a:lvl4pPr algn="ctr">
              <a:defRPr sz="3150"/>
            </a:lvl4pPr>
            <a:lvl5pPr algn="ctr">
              <a:defRPr sz="3150"/>
            </a:lvl5pPr>
          </a:lstStyle>
          <a:p>
            <a:pPr lvl="0"/>
            <a:r>
              <a:rPr lang="en-GB" dirty="0">
                <a:latin typeface="HK Grotesk" pitchFamily="2" charset="77"/>
              </a:rPr>
              <a:t>Option 2</a:t>
            </a:r>
          </a:p>
        </p:txBody>
      </p:sp>
      <p:sp>
        <p:nvSpPr>
          <p:cNvPr id="24" name="Slide Number Placeholder 5"/>
          <p:cNvSpPr>
            <a:spLocks noGrp="1"/>
          </p:cNvSpPr>
          <p:nvPr>
            <p:ph type="sldNum" sz="quarter" idx="15"/>
          </p:nvPr>
        </p:nvSpPr>
        <p:spPr>
          <a:xfrm>
            <a:off x="6985262" y="6366298"/>
            <a:ext cx="2039256" cy="355014"/>
          </a:xfrm>
          <a:prstGeom prst="rect">
            <a:avLst/>
          </a:prstGeom>
        </p:spPr>
        <p:txBody>
          <a:bodyPr/>
          <a:lstStyle/>
          <a:p>
            <a:fld id="{15D79CB0-29A5-470B-A303-015B39029378}" type="slidenum">
              <a:rPr lang="en-IN" smtClean="0"/>
              <a:t>‹#›</a:t>
            </a:fld>
            <a:endParaRPr lang="en-IN" dirty="0"/>
          </a:p>
        </p:txBody>
      </p:sp>
      <p:sp>
        <p:nvSpPr>
          <p:cNvPr id="11" name="Text Placeholder 2"/>
          <p:cNvSpPr>
            <a:spLocks noGrp="1"/>
          </p:cNvSpPr>
          <p:nvPr>
            <p:ph type="body" sz="quarter" idx="36" hasCustomPrompt="1"/>
          </p:nvPr>
        </p:nvSpPr>
        <p:spPr>
          <a:xfrm>
            <a:off x="2411413" y="1052736"/>
            <a:ext cx="4321175" cy="72164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800" b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hi-IN" dirty="0"/>
              <a:t>स्लाइड का शीर्षक</a:t>
            </a:r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 11: with six options and smart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28650" y="6366298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en-IN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67118" y="6366298"/>
            <a:ext cx="2057400" cy="365125"/>
          </a:xfrm>
          <a:prstGeom prst="rect">
            <a:avLst/>
          </a:prstGeom>
        </p:spPr>
        <p:txBody>
          <a:bodyPr/>
          <a:lstStyle/>
          <a:p>
            <a:fld id="{15D79CB0-29A5-470B-A303-015B39029378}" type="slidenum">
              <a:rPr lang="en-IN" smtClean="0"/>
              <a:t>‹#›</a:t>
            </a:fld>
            <a:endParaRPr lang="en-IN"/>
          </a:p>
        </p:txBody>
      </p:sp>
      <p:sp>
        <p:nvSpPr>
          <p:cNvPr id="33" name="Text Placeholder 32"/>
          <p:cNvSpPr>
            <a:spLocks noGrp="1"/>
          </p:cNvSpPr>
          <p:nvPr>
            <p:ph type="body" sz="quarter" idx="13" hasCustomPrompt="1"/>
          </p:nvPr>
        </p:nvSpPr>
        <p:spPr>
          <a:xfrm>
            <a:off x="1113031" y="2033022"/>
            <a:ext cx="1889522" cy="76271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200">
                <a:latin typeface="HK Grotesk"/>
              </a:defRPr>
            </a:lvl1pPr>
            <a:lvl2pPr>
              <a:defRPr sz="1200">
                <a:latin typeface="HK Grotesk"/>
              </a:defRPr>
            </a:lvl2pPr>
            <a:lvl3pPr>
              <a:defRPr sz="1200">
                <a:latin typeface="HK Grotesk"/>
              </a:defRPr>
            </a:lvl3pPr>
            <a:lvl4pPr>
              <a:defRPr sz="1200">
                <a:latin typeface="HK Grotesk"/>
              </a:defRPr>
            </a:lvl4pPr>
            <a:lvl5pPr>
              <a:defRPr sz="1200">
                <a:latin typeface="HK Grotesk"/>
              </a:defRPr>
            </a:lvl5pPr>
          </a:lstStyle>
          <a:p>
            <a:r>
              <a:rPr lang="en-IN" sz="1200" dirty="0">
                <a:latin typeface="HK Grotesk" pitchFamily="2" charset="77"/>
              </a:rPr>
              <a:t>Title description appears here. The font size is 16 pt. </a:t>
            </a:r>
            <a:endParaRPr lang="en-US" sz="1200" dirty="0">
              <a:latin typeface="HK Grotesk" pitchFamily="2" charset="77"/>
            </a:endParaRPr>
          </a:p>
        </p:txBody>
      </p:sp>
      <p:sp>
        <p:nvSpPr>
          <p:cNvPr id="35" name="Text Placeholder 34"/>
          <p:cNvSpPr>
            <a:spLocks noGrp="1"/>
          </p:cNvSpPr>
          <p:nvPr>
            <p:ph type="body" sz="quarter" idx="14" hasCustomPrompt="1"/>
          </p:nvPr>
        </p:nvSpPr>
        <p:spPr>
          <a:xfrm>
            <a:off x="1113031" y="1587311"/>
            <a:ext cx="1025128" cy="42545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defTabSz="700088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  <a:defRPr sz="1800">
                <a:latin typeface="HK Grotesk"/>
              </a:defRPr>
            </a:lvl1pPr>
            <a:lvl2pPr>
              <a:defRPr sz="1800">
                <a:latin typeface="HK Grotesk"/>
              </a:defRPr>
            </a:lvl2pPr>
            <a:lvl3pPr>
              <a:defRPr sz="1800">
                <a:latin typeface="HK Grotesk"/>
              </a:defRPr>
            </a:lvl3pPr>
            <a:lvl4pPr>
              <a:defRPr sz="1800">
                <a:latin typeface="HK Grotesk"/>
              </a:defRPr>
            </a:lvl4pPr>
            <a:lvl5pPr>
              <a:defRPr sz="1800">
                <a:latin typeface="HK Grotesk"/>
              </a:defRPr>
            </a:lvl5pPr>
          </a:lstStyle>
          <a:p>
            <a:pPr defTabSz="933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800" b="1" dirty="0">
                <a:latin typeface="HK Grotesk" pitchFamily="2" charset="77"/>
                <a:cs typeface="Calibri" panose="020F0502020204030204" pitchFamily="34" charset="0"/>
              </a:rPr>
              <a:t>Title 1</a:t>
            </a:r>
          </a:p>
        </p:txBody>
      </p:sp>
      <p:sp>
        <p:nvSpPr>
          <p:cNvPr id="36" name="Text Placeholder 32"/>
          <p:cNvSpPr>
            <a:spLocks noGrp="1"/>
          </p:cNvSpPr>
          <p:nvPr>
            <p:ph type="body" sz="quarter" idx="15" hasCustomPrompt="1"/>
          </p:nvPr>
        </p:nvSpPr>
        <p:spPr>
          <a:xfrm>
            <a:off x="1113031" y="3605576"/>
            <a:ext cx="1889522" cy="76271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200">
                <a:latin typeface="HK Grotesk"/>
              </a:defRPr>
            </a:lvl1pPr>
            <a:lvl2pPr>
              <a:defRPr sz="1200">
                <a:latin typeface="HK Grotesk"/>
              </a:defRPr>
            </a:lvl2pPr>
            <a:lvl3pPr>
              <a:defRPr sz="1200">
                <a:latin typeface="HK Grotesk"/>
              </a:defRPr>
            </a:lvl3pPr>
            <a:lvl4pPr>
              <a:defRPr sz="1200">
                <a:latin typeface="HK Grotesk"/>
              </a:defRPr>
            </a:lvl4pPr>
            <a:lvl5pPr>
              <a:defRPr sz="1200">
                <a:latin typeface="HK Grotesk"/>
              </a:defRPr>
            </a:lvl5pPr>
          </a:lstStyle>
          <a:p>
            <a:r>
              <a:rPr lang="en-IN" sz="1200" dirty="0">
                <a:latin typeface="HK Grotesk" pitchFamily="2" charset="77"/>
              </a:rPr>
              <a:t>Title description appears here. The font size is 16 pt. </a:t>
            </a:r>
            <a:endParaRPr lang="en-US" sz="1200" dirty="0">
              <a:latin typeface="HK Grotesk" pitchFamily="2" charset="77"/>
            </a:endParaRPr>
          </a:p>
        </p:txBody>
      </p:sp>
      <p:sp>
        <p:nvSpPr>
          <p:cNvPr id="37" name="Text Placeholder 34"/>
          <p:cNvSpPr>
            <a:spLocks noGrp="1"/>
          </p:cNvSpPr>
          <p:nvPr>
            <p:ph type="body" sz="quarter" idx="16" hasCustomPrompt="1"/>
          </p:nvPr>
        </p:nvSpPr>
        <p:spPr>
          <a:xfrm>
            <a:off x="1113031" y="3159865"/>
            <a:ext cx="1025128" cy="42545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defTabSz="700088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  <a:defRPr sz="1800">
                <a:latin typeface="HK Grotesk"/>
              </a:defRPr>
            </a:lvl1pPr>
            <a:lvl2pPr>
              <a:defRPr sz="1800">
                <a:latin typeface="HK Grotesk"/>
              </a:defRPr>
            </a:lvl2pPr>
            <a:lvl3pPr>
              <a:defRPr sz="1800">
                <a:latin typeface="HK Grotesk"/>
              </a:defRPr>
            </a:lvl3pPr>
            <a:lvl4pPr>
              <a:defRPr sz="1800">
                <a:latin typeface="HK Grotesk"/>
              </a:defRPr>
            </a:lvl4pPr>
            <a:lvl5pPr>
              <a:defRPr sz="1800">
                <a:latin typeface="HK Grotesk"/>
              </a:defRPr>
            </a:lvl5pPr>
          </a:lstStyle>
          <a:p>
            <a:pPr defTabSz="933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800" b="1" dirty="0">
                <a:latin typeface="HK Grotesk" pitchFamily="2" charset="77"/>
                <a:cs typeface="Calibri" panose="020F0502020204030204" pitchFamily="34" charset="0"/>
              </a:rPr>
              <a:t>Title 1</a:t>
            </a:r>
          </a:p>
        </p:txBody>
      </p:sp>
      <p:sp>
        <p:nvSpPr>
          <p:cNvPr id="38" name="Text Placeholder 32"/>
          <p:cNvSpPr>
            <a:spLocks noGrp="1"/>
          </p:cNvSpPr>
          <p:nvPr>
            <p:ph type="body" sz="quarter" idx="17" hasCustomPrompt="1"/>
          </p:nvPr>
        </p:nvSpPr>
        <p:spPr>
          <a:xfrm>
            <a:off x="1113031" y="5138275"/>
            <a:ext cx="1889522" cy="76271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200">
                <a:latin typeface="HK Grotesk"/>
              </a:defRPr>
            </a:lvl1pPr>
            <a:lvl2pPr>
              <a:defRPr sz="1200">
                <a:latin typeface="HK Grotesk"/>
              </a:defRPr>
            </a:lvl2pPr>
            <a:lvl3pPr>
              <a:defRPr sz="1200">
                <a:latin typeface="HK Grotesk"/>
              </a:defRPr>
            </a:lvl3pPr>
            <a:lvl4pPr>
              <a:defRPr sz="1200">
                <a:latin typeface="HK Grotesk"/>
              </a:defRPr>
            </a:lvl4pPr>
            <a:lvl5pPr>
              <a:defRPr sz="1200">
                <a:latin typeface="HK Grotesk"/>
              </a:defRPr>
            </a:lvl5pPr>
          </a:lstStyle>
          <a:p>
            <a:r>
              <a:rPr lang="en-IN" sz="1200" dirty="0">
                <a:latin typeface="HK Grotesk" pitchFamily="2" charset="77"/>
              </a:rPr>
              <a:t>Title description appears here. The font size is 16 pt. </a:t>
            </a:r>
            <a:endParaRPr lang="en-US" sz="1200" dirty="0">
              <a:latin typeface="HK Grotesk" pitchFamily="2" charset="77"/>
            </a:endParaRPr>
          </a:p>
        </p:txBody>
      </p:sp>
      <p:sp>
        <p:nvSpPr>
          <p:cNvPr id="39" name="Text Placeholder 34"/>
          <p:cNvSpPr>
            <a:spLocks noGrp="1"/>
          </p:cNvSpPr>
          <p:nvPr>
            <p:ph type="body" sz="quarter" idx="18" hasCustomPrompt="1"/>
          </p:nvPr>
        </p:nvSpPr>
        <p:spPr>
          <a:xfrm>
            <a:off x="1113031" y="4692564"/>
            <a:ext cx="1025128" cy="42545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defTabSz="700088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  <a:defRPr sz="1800">
                <a:latin typeface="HK Grotesk"/>
              </a:defRPr>
            </a:lvl1pPr>
            <a:lvl2pPr>
              <a:defRPr sz="1800">
                <a:latin typeface="HK Grotesk"/>
              </a:defRPr>
            </a:lvl2pPr>
            <a:lvl3pPr>
              <a:defRPr sz="1800">
                <a:latin typeface="HK Grotesk"/>
              </a:defRPr>
            </a:lvl3pPr>
            <a:lvl4pPr>
              <a:defRPr sz="1800">
                <a:latin typeface="HK Grotesk"/>
              </a:defRPr>
            </a:lvl4pPr>
            <a:lvl5pPr>
              <a:defRPr sz="1800">
                <a:latin typeface="HK Grotesk"/>
              </a:defRPr>
            </a:lvl5pPr>
          </a:lstStyle>
          <a:p>
            <a:pPr defTabSz="933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800" b="1" dirty="0">
                <a:latin typeface="HK Grotesk" pitchFamily="2" charset="77"/>
                <a:cs typeface="Calibri" panose="020F0502020204030204" pitchFamily="34" charset="0"/>
              </a:rPr>
              <a:t>Title 1</a:t>
            </a:r>
          </a:p>
        </p:txBody>
      </p:sp>
      <p:sp>
        <p:nvSpPr>
          <p:cNvPr id="40" name="Text Placeholder 32"/>
          <p:cNvSpPr>
            <a:spLocks noGrp="1"/>
          </p:cNvSpPr>
          <p:nvPr>
            <p:ph type="body" sz="quarter" idx="19" hasCustomPrompt="1"/>
          </p:nvPr>
        </p:nvSpPr>
        <p:spPr>
          <a:xfrm>
            <a:off x="6597718" y="2033022"/>
            <a:ext cx="1889522" cy="76271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200">
                <a:latin typeface="HK Grotesk"/>
              </a:defRPr>
            </a:lvl1pPr>
            <a:lvl2pPr>
              <a:defRPr sz="1200">
                <a:latin typeface="HK Grotesk"/>
              </a:defRPr>
            </a:lvl2pPr>
            <a:lvl3pPr>
              <a:defRPr sz="1200">
                <a:latin typeface="HK Grotesk"/>
              </a:defRPr>
            </a:lvl3pPr>
            <a:lvl4pPr>
              <a:defRPr sz="1200">
                <a:latin typeface="HK Grotesk"/>
              </a:defRPr>
            </a:lvl4pPr>
            <a:lvl5pPr>
              <a:defRPr sz="1200">
                <a:latin typeface="HK Grotesk"/>
              </a:defRPr>
            </a:lvl5pPr>
          </a:lstStyle>
          <a:p>
            <a:r>
              <a:rPr lang="en-IN" sz="1200" dirty="0">
                <a:latin typeface="HK Grotesk" pitchFamily="2" charset="77"/>
              </a:rPr>
              <a:t>Title description appears here. The font size is 16 pt. </a:t>
            </a:r>
            <a:endParaRPr lang="en-US" sz="1200" dirty="0">
              <a:latin typeface="HK Grotesk" pitchFamily="2" charset="77"/>
            </a:endParaRPr>
          </a:p>
        </p:txBody>
      </p:sp>
      <p:sp>
        <p:nvSpPr>
          <p:cNvPr id="41" name="Text Placeholder 34"/>
          <p:cNvSpPr>
            <a:spLocks noGrp="1"/>
          </p:cNvSpPr>
          <p:nvPr>
            <p:ph type="body" sz="quarter" idx="20" hasCustomPrompt="1"/>
          </p:nvPr>
        </p:nvSpPr>
        <p:spPr>
          <a:xfrm>
            <a:off x="6597718" y="1587311"/>
            <a:ext cx="1025128" cy="42545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defTabSz="700088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  <a:defRPr sz="1800">
                <a:latin typeface="HK Grotesk"/>
              </a:defRPr>
            </a:lvl1pPr>
            <a:lvl2pPr>
              <a:defRPr sz="1800">
                <a:latin typeface="HK Grotesk"/>
              </a:defRPr>
            </a:lvl2pPr>
            <a:lvl3pPr>
              <a:defRPr sz="1800">
                <a:latin typeface="HK Grotesk"/>
              </a:defRPr>
            </a:lvl3pPr>
            <a:lvl4pPr>
              <a:defRPr sz="1800">
                <a:latin typeface="HK Grotesk"/>
              </a:defRPr>
            </a:lvl4pPr>
            <a:lvl5pPr>
              <a:defRPr sz="1800">
                <a:latin typeface="HK Grotesk"/>
              </a:defRPr>
            </a:lvl5pPr>
          </a:lstStyle>
          <a:p>
            <a:pPr defTabSz="933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800" b="1" dirty="0">
                <a:latin typeface="HK Grotesk" pitchFamily="2" charset="77"/>
                <a:cs typeface="Calibri" panose="020F0502020204030204" pitchFamily="34" charset="0"/>
              </a:rPr>
              <a:t>Title 1</a:t>
            </a:r>
          </a:p>
        </p:txBody>
      </p:sp>
      <p:sp>
        <p:nvSpPr>
          <p:cNvPr id="42" name="Text Placeholder 32"/>
          <p:cNvSpPr>
            <a:spLocks noGrp="1"/>
          </p:cNvSpPr>
          <p:nvPr>
            <p:ph type="body" sz="quarter" idx="21" hasCustomPrompt="1"/>
          </p:nvPr>
        </p:nvSpPr>
        <p:spPr>
          <a:xfrm>
            <a:off x="6597718" y="3605576"/>
            <a:ext cx="1889522" cy="76271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200">
                <a:latin typeface="HK Grotesk"/>
              </a:defRPr>
            </a:lvl1pPr>
            <a:lvl2pPr>
              <a:defRPr sz="1200">
                <a:latin typeface="HK Grotesk"/>
              </a:defRPr>
            </a:lvl2pPr>
            <a:lvl3pPr>
              <a:defRPr sz="1200">
                <a:latin typeface="HK Grotesk"/>
              </a:defRPr>
            </a:lvl3pPr>
            <a:lvl4pPr>
              <a:defRPr sz="1200">
                <a:latin typeface="HK Grotesk"/>
              </a:defRPr>
            </a:lvl4pPr>
            <a:lvl5pPr>
              <a:defRPr sz="1200">
                <a:latin typeface="HK Grotesk"/>
              </a:defRPr>
            </a:lvl5pPr>
          </a:lstStyle>
          <a:p>
            <a:r>
              <a:rPr lang="en-IN" sz="1200" dirty="0">
                <a:latin typeface="HK Grotesk" pitchFamily="2" charset="77"/>
              </a:rPr>
              <a:t>Title description appears here. The font size is 16 pt. </a:t>
            </a:r>
            <a:endParaRPr lang="en-US" sz="1200" dirty="0">
              <a:latin typeface="HK Grotesk" pitchFamily="2" charset="77"/>
            </a:endParaRPr>
          </a:p>
        </p:txBody>
      </p:sp>
      <p:sp>
        <p:nvSpPr>
          <p:cNvPr id="43" name="Text Placeholder 34"/>
          <p:cNvSpPr>
            <a:spLocks noGrp="1"/>
          </p:cNvSpPr>
          <p:nvPr>
            <p:ph type="body" sz="quarter" idx="22" hasCustomPrompt="1"/>
          </p:nvPr>
        </p:nvSpPr>
        <p:spPr>
          <a:xfrm>
            <a:off x="6597718" y="3159865"/>
            <a:ext cx="1025128" cy="42545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defTabSz="700088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  <a:defRPr sz="1800">
                <a:latin typeface="HK Grotesk"/>
              </a:defRPr>
            </a:lvl1pPr>
            <a:lvl2pPr>
              <a:defRPr sz="1800">
                <a:latin typeface="HK Grotesk"/>
              </a:defRPr>
            </a:lvl2pPr>
            <a:lvl3pPr>
              <a:defRPr sz="1800">
                <a:latin typeface="HK Grotesk"/>
              </a:defRPr>
            </a:lvl3pPr>
            <a:lvl4pPr>
              <a:defRPr sz="1800">
                <a:latin typeface="HK Grotesk"/>
              </a:defRPr>
            </a:lvl4pPr>
            <a:lvl5pPr>
              <a:defRPr sz="1800">
                <a:latin typeface="HK Grotesk"/>
              </a:defRPr>
            </a:lvl5pPr>
          </a:lstStyle>
          <a:p>
            <a:pPr defTabSz="933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800" b="1" dirty="0">
                <a:latin typeface="HK Grotesk" pitchFamily="2" charset="77"/>
                <a:cs typeface="Calibri" panose="020F0502020204030204" pitchFamily="34" charset="0"/>
              </a:rPr>
              <a:t>Title 1</a:t>
            </a:r>
          </a:p>
        </p:txBody>
      </p:sp>
      <p:sp>
        <p:nvSpPr>
          <p:cNvPr id="44" name="Text Placeholder 32"/>
          <p:cNvSpPr>
            <a:spLocks noGrp="1"/>
          </p:cNvSpPr>
          <p:nvPr>
            <p:ph type="body" sz="quarter" idx="23" hasCustomPrompt="1"/>
          </p:nvPr>
        </p:nvSpPr>
        <p:spPr>
          <a:xfrm>
            <a:off x="6597718" y="5138275"/>
            <a:ext cx="1889522" cy="76271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200">
                <a:latin typeface="HK Grotesk"/>
              </a:defRPr>
            </a:lvl1pPr>
            <a:lvl2pPr>
              <a:defRPr sz="1200">
                <a:latin typeface="HK Grotesk"/>
              </a:defRPr>
            </a:lvl2pPr>
            <a:lvl3pPr>
              <a:defRPr sz="1200">
                <a:latin typeface="HK Grotesk"/>
              </a:defRPr>
            </a:lvl3pPr>
            <a:lvl4pPr>
              <a:defRPr sz="1200">
                <a:latin typeface="HK Grotesk"/>
              </a:defRPr>
            </a:lvl4pPr>
            <a:lvl5pPr>
              <a:defRPr sz="1200">
                <a:latin typeface="HK Grotesk"/>
              </a:defRPr>
            </a:lvl5pPr>
          </a:lstStyle>
          <a:p>
            <a:r>
              <a:rPr lang="en-IN" sz="1200" dirty="0">
                <a:latin typeface="HK Grotesk" pitchFamily="2" charset="77"/>
              </a:rPr>
              <a:t>Title description appears here. The font size is 16 pt. </a:t>
            </a:r>
            <a:endParaRPr lang="en-US" sz="1200" dirty="0">
              <a:latin typeface="HK Grotesk" pitchFamily="2" charset="77"/>
            </a:endParaRPr>
          </a:p>
        </p:txBody>
      </p:sp>
      <p:sp>
        <p:nvSpPr>
          <p:cNvPr id="45" name="Text Placeholder 34"/>
          <p:cNvSpPr>
            <a:spLocks noGrp="1"/>
          </p:cNvSpPr>
          <p:nvPr>
            <p:ph type="body" sz="quarter" idx="24" hasCustomPrompt="1"/>
          </p:nvPr>
        </p:nvSpPr>
        <p:spPr>
          <a:xfrm>
            <a:off x="6597718" y="4692564"/>
            <a:ext cx="1025128" cy="42545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defTabSz="700088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  <a:defRPr sz="1800">
                <a:latin typeface="HK Grotesk"/>
              </a:defRPr>
            </a:lvl1pPr>
            <a:lvl2pPr>
              <a:defRPr sz="1800">
                <a:latin typeface="HK Grotesk"/>
              </a:defRPr>
            </a:lvl2pPr>
            <a:lvl3pPr>
              <a:defRPr sz="1800">
                <a:latin typeface="HK Grotesk"/>
              </a:defRPr>
            </a:lvl3pPr>
            <a:lvl4pPr>
              <a:defRPr sz="1800">
                <a:latin typeface="HK Grotesk"/>
              </a:defRPr>
            </a:lvl4pPr>
            <a:lvl5pPr>
              <a:defRPr sz="1800">
                <a:latin typeface="HK Grotesk"/>
              </a:defRPr>
            </a:lvl5pPr>
          </a:lstStyle>
          <a:p>
            <a:pPr defTabSz="933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800" b="1" dirty="0">
                <a:latin typeface="HK Grotesk" pitchFamily="2" charset="77"/>
                <a:cs typeface="Calibri" panose="020F0502020204030204" pitchFamily="34" charset="0"/>
              </a:rPr>
              <a:t>Title 1</a:t>
            </a:r>
          </a:p>
        </p:txBody>
      </p:sp>
      <p:sp>
        <p:nvSpPr>
          <p:cNvPr id="48" name="SmartArt Placeholder 47"/>
          <p:cNvSpPr>
            <a:spLocks noGrp="1"/>
          </p:cNvSpPr>
          <p:nvPr>
            <p:ph type="pic" sz="quarter" idx="25"/>
          </p:nvPr>
        </p:nvSpPr>
        <p:spPr>
          <a:xfrm>
            <a:off x="3278475" y="2033588"/>
            <a:ext cx="3052040" cy="3699668"/>
          </a:xfrm>
          <a:prstGeom prst="rect">
            <a:avLst/>
          </a:prstGeom>
        </p:spPr>
        <p:txBody>
          <a:bodyPr/>
          <a:lstStyle/>
          <a:p>
            <a:endParaRPr lang="en-IN"/>
          </a:p>
        </p:txBody>
      </p:sp>
      <p:sp>
        <p:nvSpPr>
          <p:cNvPr id="19" name="Text Placeholder 2"/>
          <p:cNvSpPr>
            <a:spLocks noGrp="1"/>
          </p:cNvSpPr>
          <p:nvPr>
            <p:ph type="body" sz="quarter" idx="36" hasCustomPrompt="1"/>
          </p:nvPr>
        </p:nvSpPr>
        <p:spPr>
          <a:xfrm>
            <a:off x="2411413" y="1052736"/>
            <a:ext cx="4321175" cy="72164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800" b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hi-IN" dirty="0"/>
              <a:t>स्लाइड का शीर्षक</a:t>
            </a:r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 12: title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2"/>
          <p:cNvSpPr>
            <a:spLocks noGrp="1"/>
          </p:cNvSpPr>
          <p:nvPr>
            <p:ph type="dt" sz="half" idx="10"/>
          </p:nvPr>
        </p:nvSpPr>
        <p:spPr>
          <a:xfrm>
            <a:off x="628650" y="6366298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en-IN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67118" y="6366298"/>
            <a:ext cx="2057400" cy="365125"/>
          </a:xfrm>
          <a:prstGeom prst="rect">
            <a:avLst/>
          </a:prstGeom>
        </p:spPr>
        <p:txBody>
          <a:bodyPr/>
          <a:lstStyle/>
          <a:p>
            <a:fld id="{15D79CB0-29A5-470B-A303-015B39029378}" type="slidenum">
              <a:rPr lang="en-IN" smtClean="0"/>
              <a:t>‹#›</a:t>
            </a:fld>
            <a:endParaRPr lang="en-IN"/>
          </a:p>
        </p:txBody>
      </p:sp>
      <p:sp>
        <p:nvSpPr>
          <p:cNvPr id="8" name="Text Placeholder 3"/>
          <p:cNvSpPr>
            <a:spLocks noGrp="1"/>
          </p:cNvSpPr>
          <p:nvPr>
            <p:ph type="body" sz="quarter" idx="17" hasCustomPrompt="1"/>
          </p:nvPr>
        </p:nvSpPr>
        <p:spPr>
          <a:xfrm>
            <a:off x="1337557" y="1556792"/>
            <a:ext cx="6468887" cy="57606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00" b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hi-IN" dirty="0"/>
              <a:t>शीर्षक</a:t>
            </a:r>
            <a:r>
              <a:rPr lang="en-US" dirty="0"/>
              <a:t> </a:t>
            </a:r>
            <a:r>
              <a:rPr lang="hi-IN" dirty="0"/>
              <a:t>का विवरण यहाँ लिखें </a:t>
            </a:r>
            <a:endParaRPr lang="en-US" dirty="0"/>
          </a:p>
        </p:txBody>
      </p:sp>
      <p:sp>
        <p:nvSpPr>
          <p:cNvPr id="9" name="Text Placeholder 2"/>
          <p:cNvSpPr>
            <a:spLocks noGrp="1"/>
          </p:cNvSpPr>
          <p:nvPr>
            <p:ph type="body" sz="quarter" idx="36" hasCustomPrompt="1"/>
          </p:nvPr>
        </p:nvSpPr>
        <p:spPr>
          <a:xfrm>
            <a:off x="1696258" y="1052736"/>
            <a:ext cx="5751484" cy="43204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800" b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hi-IN" dirty="0"/>
              <a:t>स्लाइड का शीर्षक</a:t>
            </a:r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ustom layout 13: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en-IN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r>
              <a:rPr lang="en-IN"/>
              <a:t>Footer Text will come Here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IN"/>
              <a:t>Slide Number </a:t>
            </a:r>
            <a:fld id="{15D79CB0-29A5-470B-A303-015B39029378}" type="slidenum">
              <a:rPr lang="en-IN" smtClean="0"/>
              <a:t>‹#›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400229879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ustom layout 14: Title and Content v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79CB0-29A5-470B-A303-015B39029378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63229867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 15: Title slide v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628650" y="13557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en-IN" dirty="0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r>
              <a:rPr lang="en-IN"/>
              <a:t>Footer Text will come Here</a:t>
            </a:r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80644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IN" dirty="0"/>
              <a:t>Slide Number </a:t>
            </a:r>
            <a:fld id="{15D79CB0-29A5-470B-A303-015B39029378}" type="slidenum">
              <a:rPr lang="en-IN" smtClean="0"/>
              <a:t>‹#›</a:t>
            </a:fld>
            <a:endParaRPr lang="en-IN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ustom layout 16: 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r>
              <a:rPr lang="en-IN"/>
              <a:t>Footer Text will come Here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79CB0-29A5-470B-A303-015B39029378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65577729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Custom layout 17: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IN"/>
              <a:t>Slide Number </a:t>
            </a:r>
            <a:fld id="{15D79CB0-29A5-470B-A303-015B39029378}" type="slidenum">
              <a:rPr lang="en-IN" smtClean="0"/>
              <a:t>‹#›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65399539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ustom layout 18: 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r>
              <a:rPr lang="en-IN"/>
              <a:t>Footer Text will come Here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79CB0-29A5-470B-A303-015B39029378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09729115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Custom layout 19: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r>
              <a:rPr lang="en-IN"/>
              <a:t>Footer Text will come Here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79CB0-29A5-470B-A303-015B39029378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027708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 2: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66298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67118" y="6366298"/>
            <a:ext cx="2057400" cy="365125"/>
          </a:xfrm>
          <a:prstGeom prst="rect">
            <a:avLst/>
          </a:prstGeom>
        </p:spPr>
        <p:txBody>
          <a:bodyPr/>
          <a:lstStyle/>
          <a:p>
            <a:fld id="{15D79CB0-29A5-470B-A303-015B39029378}" type="slidenum">
              <a:rPr lang="en-IN" smtClean="0"/>
              <a:t>‹#›</a:t>
            </a:fld>
            <a:endParaRPr lang="en-IN"/>
          </a:p>
        </p:txBody>
      </p:sp>
      <p:sp>
        <p:nvSpPr>
          <p:cNvPr id="57" name="Text Placeholder 2"/>
          <p:cNvSpPr>
            <a:spLocks noGrp="1"/>
          </p:cNvSpPr>
          <p:nvPr>
            <p:ph type="body" sz="quarter" idx="36" hasCustomPrompt="1"/>
          </p:nvPr>
        </p:nvSpPr>
        <p:spPr>
          <a:xfrm>
            <a:off x="2411413" y="1052736"/>
            <a:ext cx="4321175" cy="72164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800" b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hi-IN" dirty="0"/>
              <a:t>विषय सूची </a:t>
            </a:r>
            <a:endParaRPr lang="en-US" dirty="0"/>
          </a:p>
        </p:txBody>
      </p:sp>
      <p:sp>
        <p:nvSpPr>
          <p:cNvPr id="38" name="Text Placeholder 19"/>
          <p:cNvSpPr>
            <a:spLocks noGrp="1"/>
          </p:cNvSpPr>
          <p:nvPr>
            <p:ph type="body" sz="quarter" idx="15" hasCustomPrompt="1"/>
          </p:nvPr>
        </p:nvSpPr>
        <p:spPr>
          <a:xfrm>
            <a:off x="1054518" y="1988840"/>
            <a:ext cx="3733506" cy="1036852"/>
          </a:xfrm>
          <a:prstGeom prst="rect">
            <a:avLst/>
          </a:prstGeom>
        </p:spPr>
        <p:txBody>
          <a:bodyPr/>
          <a:lstStyle>
            <a:lvl1pPr marL="0" marR="0" indent="0" algn="l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400" b="1">
                <a:solidFill>
                  <a:schemeClr val="tx1">
                    <a:lumMod val="65000"/>
                    <a:lumOff val="35000"/>
                  </a:schemeClr>
                </a:solidFill>
                <a:latin typeface="Mangal"/>
                <a:ea typeface="Calibre Medium"/>
              </a:defRPr>
            </a:lvl1pPr>
            <a:lvl2pPr marL="0" indent="0" algn="l">
              <a:buNone/>
              <a:defRPr sz="14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914377" indent="0" algn="l">
              <a:buNone/>
              <a:defRPr sz="1400"/>
            </a:lvl3pPr>
            <a:lvl4pPr marL="1371566" indent="0" algn="l">
              <a:buNone/>
              <a:defRPr sz="1200"/>
            </a:lvl4pPr>
            <a:lvl5pPr marL="1828754" indent="0" algn="l">
              <a:buNone/>
              <a:defRPr sz="1200"/>
            </a:lvl5pPr>
          </a:lstStyle>
          <a:p>
            <a:pPr marL="0" marR="0" lvl="0" indent="0" algn="l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1.</a:t>
            </a:r>
            <a:r>
              <a:rPr lang="hi-IN" dirty="0"/>
              <a:t> परिचय</a:t>
            </a:r>
            <a:endParaRPr lang="en-US" dirty="0"/>
          </a:p>
          <a:p>
            <a:pPr lvl="1"/>
            <a:r>
              <a:rPr lang="hi-IN" dirty="0"/>
              <a:t>यह उपशीर्षक के सन्दर्भ के लिए एक विषय है |</a:t>
            </a:r>
            <a:endParaRPr lang="en-US" dirty="0"/>
          </a:p>
        </p:txBody>
      </p:sp>
      <p:sp>
        <p:nvSpPr>
          <p:cNvPr id="39" name="Text Placeholder 19"/>
          <p:cNvSpPr>
            <a:spLocks noGrp="1"/>
          </p:cNvSpPr>
          <p:nvPr>
            <p:ph type="body" sz="quarter" idx="16" hasCustomPrompt="1"/>
          </p:nvPr>
        </p:nvSpPr>
        <p:spPr>
          <a:xfrm>
            <a:off x="4871248" y="1988840"/>
            <a:ext cx="3733200" cy="1036852"/>
          </a:xfrm>
          <a:prstGeom prst="rect">
            <a:avLst/>
          </a:prstGeom>
        </p:spPr>
        <p:txBody>
          <a:bodyPr/>
          <a:lstStyle>
            <a:lvl1pPr marL="0" marR="0" indent="0" algn="l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400" b="1">
                <a:solidFill>
                  <a:schemeClr val="tx1">
                    <a:lumMod val="65000"/>
                    <a:lumOff val="35000"/>
                  </a:schemeClr>
                </a:solidFill>
                <a:latin typeface="Mangal"/>
                <a:ea typeface="Calibre Medium"/>
              </a:defRPr>
            </a:lvl1pPr>
            <a:lvl2pPr marL="0" indent="0" algn="l">
              <a:buNone/>
              <a:defRPr sz="14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914377" indent="0" algn="l">
              <a:buNone/>
              <a:defRPr sz="1400"/>
            </a:lvl3pPr>
            <a:lvl4pPr marL="1371566" indent="0" algn="l">
              <a:buNone/>
              <a:defRPr sz="1200"/>
            </a:lvl4pPr>
            <a:lvl5pPr marL="1828754" indent="0" algn="l">
              <a:buNone/>
              <a:defRPr sz="1200"/>
            </a:lvl5pPr>
          </a:lstStyle>
          <a:p>
            <a:pPr marL="0" marR="0" lvl="0" indent="0" algn="l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2.</a:t>
            </a:r>
            <a:r>
              <a:rPr lang="hi-IN" dirty="0"/>
              <a:t> समय सीमा</a:t>
            </a:r>
            <a:endParaRPr lang="en-US" dirty="0"/>
          </a:p>
          <a:p>
            <a:pPr lvl="1"/>
            <a:r>
              <a:rPr lang="hi-IN" dirty="0"/>
              <a:t>यह उपशीर्षक के सन्दर्भ के लिए एक विषय है |</a:t>
            </a:r>
            <a:endParaRPr lang="en-US" dirty="0"/>
          </a:p>
        </p:txBody>
      </p:sp>
      <p:sp>
        <p:nvSpPr>
          <p:cNvPr id="40" name="Text Placeholder 19"/>
          <p:cNvSpPr>
            <a:spLocks noGrp="1"/>
          </p:cNvSpPr>
          <p:nvPr>
            <p:ph type="body" sz="quarter" idx="17" hasCustomPrompt="1"/>
          </p:nvPr>
        </p:nvSpPr>
        <p:spPr>
          <a:xfrm>
            <a:off x="1054518" y="3472268"/>
            <a:ext cx="3733506" cy="1036852"/>
          </a:xfrm>
          <a:prstGeom prst="rect">
            <a:avLst/>
          </a:prstGeom>
        </p:spPr>
        <p:txBody>
          <a:bodyPr/>
          <a:lstStyle>
            <a:lvl1pPr marL="0" marR="0" indent="0" algn="l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400" b="1">
                <a:solidFill>
                  <a:schemeClr val="tx1">
                    <a:lumMod val="65000"/>
                    <a:lumOff val="35000"/>
                  </a:schemeClr>
                </a:solidFill>
                <a:latin typeface="Mangal"/>
                <a:ea typeface="Calibre Medium"/>
              </a:defRPr>
            </a:lvl1pPr>
            <a:lvl2pPr marL="0" indent="0" algn="l">
              <a:buNone/>
              <a:defRPr sz="14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914377" indent="0" algn="l">
              <a:buNone/>
              <a:defRPr sz="1400"/>
            </a:lvl3pPr>
            <a:lvl4pPr marL="1371566" indent="0" algn="l">
              <a:buNone/>
              <a:defRPr sz="1200"/>
            </a:lvl4pPr>
            <a:lvl5pPr marL="1828754" indent="0" algn="l">
              <a:buNone/>
              <a:defRPr sz="1200"/>
            </a:lvl5pPr>
          </a:lstStyle>
          <a:p>
            <a:pPr marL="0" marR="0" lvl="0" indent="0" algn="l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hi-IN" dirty="0"/>
              <a:t>3</a:t>
            </a:r>
            <a:r>
              <a:rPr lang="en-US" dirty="0"/>
              <a:t>.</a:t>
            </a:r>
            <a:r>
              <a:rPr lang="hi-IN" dirty="0"/>
              <a:t> मंत्रालय का अवलोकन</a:t>
            </a:r>
            <a:endParaRPr lang="en-US" dirty="0"/>
          </a:p>
          <a:p>
            <a:pPr lvl="1"/>
            <a:r>
              <a:rPr lang="hi-IN" dirty="0"/>
              <a:t>यह उपशीर्षक के सन्दर्भ के लिए एक विषय है |</a:t>
            </a:r>
            <a:endParaRPr lang="en-US" dirty="0"/>
          </a:p>
        </p:txBody>
      </p:sp>
      <p:sp>
        <p:nvSpPr>
          <p:cNvPr id="41" name="Text Placeholder 19"/>
          <p:cNvSpPr>
            <a:spLocks noGrp="1"/>
          </p:cNvSpPr>
          <p:nvPr>
            <p:ph type="body" sz="quarter" idx="18" hasCustomPrompt="1"/>
          </p:nvPr>
        </p:nvSpPr>
        <p:spPr>
          <a:xfrm>
            <a:off x="4871248" y="3472268"/>
            <a:ext cx="3733200" cy="1036852"/>
          </a:xfrm>
          <a:prstGeom prst="rect">
            <a:avLst/>
          </a:prstGeom>
        </p:spPr>
        <p:txBody>
          <a:bodyPr/>
          <a:lstStyle>
            <a:lvl1pPr marL="0" marR="0" indent="0" algn="l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400" b="1">
                <a:solidFill>
                  <a:schemeClr val="tx1">
                    <a:lumMod val="65000"/>
                    <a:lumOff val="35000"/>
                  </a:schemeClr>
                </a:solidFill>
                <a:latin typeface="Mangal"/>
                <a:ea typeface="Calibre Medium"/>
              </a:defRPr>
            </a:lvl1pPr>
            <a:lvl2pPr marL="0" indent="0" algn="l">
              <a:buNone/>
              <a:defRPr sz="14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914377" indent="0" algn="l">
              <a:buNone/>
              <a:defRPr sz="1400"/>
            </a:lvl3pPr>
            <a:lvl4pPr marL="1371566" indent="0" algn="l">
              <a:buNone/>
              <a:defRPr sz="1200"/>
            </a:lvl4pPr>
            <a:lvl5pPr marL="1828754" indent="0" algn="l">
              <a:buNone/>
              <a:defRPr sz="1200"/>
            </a:lvl5pPr>
          </a:lstStyle>
          <a:p>
            <a:pPr marL="0" marR="0" lvl="0" indent="0" algn="l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4.</a:t>
            </a:r>
            <a:r>
              <a:rPr lang="hi-IN" dirty="0"/>
              <a:t> फंड का उपयोग </a:t>
            </a:r>
            <a:endParaRPr lang="en-US" dirty="0"/>
          </a:p>
          <a:p>
            <a:pPr lvl="1"/>
            <a:r>
              <a:rPr lang="hi-IN" dirty="0"/>
              <a:t>यह उपशीर्षक के सन्दर्भ के लिए एक विषय है |</a:t>
            </a:r>
            <a:endParaRPr lang="en-US" dirty="0"/>
          </a:p>
        </p:txBody>
      </p:sp>
      <p:sp>
        <p:nvSpPr>
          <p:cNvPr id="58" name="Text Placeholder 19"/>
          <p:cNvSpPr>
            <a:spLocks noGrp="1"/>
          </p:cNvSpPr>
          <p:nvPr>
            <p:ph type="body" sz="quarter" idx="19" hasCustomPrompt="1"/>
          </p:nvPr>
        </p:nvSpPr>
        <p:spPr>
          <a:xfrm>
            <a:off x="1054518" y="5013176"/>
            <a:ext cx="3733506" cy="1036852"/>
          </a:xfrm>
          <a:prstGeom prst="rect">
            <a:avLst/>
          </a:prstGeom>
        </p:spPr>
        <p:txBody>
          <a:bodyPr/>
          <a:lstStyle>
            <a:lvl1pPr marL="0" marR="0" indent="0" algn="l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400" b="1">
                <a:solidFill>
                  <a:schemeClr val="tx1">
                    <a:lumMod val="65000"/>
                    <a:lumOff val="35000"/>
                  </a:schemeClr>
                </a:solidFill>
                <a:latin typeface="Mangal"/>
                <a:ea typeface="Calibre Medium"/>
              </a:defRPr>
            </a:lvl1pPr>
            <a:lvl2pPr marL="0" indent="0" algn="l">
              <a:buNone/>
              <a:defRPr sz="14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914377" indent="0" algn="l">
              <a:buNone/>
              <a:defRPr sz="1400"/>
            </a:lvl3pPr>
            <a:lvl4pPr marL="1371566" indent="0" algn="l">
              <a:buNone/>
              <a:defRPr sz="1200"/>
            </a:lvl4pPr>
            <a:lvl5pPr marL="1828754" indent="0" algn="l">
              <a:buNone/>
              <a:defRPr sz="1200"/>
            </a:lvl5pPr>
          </a:lstStyle>
          <a:p>
            <a:pPr marL="0" marR="0" lvl="0" indent="0" algn="l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5.</a:t>
            </a:r>
            <a:r>
              <a:rPr lang="hi-IN" dirty="0"/>
              <a:t> गतिविधि की स्थिति</a:t>
            </a:r>
            <a:endParaRPr lang="en-US" dirty="0"/>
          </a:p>
          <a:p>
            <a:pPr lvl="1"/>
            <a:r>
              <a:rPr lang="hi-IN" dirty="0"/>
              <a:t>यह उपशीर्षक के सन्दर्भ के लिए एक विषय है |</a:t>
            </a:r>
            <a:endParaRPr lang="en-US" dirty="0"/>
          </a:p>
        </p:txBody>
      </p:sp>
      <p:sp>
        <p:nvSpPr>
          <p:cNvPr id="59" name="Text Placeholder 19"/>
          <p:cNvSpPr>
            <a:spLocks noGrp="1"/>
          </p:cNvSpPr>
          <p:nvPr>
            <p:ph type="body" sz="quarter" idx="20" hasCustomPrompt="1"/>
          </p:nvPr>
        </p:nvSpPr>
        <p:spPr>
          <a:xfrm>
            <a:off x="4871248" y="5013176"/>
            <a:ext cx="3733200" cy="1036852"/>
          </a:xfrm>
          <a:prstGeom prst="rect">
            <a:avLst/>
          </a:prstGeom>
        </p:spPr>
        <p:txBody>
          <a:bodyPr/>
          <a:lstStyle>
            <a:lvl1pPr marL="0" marR="0" indent="0" algn="l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400" b="1">
                <a:solidFill>
                  <a:schemeClr val="tx1">
                    <a:lumMod val="65000"/>
                    <a:lumOff val="35000"/>
                  </a:schemeClr>
                </a:solidFill>
                <a:latin typeface="Mangal"/>
                <a:ea typeface="Calibre Medium"/>
              </a:defRPr>
            </a:lvl1pPr>
            <a:lvl2pPr marL="0" indent="0" algn="l">
              <a:buNone/>
              <a:defRPr sz="14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914377" indent="0" algn="l">
              <a:buNone/>
              <a:defRPr sz="1400"/>
            </a:lvl3pPr>
            <a:lvl4pPr marL="1371566" indent="0" algn="l">
              <a:buNone/>
              <a:defRPr sz="1200"/>
            </a:lvl4pPr>
            <a:lvl5pPr marL="1828754" indent="0" algn="l">
              <a:buNone/>
              <a:defRPr sz="1200"/>
            </a:lvl5pPr>
          </a:lstStyle>
          <a:p>
            <a:pPr marL="0" marR="0" lvl="0" indent="0" algn="l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6.</a:t>
            </a:r>
            <a:r>
              <a:rPr lang="hi-IN" dirty="0"/>
              <a:t> आगे का रास्ता</a:t>
            </a:r>
            <a:endParaRPr lang="en-US" dirty="0"/>
          </a:p>
          <a:p>
            <a:pPr lvl="1"/>
            <a:r>
              <a:rPr lang="hi-IN" dirty="0"/>
              <a:t>यह उपशीर्षक के सन्दर्भ के लिए एक विषय है |</a:t>
            </a:r>
            <a:endParaRPr lang="en-US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ustom layout 20: 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r>
              <a:rPr lang="en-IN"/>
              <a:t>Footer Text will come Here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79CB0-29A5-470B-A303-015B39029378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8980462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Custom layout 21: 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r>
              <a:rPr lang="en-IN"/>
              <a:t>Footer Text will come Here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79CB0-29A5-470B-A303-015B39029378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50077246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 21: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" name="Picture Placeholder 3"/>
          <p:cNvSpPr>
            <a:spLocks noGrp="1" noChangeAspect="1"/>
          </p:cNvSpPr>
          <p:nvPr>
            <p:ph type="pic" sz="quarter" idx="10"/>
          </p:nvPr>
        </p:nvSpPr>
        <p:spPr>
          <a:xfrm>
            <a:off x="1995866" y="0"/>
            <a:ext cx="7148135" cy="6858000"/>
          </a:xfrm>
          <a:custGeom>
            <a:avLst/>
            <a:gdLst>
              <a:gd name="connsiteX0" fmla="*/ 8278154 w 19056731"/>
              <a:gd name="connsiteY0" fmla="*/ 0 h 13716000"/>
              <a:gd name="connsiteX1" fmla="*/ 19056731 w 19056731"/>
              <a:gd name="connsiteY1" fmla="*/ 0 h 13716000"/>
              <a:gd name="connsiteX2" fmla="*/ 19056731 w 19056731"/>
              <a:gd name="connsiteY2" fmla="*/ 13716000 h 13716000"/>
              <a:gd name="connsiteX3" fmla="*/ 0 w 19056731"/>
              <a:gd name="connsiteY3" fmla="*/ 13716000 h 1371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056731" h="13716000">
                <a:moveTo>
                  <a:pt x="8278154" y="0"/>
                </a:moveTo>
                <a:lnTo>
                  <a:pt x="19056731" y="0"/>
                </a:lnTo>
                <a:lnTo>
                  <a:pt x="19056731" y="13716000"/>
                </a:lnTo>
                <a:lnTo>
                  <a:pt x="0" y="13716000"/>
                </a:ln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indent="0" algn="ctr">
              <a:buNone/>
              <a:defRPr sz="900"/>
            </a:lvl1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1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en-IN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r>
              <a:rPr lang="en-IN"/>
              <a:t>Footer Text will come Here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80644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IN" dirty="0"/>
              <a:t>Slide Number </a:t>
            </a:r>
            <a:fld id="{15D79CB0-29A5-470B-A303-015B39029378}" type="slidenum">
              <a:rPr lang="en-IN" smtClean="0"/>
              <a:t>‹#›</a:t>
            </a:fld>
            <a:endParaRPr lang="en-IN" dirty="0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 22: image v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" y="0"/>
            <a:ext cx="4241260" cy="6858000"/>
          </a:xfrm>
          <a:custGeom>
            <a:avLst/>
            <a:gdLst>
              <a:gd name="connsiteX0" fmla="*/ 0 w 11307081"/>
              <a:gd name="connsiteY0" fmla="*/ 0 h 13716000"/>
              <a:gd name="connsiteX1" fmla="*/ 7248934 w 11307081"/>
              <a:gd name="connsiteY1" fmla="*/ 0 h 13716000"/>
              <a:gd name="connsiteX2" fmla="*/ 7486337 w 11307081"/>
              <a:gd name="connsiteY2" fmla="*/ 136504 h 13716000"/>
              <a:gd name="connsiteX3" fmla="*/ 11307081 w 11307081"/>
              <a:gd name="connsiteY3" fmla="*/ 6923314 h 13716000"/>
              <a:gd name="connsiteX4" fmla="*/ 7486337 w 11307081"/>
              <a:gd name="connsiteY4" fmla="*/ 13710124 h 13716000"/>
              <a:gd name="connsiteX5" fmla="*/ 7476118 w 11307081"/>
              <a:gd name="connsiteY5" fmla="*/ 13716000 h 13716000"/>
              <a:gd name="connsiteX6" fmla="*/ 0 w 11307081"/>
              <a:gd name="connsiteY6" fmla="*/ 13716000 h 1371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307081" h="13716000">
                <a:moveTo>
                  <a:pt x="0" y="0"/>
                </a:moveTo>
                <a:lnTo>
                  <a:pt x="7248934" y="0"/>
                </a:lnTo>
                <a:lnTo>
                  <a:pt x="7486337" y="136504"/>
                </a:lnTo>
                <a:cubicBezTo>
                  <a:pt x="9776963" y="1528322"/>
                  <a:pt x="11307081" y="4047129"/>
                  <a:pt x="11307081" y="6923314"/>
                </a:cubicBezTo>
                <a:cubicBezTo>
                  <a:pt x="11307081" y="9799499"/>
                  <a:pt x="9776963" y="12318306"/>
                  <a:pt x="7486337" y="13710124"/>
                </a:cubicBezTo>
                <a:lnTo>
                  <a:pt x="7476118" y="13716000"/>
                </a:lnTo>
                <a:lnTo>
                  <a:pt x="0" y="13716000"/>
                </a:ln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indent="0" algn="ctr">
              <a:buNone/>
              <a:defRPr sz="900"/>
            </a:lvl1pPr>
          </a:lstStyle>
          <a:p>
            <a:r>
              <a:rPr lang="en-GB"/>
              <a:t>Click icon to add picture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1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en-IN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r>
              <a:rPr lang="en-IN"/>
              <a:t>Footer Text will come Here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80644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IN" dirty="0"/>
              <a:t>Slide Number </a:t>
            </a:r>
            <a:fld id="{15D79CB0-29A5-470B-A303-015B39029378}" type="slidenum">
              <a:rPr lang="en-IN" smtClean="0"/>
              <a:t>‹#›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0060061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 1: Main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1619672" y="3068960"/>
            <a:ext cx="5904656" cy="612835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3600" b="1">
                <a:solidFill>
                  <a:schemeClr val="bg2">
                    <a:lumMod val="25000"/>
                  </a:schemeClr>
                </a:solidFill>
              </a:defRPr>
            </a:lvl1pPr>
            <a:lvl2pPr algn="ctr">
              <a:defRPr sz="3600"/>
            </a:lvl2pPr>
            <a:lvl3pPr algn="ctr">
              <a:defRPr sz="3600"/>
            </a:lvl3pPr>
            <a:lvl4pPr algn="ctr">
              <a:defRPr sz="3600"/>
            </a:lvl4pPr>
            <a:lvl5pPr algn="ctr">
              <a:defRPr sz="3600"/>
            </a:lvl5pPr>
          </a:lstStyle>
          <a:p>
            <a:pPr lvl="0"/>
            <a:r>
              <a:rPr lang="hi-IN" dirty="0"/>
              <a:t>प्रस्तुति का शीर्षक</a:t>
            </a:r>
            <a:endParaRPr lang="en-US" dirty="0"/>
          </a:p>
        </p:txBody>
      </p:sp>
      <p:sp>
        <p:nvSpPr>
          <p:cNvPr id="14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647564" y="3913237"/>
            <a:ext cx="7848872" cy="523875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2200" b="0">
                <a:solidFill>
                  <a:schemeClr val="bg2">
                    <a:lumMod val="25000"/>
                  </a:schemeClr>
                </a:solidFill>
                <a:latin typeface="+mn-lt"/>
              </a:defRPr>
            </a:lvl1pPr>
            <a:lvl2pPr algn="ctr">
              <a:defRPr sz="2100"/>
            </a:lvl2pPr>
            <a:lvl3pPr algn="ctr">
              <a:defRPr sz="2100"/>
            </a:lvl3pPr>
            <a:lvl4pPr algn="ctr">
              <a:defRPr sz="2100"/>
            </a:lvl4pPr>
            <a:lvl5pPr algn="ctr">
              <a:defRPr sz="2100"/>
            </a:lvl5pPr>
          </a:lstStyle>
          <a:p>
            <a:r>
              <a:rPr lang="hi-IN" sz="2400" dirty="0"/>
              <a:t>आपकी प्रस्तुति का एक लंबा उप</a:t>
            </a:r>
            <a:r>
              <a:rPr lang="en-IN" sz="2400" dirty="0"/>
              <a:t> </a:t>
            </a:r>
            <a:r>
              <a:rPr lang="hi-IN" sz="2400" dirty="0"/>
              <a:t>शीर्षक</a:t>
            </a:r>
            <a:endParaRPr lang="en-US" sz="2400" dirty="0"/>
          </a:p>
        </p:txBody>
      </p:sp>
      <p:sp>
        <p:nvSpPr>
          <p:cNvPr id="15" name="Text Placeholder 8"/>
          <p:cNvSpPr>
            <a:spLocks noGrp="1"/>
          </p:cNvSpPr>
          <p:nvPr>
            <p:ph type="body" sz="quarter" idx="12" hasCustomPrompt="1"/>
          </p:nvPr>
        </p:nvSpPr>
        <p:spPr>
          <a:xfrm>
            <a:off x="899593" y="4653136"/>
            <a:ext cx="7344815" cy="52387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00" b="0">
                <a:solidFill>
                  <a:schemeClr val="bg2">
                    <a:lumMod val="25000"/>
                  </a:schemeClr>
                </a:solidFill>
                <a:latin typeface="+mn-lt"/>
              </a:defRPr>
            </a:lvl1pPr>
            <a:lvl2pPr algn="r">
              <a:defRPr/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r>
              <a:rPr lang="hi-IN" sz="2400" dirty="0"/>
              <a:t>प्रस्तुतकर्ता का विवरण</a:t>
            </a:r>
            <a:endParaRPr lang="en-US" sz="2400" dirty="0"/>
          </a:p>
        </p:txBody>
      </p:sp>
      <p:sp>
        <p:nvSpPr>
          <p:cNvPr id="2" name="Text Placeholder 2">
            <a:extLst>
              <a:ext uri="{FF2B5EF4-FFF2-40B4-BE49-F238E27FC236}">
                <a16:creationId xmlns:a16="http://schemas.microsoft.com/office/drawing/2014/main" id="{17AE9DD2-77B3-737A-90E2-FC5FFC44E5DA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2339752" y="2636912"/>
            <a:ext cx="4464496" cy="288032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spcBef>
                <a:spcPts val="500"/>
              </a:spcBef>
              <a:buNone/>
              <a:defRPr sz="1400" b="0">
                <a:solidFill>
                  <a:srgbClr val="3B3838"/>
                </a:solidFill>
                <a:latin typeface="Calibre Medium" panose="020B0603030202060203"/>
              </a:defRPr>
            </a:lvl1pPr>
          </a:lstStyle>
          <a:p>
            <a:pPr lvl="0"/>
            <a:r>
              <a:rPr lang="hi-IN" dirty="0"/>
              <a:t>मंत्रालय का नाम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86637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 3: with Char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Date Placeholder 17"/>
          <p:cNvSpPr txBox="1"/>
          <p:nvPr userDrawn="1"/>
        </p:nvSpPr>
        <p:spPr>
          <a:xfrm>
            <a:off x="617672" y="6306896"/>
            <a:ext cx="2058039" cy="38667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HK Grotesk" pitchFamily="2" charset="77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IN" sz="900"/>
              <a:t>DD-MM-YYYY</a:t>
            </a:r>
            <a:endParaRPr lang="en-IN" sz="900" dirty="0"/>
          </a:p>
        </p:txBody>
      </p:sp>
      <p:sp>
        <p:nvSpPr>
          <p:cNvPr id="3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85262" y="6366298"/>
            <a:ext cx="2039256" cy="355014"/>
          </a:xfrm>
          <a:prstGeom prst="rect">
            <a:avLst/>
          </a:prstGeom>
        </p:spPr>
        <p:txBody>
          <a:bodyPr/>
          <a:lstStyle/>
          <a:p>
            <a:fld id="{15D79CB0-29A5-470B-A303-015B39029378}" type="slidenum">
              <a:rPr lang="en-IN" smtClean="0"/>
              <a:t>‹#›</a:t>
            </a:fld>
            <a:endParaRPr lang="en-IN" dirty="0"/>
          </a:p>
        </p:txBody>
      </p:sp>
      <p:sp>
        <p:nvSpPr>
          <p:cNvPr id="3" name="Chart Placeholder 2"/>
          <p:cNvSpPr>
            <a:spLocks noGrp="1"/>
          </p:cNvSpPr>
          <p:nvPr>
            <p:ph type="chart" sz="quarter" idx="13"/>
          </p:nvPr>
        </p:nvSpPr>
        <p:spPr>
          <a:xfrm>
            <a:off x="791766" y="1844675"/>
            <a:ext cx="7398544" cy="3887788"/>
          </a:xfrm>
          <a:prstGeom prst="rect">
            <a:avLst/>
          </a:prstGeom>
        </p:spPr>
        <p:txBody>
          <a:bodyPr/>
          <a:lstStyle/>
          <a:p>
            <a:endParaRPr lang="en-IN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sz="quarter" idx="36" hasCustomPrompt="1"/>
          </p:nvPr>
        </p:nvSpPr>
        <p:spPr>
          <a:xfrm>
            <a:off x="2411413" y="1052736"/>
            <a:ext cx="4321175" cy="72164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800" b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hi-IN" dirty="0"/>
              <a:t>स्लाइड का शीर्षक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 4: with two Char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Date Placeholder 17"/>
          <p:cNvSpPr txBox="1"/>
          <p:nvPr userDrawn="1"/>
        </p:nvSpPr>
        <p:spPr>
          <a:xfrm>
            <a:off x="617672" y="6306896"/>
            <a:ext cx="2058039" cy="38667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HK Grotesk" pitchFamily="2" charset="77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IN" sz="900"/>
              <a:t>DD-MM-YYYY</a:t>
            </a:r>
            <a:endParaRPr lang="en-IN" sz="900" dirty="0"/>
          </a:p>
        </p:txBody>
      </p:sp>
      <p:sp>
        <p:nvSpPr>
          <p:cNvPr id="3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85262" y="6366298"/>
            <a:ext cx="2039256" cy="355014"/>
          </a:xfrm>
          <a:prstGeom prst="rect">
            <a:avLst/>
          </a:prstGeom>
        </p:spPr>
        <p:txBody>
          <a:bodyPr/>
          <a:lstStyle/>
          <a:p>
            <a:fld id="{15D79CB0-29A5-470B-A303-015B39029378}" type="slidenum">
              <a:rPr lang="en-IN" smtClean="0"/>
              <a:t>‹#›</a:t>
            </a:fld>
            <a:endParaRPr lang="en-IN" dirty="0"/>
          </a:p>
        </p:txBody>
      </p:sp>
      <p:sp>
        <p:nvSpPr>
          <p:cNvPr id="3" name="Chart Placeholder 2"/>
          <p:cNvSpPr>
            <a:spLocks noGrp="1"/>
          </p:cNvSpPr>
          <p:nvPr>
            <p:ph type="chart" sz="quarter" idx="13"/>
          </p:nvPr>
        </p:nvSpPr>
        <p:spPr>
          <a:xfrm>
            <a:off x="791581" y="1844824"/>
            <a:ext cx="3402378" cy="3887788"/>
          </a:xfrm>
          <a:prstGeom prst="rect">
            <a:avLst/>
          </a:prstGeom>
        </p:spPr>
        <p:txBody>
          <a:bodyPr/>
          <a:lstStyle/>
          <a:p>
            <a:endParaRPr lang="en-IN"/>
          </a:p>
        </p:txBody>
      </p:sp>
      <p:sp>
        <p:nvSpPr>
          <p:cNvPr id="8" name="Chart Placeholder 2"/>
          <p:cNvSpPr>
            <a:spLocks noGrp="1"/>
          </p:cNvSpPr>
          <p:nvPr>
            <p:ph type="chart" sz="quarter" idx="14"/>
          </p:nvPr>
        </p:nvSpPr>
        <p:spPr>
          <a:xfrm>
            <a:off x="4680012" y="1844824"/>
            <a:ext cx="3402378" cy="3887788"/>
          </a:xfrm>
          <a:prstGeom prst="rect">
            <a:avLst/>
          </a:prstGeom>
        </p:spPr>
        <p:txBody>
          <a:bodyPr/>
          <a:lstStyle/>
          <a:p>
            <a:endParaRPr lang="en-IN"/>
          </a:p>
        </p:txBody>
      </p:sp>
      <p:sp>
        <p:nvSpPr>
          <p:cNvPr id="9" name="Text Placeholder 2"/>
          <p:cNvSpPr>
            <a:spLocks noGrp="1"/>
          </p:cNvSpPr>
          <p:nvPr>
            <p:ph type="body" sz="quarter" idx="36" hasCustomPrompt="1"/>
          </p:nvPr>
        </p:nvSpPr>
        <p:spPr>
          <a:xfrm>
            <a:off x="2411413" y="1052736"/>
            <a:ext cx="4321175" cy="72164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800" b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hi-IN" dirty="0"/>
              <a:t>स्लाइड का शीर्षक</a:t>
            </a:r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 5: with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Date Placeholder 17"/>
          <p:cNvSpPr txBox="1"/>
          <p:nvPr userDrawn="1"/>
        </p:nvSpPr>
        <p:spPr>
          <a:xfrm>
            <a:off x="617672" y="6306896"/>
            <a:ext cx="2058039" cy="38667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HK Grotesk" pitchFamily="2" charset="77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IN" sz="900"/>
              <a:t>DD-MM-YYYY</a:t>
            </a:r>
            <a:endParaRPr lang="en-IN" sz="900" dirty="0"/>
          </a:p>
        </p:txBody>
      </p:sp>
      <p:sp>
        <p:nvSpPr>
          <p:cNvPr id="3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85262" y="6366298"/>
            <a:ext cx="2039256" cy="355014"/>
          </a:xfrm>
          <a:prstGeom prst="rect">
            <a:avLst/>
          </a:prstGeom>
        </p:spPr>
        <p:txBody>
          <a:bodyPr/>
          <a:lstStyle/>
          <a:p>
            <a:fld id="{15D79CB0-29A5-470B-A303-015B39029378}" type="slidenum">
              <a:rPr lang="en-IN" smtClean="0"/>
              <a:t>‹#›</a:t>
            </a:fld>
            <a:endParaRPr lang="en-IN" dirty="0"/>
          </a:p>
        </p:txBody>
      </p:sp>
      <p:sp>
        <p:nvSpPr>
          <p:cNvPr id="4" name="Table Placeholder 3"/>
          <p:cNvSpPr>
            <a:spLocks noGrp="1"/>
          </p:cNvSpPr>
          <p:nvPr>
            <p:ph type="tbl" sz="quarter" idx="13"/>
          </p:nvPr>
        </p:nvSpPr>
        <p:spPr>
          <a:xfrm>
            <a:off x="683419" y="1772817"/>
            <a:ext cx="7615238" cy="4050134"/>
          </a:xfrm>
          <a:prstGeom prst="rect">
            <a:avLst/>
          </a:prstGeom>
        </p:spPr>
        <p:txBody>
          <a:bodyPr/>
          <a:lstStyle/>
          <a:p>
            <a:endParaRPr lang="en-IN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sz="quarter" idx="36" hasCustomPrompt="1"/>
          </p:nvPr>
        </p:nvSpPr>
        <p:spPr>
          <a:xfrm>
            <a:off x="2411413" y="1052736"/>
            <a:ext cx="4321175" cy="72164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800" b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hi-IN" dirty="0"/>
              <a:t>स्लाइड का शीर्षक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 6: with two tab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Date Placeholder 17"/>
          <p:cNvSpPr txBox="1"/>
          <p:nvPr userDrawn="1"/>
        </p:nvSpPr>
        <p:spPr>
          <a:xfrm>
            <a:off x="617672" y="6306896"/>
            <a:ext cx="2058039" cy="38667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HK Grotesk" pitchFamily="2" charset="77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IN" sz="900"/>
              <a:t>DD-MM-YYYY</a:t>
            </a:r>
            <a:endParaRPr lang="en-IN" sz="900" dirty="0"/>
          </a:p>
        </p:txBody>
      </p:sp>
      <p:sp>
        <p:nvSpPr>
          <p:cNvPr id="3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85262" y="6366298"/>
            <a:ext cx="2039256" cy="355014"/>
          </a:xfrm>
          <a:prstGeom prst="rect">
            <a:avLst/>
          </a:prstGeom>
        </p:spPr>
        <p:txBody>
          <a:bodyPr/>
          <a:lstStyle/>
          <a:p>
            <a:fld id="{15D79CB0-29A5-470B-A303-015B39029378}" type="slidenum">
              <a:rPr lang="en-IN" smtClean="0"/>
              <a:t>‹#›</a:t>
            </a:fld>
            <a:endParaRPr lang="en-IN" dirty="0"/>
          </a:p>
        </p:txBody>
      </p:sp>
      <p:sp>
        <p:nvSpPr>
          <p:cNvPr id="4" name="Table Placeholder 3"/>
          <p:cNvSpPr>
            <a:spLocks noGrp="1"/>
          </p:cNvSpPr>
          <p:nvPr>
            <p:ph type="tbl" sz="quarter" idx="13"/>
          </p:nvPr>
        </p:nvSpPr>
        <p:spPr>
          <a:xfrm>
            <a:off x="683420" y="1772817"/>
            <a:ext cx="3348522" cy="4050134"/>
          </a:xfrm>
          <a:prstGeom prst="rect">
            <a:avLst/>
          </a:prstGeom>
        </p:spPr>
        <p:txBody>
          <a:bodyPr/>
          <a:lstStyle/>
          <a:p>
            <a:endParaRPr lang="en-IN"/>
          </a:p>
        </p:txBody>
      </p:sp>
      <p:sp>
        <p:nvSpPr>
          <p:cNvPr id="8" name="Table Placeholder 3"/>
          <p:cNvSpPr>
            <a:spLocks noGrp="1"/>
          </p:cNvSpPr>
          <p:nvPr>
            <p:ph type="tbl" sz="quarter" idx="14"/>
          </p:nvPr>
        </p:nvSpPr>
        <p:spPr>
          <a:xfrm>
            <a:off x="5112061" y="1772817"/>
            <a:ext cx="3072203" cy="4050134"/>
          </a:xfrm>
          <a:prstGeom prst="rect">
            <a:avLst/>
          </a:prstGeom>
        </p:spPr>
        <p:txBody>
          <a:bodyPr/>
          <a:lstStyle/>
          <a:p>
            <a:endParaRPr lang="en-IN"/>
          </a:p>
        </p:txBody>
      </p:sp>
      <p:sp>
        <p:nvSpPr>
          <p:cNvPr id="9" name="Text Placeholder 2"/>
          <p:cNvSpPr>
            <a:spLocks noGrp="1"/>
          </p:cNvSpPr>
          <p:nvPr>
            <p:ph type="body" sz="quarter" idx="36" hasCustomPrompt="1"/>
          </p:nvPr>
        </p:nvSpPr>
        <p:spPr>
          <a:xfrm>
            <a:off x="2411413" y="1052736"/>
            <a:ext cx="4321175" cy="72164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800" b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hi-IN" dirty="0"/>
              <a:t>स्लाइड का शीर्षक</a:t>
            </a:r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 7: with Media like vide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Date Placeholder 17"/>
          <p:cNvSpPr txBox="1"/>
          <p:nvPr userDrawn="1"/>
        </p:nvSpPr>
        <p:spPr>
          <a:xfrm>
            <a:off x="617672" y="6306896"/>
            <a:ext cx="2058039" cy="38667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HK Grotesk" pitchFamily="2" charset="77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IN" sz="900"/>
              <a:t>DD-MM-YYYY</a:t>
            </a:r>
            <a:endParaRPr lang="en-IN" sz="900" dirty="0"/>
          </a:p>
        </p:txBody>
      </p:sp>
      <p:sp>
        <p:nvSpPr>
          <p:cNvPr id="3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85262" y="6366298"/>
            <a:ext cx="2039256" cy="355014"/>
          </a:xfrm>
          <a:prstGeom prst="rect">
            <a:avLst/>
          </a:prstGeom>
        </p:spPr>
        <p:txBody>
          <a:bodyPr/>
          <a:lstStyle/>
          <a:p>
            <a:fld id="{15D79CB0-29A5-470B-A303-015B39029378}" type="slidenum">
              <a:rPr lang="en-IN" smtClean="0"/>
              <a:t>‹#›</a:t>
            </a:fld>
            <a:endParaRPr lang="en-IN" dirty="0"/>
          </a:p>
        </p:txBody>
      </p:sp>
      <p:sp>
        <p:nvSpPr>
          <p:cNvPr id="6" name="Media Placeholder 5"/>
          <p:cNvSpPr>
            <a:spLocks noGrp="1"/>
          </p:cNvSpPr>
          <p:nvPr>
            <p:ph type="media" sz="quarter" idx="13"/>
          </p:nvPr>
        </p:nvSpPr>
        <p:spPr>
          <a:xfrm>
            <a:off x="1169194" y="1989138"/>
            <a:ext cx="6859190" cy="3833812"/>
          </a:xfrm>
          <a:prstGeom prst="rect">
            <a:avLst/>
          </a:prstGeom>
        </p:spPr>
        <p:txBody>
          <a:bodyPr/>
          <a:lstStyle/>
          <a:p>
            <a:endParaRPr lang="en-IN"/>
          </a:p>
        </p:txBody>
      </p:sp>
      <p:sp>
        <p:nvSpPr>
          <p:cNvPr id="8" name="Text Placeholder 2"/>
          <p:cNvSpPr>
            <a:spLocks noGrp="1"/>
          </p:cNvSpPr>
          <p:nvPr>
            <p:ph type="body" sz="quarter" idx="36" hasCustomPrompt="1"/>
          </p:nvPr>
        </p:nvSpPr>
        <p:spPr>
          <a:xfrm>
            <a:off x="2411413" y="1052736"/>
            <a:ext cx="4321175" cy="72164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800" b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hi-IN" dirty="0"/>
              <a:t>स्लाइड का शीर्षक</a:t>
            </a:r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 8: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Date Placeholder 17"/>
          <p:cNvSpPr txBox="1"/>
          <p:nvPr userDrawn="1"/>
        </p:nvSpPr>
        <p:spPr>
          <a:xfrm>
            <a:off x="617672" y="6306896"/>
            <a:ext cx="2058039" cy="38667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HK Grotesk" pitchFamily="2" charset="77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IN" sz="900"/>
              <a:t>DD-MM-YYYY</a:t>
            </a:r>
            <a:endParaRPr lang="en-IN" sz="900" dirty="0"/>
          </a:p>
        </p:txBody>
      </p:sp>
      <p:sp>
        <p:nvSpPr>
          <p:cNvPr id="3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85262" y="6366298"/>
            <a:ext cx="2039256" cy="355014"/>
          </a:xfrm>
          <a:prstGeom prst="rect">
            <a:avLst/>
          </a:prstGeom>
        </p:spPr>
        <p:txBody>
          <a:bodyPr/>
          <a:lstStyle/>
          <a:p>
            <a:fld id="{15D79CB0-29A5-470B-A303-015B39029378}" type="slidenum">
              <a:rPr lang="en-IN" smtClean="0"/>
              <a:t>‹#›</a:t>
            </a:fld>
            <a:endParaRPr lang="en-IN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683419" y="1916114"/>
            <a:ext cx="7777163" cy="3906837"/>
          </a:xfrm>
          <a:prstGeom prst="rect">
            <a:avLst/>
          </a:prstGeom>
        </p:spPr>
        <p:txBody>
          <a:bodyPr/>
          <a:lstStyle/>
          <a:p>
            <a:endParaRPr lang="en-IN"/>
          </a:p>
        </p:txBody>
      </p:sp>
      <p:sp>
        <p:nvSpPr>
          <p:cNvPr id="7" name="Text Placeholder 2"/>
          <p:cNvSpPr>
            <a:spLocks noGrp="1"/>
          </p:cNvSpPr>
          <p:nvPr>
            <p:ph type="body" sz="quarter" idx="36" hasCustomPrompt="1"/>
          </p:nvPr>
        </p:nvSpPr>
        <p:spPr>
          <a:xfrm>
            <a:off x="2411413" y="1052736"/>
            <a:ext cx="4321175" cy="72164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800" b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hi-IN" dirty="0"/>
              <a:t>स्लाइड का शीर्षक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 9: with multiple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Date Placeholder 17"/>
          <p:cNvSpPr txBox="1"/>
          <p:nvPr userDrawn="1"/>
        </p:nvSpPr>
        <p:spPr>
          <a:xfrm>
            <a:off x="617672" y="6306896"/>
            <a:ext cx="2058039" cy="38667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HK Grotesk" pitchFamily="2" charset="77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IN" sz="900"/>
              <a:t>DD-MM-YYYY</a:t>
            </a:r>
            <a:endParaRPr lang="en-IN" sz="900" dirty="0"/>
          </a:p>
        </p:txBody>
      </p:sp>
      <p:sp>
        <p:nvSpPr>
          <p:cNvPr id="3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85262" y="6366298"/>
            <a:ext cx="2039256" cy="355014"/>
          </a:xfrm>
          <a:prstGeom prst="rect">
            <a:avLst/>
          </a:prstGeom>
        </p:spPr>
        <p:txBody>
          <a:bodyPr/>
          <a:lstStyle/>
          <a:p>
            <a:fld id="{15D79CB0-29A5-470B-A303-015B39029378}" type="slidenum">
              <a:rPr lang="en-IN" smtClean="0"/>
              <a:t>‹#›</a:t>
            </a:fld>
            <a:endParaRPr lang="en-IN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683418" y="1916832"/>
            <a:ext cx="2279722" cy="3921982"/>
          </a:xfrm>
          <a:prstGeom prst="rect">
            <a:avLst/>
          </a:prstGeom>
        </p:spPr>
        <p:txBody>
          <a:bodyPr/>
          <a:lstStyle/>
          <a:p>
            <a:endParaRPr lang="en-IN" dirty="0"/>
          </a:p>
        </p:txBody>
      </p:sp>
      <p:sp>
        <p:nvSpPr>
          <p:cNvPr id="8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4739679" y="1916833"/>
            <a:ext cx="1776538" cy="1960991"/>
          </a:xfrm>
          <a:prstGeom prst="rect">
            <a:avLst/>
          </a:prstGeom>
        </p:spPr>
        <p:txBody>
          <a:bodyPr/>
          <a:lstStyle/>
          <a:p>
            <a:endParaRPr lang="en-IN"/>
          </a:p>
        </p:txBody>
      </p:sp>
      <p:sp>
        <p:nvSpPr>
          <p:cNvPr id="9" name="Picture Placeholder 2"/>
          <p:cNvSpPr>
            <a:spLocks noGrp="1"/>
          </p:cNvSpPr>
          <p:nvPr>
            <p:ph type="pic" sz="quarter" idx="15" hasCustomPrompt="1"/>
          </p:nvPr>
        </p:nvSpPr>
        <p:spPr>
          <a:xfrm>
            <a:off x="6516216" y="1916833"/>
            <a:ext cx="2058039" cy="3906837"/>
          </a:xfrm>
          <a:prstGeom prst="rect">
            <a:avLst/>
          </a:prstGeom>
        </p:spPr>
        <p:txBody>
          <a:bodyPr/>
          <a:lstStyle/>
          <a:p>
            <a:r>
              <a:rPr lang="en-IN" dirty="0"/>
              <a:t>Picture</a:t>
            </a:r>
          </a:p>
        </p:txBody>
      </p:sp>
      <p:sp>
        <p:nvSpPr>
          <p:cNvPr id="10" name="Picture Placeholder 2"/>
          <p:cNvSpPr>
            <a:spLocks noGrp="1"/>
          </p:cNvSpPr>
          <p:nvPr>
            <p:ph type="pic" sz="quarter" idx="16"/>
          </p:nvPr>
        </p:nvSpPr>
        <p:spPr>
          <a:xfrm>
            <a:off x="2963141" y="1916833"/>
            <a:ext cx="1776538" cy="1960991"/>
          </a:xfrm>
          <a:prstGeom prst="rect">
            <a:avLst/>
          </a:prstGeom>
        </p:spPr>
        <p:txBody>
          <a:bodyPr/>
          <a:lstStyle/>
          <a:p>
            <a:endParaRPr lang="en-IN"/>
          </a:p>
        </p:txBody>
      </p:sp>
      <p:sp>
        <p:nvSpPr>
          <p:cNvPr id="11" name="Picture Placeholder 2"/>
          <p:cNvSpPr>
            <a:spLocks noGrp="1"/>
          </p:cNvSpPr>
          <p:nvPr>
            <p:ph type="pic" sz="quarter" idx="17"/>
          </p:nvPr>
        </p:nvSpPr>
        <p:spPr>
          <a:xfrm>
            <a:off x="4739679" y="3877824"/>
            <a:ext cx="1776538" cy="1960991"/>
          </a:xfrm>
          <a:prstGeom prst="rect">
            <a:avLst/>
          </a:prstGeom>
        </p:spPr>
        <p:txBody>
          <a:bodyPr/>
          <a:lstStyle/>
          <a:p>
            <a:endParaRPr lang="en-IN"/>
          </a:p>
        </p:txBody>
      </p:sp>
      <p:sp>
        <p:nvSpPr>
          <p:cNvPr id="12" name="Picture Placeholder 2"/>
          <p:cNvSpPr>
            <a:spLocks noGrp="1"/>
          </p:cNvSpPr>
          <p:nvPr>
            <p:ph type="pic" sz="quarter" idx="18"/>
          </p:nvPr>
        </p:nvSpPr>
        <p:spPr>
          <a:xfrm>
            <a:off x="2963141" y="3877824"/>
            <a:ext cx="1776538" cy="1960991"/>
          </a:xfrm>
          <a:prstGeom prst="rect">
            <a:avLst/>
          </a:prstGeom>
        </p:spPr>
        <p:txBody>
          <a:bodyPr/>
          <a:lstStyle/>
          <a:p>
            <a:endParaRPr lang="en-IN"/>
          </a:p>
        </p:txBody>
      </p:sp>
      <p:sp>
        <p:nvSpPr>
          <p:cNvPr id="14" name="Text Placeholder 2"/>
          <p:cNvSpPr>
            <a:spLocks noGrp="1"/>
          </p:cNvSpPr>
          <p:nvPr>
            <p:ph type="body" sz="quarter" idx="36" hasCustomPrompt="1"/>
          </p:nvPr>
        </p:nvSpPr>
        <p:spPr>
          <a:xfrm>
            <a:off x="2411413" y="1052736"/>
            <a:ext cx="4321175" cy="72164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800" b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hi-IN" dirty="0"/>
              <a:t>स्लाइड का शीर्षक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79096" y="64660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IN"/>
              <a:t>Slide Number </a:t>
            </a:r>
            <a:fld id="{15D79CB0-29A5-470B-A303-015B39029378}" type="slidenum">
              <a:rPr lang="en-IN" smtClean="0"/>
              <a:t>‹#›</a:t>
            </a:fld>
            <a:endParaRPr lang="en-IN" dirty="0"/>
          </a:p>
        </p:txBody>
      </p:sp>
      <p:pic>
        <p:nvPicPr>
          <p:cNvPr id="5" name="Object 5">
            <a:extLst>
              <a:ext uri="{FF2B5EF4-FFF2-40B4-BE49-F238E27FC236}">
                <a16:creationId xmlns:a16="http://schemas.microsoft.com/office/drawing/2014/main" id="{A05E6507-8C35-4486-967D-33F79EF7E9B3}"/>
              </a:ext>
            </a:extLst>
          </p:cNvPr>
          <p:cNvPicPr>
            <a:picLocks noChangeAspect="1"/>
          </p:cNvPicPr>
          <p:nvPr userDrawn="1"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803" y="144000"/>
            <a:ext cx="560316" cy="9432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43864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60" r:id="rId11"/>
    <p:sldLayoutId id="2147483661" r:id="rId12"/>
    <p:sldLayoutId id="2147483677" r:id="rId13"/>
    <p:sldLayoutId id="2147483678" r:id="rId14"/>
    <p:sldLayoutId id="2147483664" r:id="rId15"/>
    <p:sldLayoutId id="2147483681" r:id="rId16"/>
    <p:sldLayoutId id="2147483683" r:id="rId17"/>
    <p:sldLayoutId id="2147483684" r:id="rId18"/>
    <p:sldLayoutId id="2147483685" r:id="rId19"/>
    <p:sldLayoutId id="2147483686" r:id="rId20"/>
    <p:sldLayoutId id="2147483687" r:id="rId21"/>
    <p:sldLayoutId id="2147483673" r:id="rId22"/>
    <p:sldLayoutId id="2147483689" r:id="rId23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79096" y="64660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IN"/>
              <a:t>Slide Number </a:t>
            </a:r>
            <a:fld id="{15D79CB0-29A5-470B-A303-015B39029378}" type="slidenum">
              <a:rPr lang="en-IN" smtClean="0"/>
              <a:t>‹#›</a:t>
            </a:fld>
            <a:endParaRPr lang="en-IN" dirty="0"/>
          </a:p>
        </p:txBody>
      </p:sp>
      <p:pic>
        <p:nvPicPr>
          <p:cNvPr id="5" name="Object 5">
            <a:extLst>
              <a:ext uri="{FF2B5EF4-FFF2-40B4-BE49-F238E27FC236}">
                <a16:creationId xmlns:a16="http://schemas.microsoft.com/office/drawing/2014/main" id="{A05E6507-8C35-4486-967D-33F79EF7E9B3}"/>
              </a:ext>
            </a:extLst>
          </p:cNvPr>
          <p:cNvPicPr>
            <a:picLocks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4000" y="1340768"/>
            <a:ext cx="738000" cy="123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1868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0.xml.rels><?xml version="1.0" encoding="UTF-8" standalone="yes"?>
<Relationships xmlns="http://schemas.openxmlformats.org/package/2006/relationships"><Relationship Id="rId8" Type="http://schemas.microsoft.com/office/2007/relationships/diagramDrawing" Target="../diagrams/drawing8.xml"/><Relationship Id="rId3" Type="http://schemas.openxmlformats.org/officeDocument/2006/relationships/image" Target="../media/image1.jpg"/><Relationship Id="rId7" Type="http://schemas.openxmlformats.org/officeDocument/2006/relationships/diagramColors" Target="../diagrams/colors8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6" Type="http://schemas.openxmlformats.org/officeDocument/2006/relationships/diagramQuickStyle" Target="../diagrams/quickStyle8.xml"/><Relationship Id="rId5" Type="http://schemas.openxmlformats.org/officeDocument/2006/relationships/diagramLayout" Target="../diagrams/layout8.xml"/><Relationship Id="rId4" Type="http://schemas.openxmlformats.org/officeDocument/2006/relationships/diagramData" Target="../diagrams/data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9.xml"/><Relationship Id="rId7" Type="http://schemas.microsoft.com/office/2007/relationships/diagramDrawing" Target="../diagrams/drawing9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2.xml"/><Relationship Id="rId6" Type="http://schemas.openxmlformats.org/officeDocument/2006/relationships/diagramColors" Target="../diagrams/colors9.xml"/><Relationship Id="rId5" Type="http://schemas.openxmlformats.org/officeDocument/2006/relationships/diagramQuickStyle" Target="../diagrams/quickStyle9.xml"/><Relationship Id="rId4" Type="http://schemas.openxmlformats.org/officeDocument/2006/relationships/diagramLayout" Target="../diagrams/layout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0.xml"/><Relationship Id="rId7" Type="http://schemas.microsoft.com/office/2007/relationships/diagramDrawing" Target="../diagrams/drawing10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2.xml"/><Relationship Id="rId6" Type="http://schemas.openxmlformats.org/officeDocument/2006/relationships/diagramColors" Target="../diagrams/colors10.xml"/><Relationship Id="rId5" Type="http://schemas.openxmlformats.org/officeDocument/2006/relationships/diagramQuickStyle" Target="../diagrams/quickStyle10.xml"/><Relationship Id="rId4" Type="http://schemas.openxmlformats.org/officeDocument/2006/relationships/diagramLayout" Target="../diagrams/layout10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1.xml"/><Relationship Id="rId7" Type="http://schemas.microsoft.com/office/2007/relationships/diagramDrawing" Target="../diagrams/drawing11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2.xml"/><Relationship Id="rId6" Type="http://schemas.openxmlformats.org/officeDocument/2006/relationships/diagramColors" Target="../diagrams/colors11.xml"/><Relationship Id="rId5" Type="http://schemas.openxmlformats.org/officeDocument/2006/relationships/diagramQuickStyle" Target="../diagrams/quickStyle11.xml"/><Relationship Id="rId4" Type="http://schemas.openxmlformats.org/officeDocument/2006/relationships/diagramLayout" Target="../diagrams/layout1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2.xml"/><Relationship Id="rId4" Type="http://schemas.microsoft.com/office/2007/relationships/hdphoto" Target="../media/hdphoto1.wdp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2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2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hi-IN" dirty="0"/>
              <a:t>प्रस्तुति का शीर्षक</a:t>
            </a:r>
            <a:endParaRPr lang="en-IN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hi-IN" dirty="0"/>
              <a:t>आपकी प्रस्तुति का एक लंबा उप शीर्षक</a:t>
            </a:r>
            <a:endParaRPr lang="en-IN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hi-IN" b="1" dirty="0"/>
              <a:t>प्रस्तुतकर्ता का विवरण </a:t>
            </a:r>
            <a:endParaRPr lang="en-IN" b="1" dirty="0"/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CBB6158A-A812-3372-2B8D-05DBA2E67E92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/>
        <p:txBody>
          <a:bodyPr/>
          <a:lstStyle/>
          <a:p>
            <a:r>
              <a:rPr lang="hi-IN" dirty="0"/>
              <a:t>मंत्रालय का नाम</a:t>
            </a:r>
            <a:endParaRPr lang="en-IN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3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79CB0-29A5-470B-A303-015B39029378}" type="slidenum">
              <a:rPr lang="en-IN" smtClean="0"/>
              <a:t>10</a:t>
            </a:fld>
            <a:endParaRPr lang="en-IN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hi-IN" dirty="0"/>
              <a:t>शीर्षक का विवरण यहाँ लिखें</a:t>
            </a:r>
            <a:endParaRPr lang="en-IN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36"/>
          </p:nvPr>
        </p:nvSpPr>
        <p:spPr/>
        <p:txBody>
          <a:bodyPr/>
          <a:lstStyle/>
          <a:p>
            <a:r>
              <a:rPr lang="hi-IN" dirty="0"/>
              <a:t>स्लाइड का शीर्षक</a:t>
            </a:r>
            <a:endParaRPr lang="en-IN" dirty="0"/>
          </a:p>
        </p:txBody>
      </p:sp>
      <p:graphicFrame>
        <p:nvGraphicFramePr>
          <p:cNvPr id="9" name="Diagram 8"/>
          <p:cNvGraphicFramePr/>
          <p:nvPr>
            <p:extLst>
              <p:ext uri="{D42A27DB-BD31-4B8C-83A1-F6EECF244321}">
                <p14:modId xmlns:p14="http://schemas.microsoft.com/office/powerpoint/2010/main" val="1436626740"/>
              </p:ext>
            </p:extLst>
          </p:nvPr>
        </p:nvGraphicFramePr>
        <p:xfrm>
          <a:off x="667792" y="2629774"/>
          <a:ext cx="7432600" cy="396757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79CB0-29A5-470B-A303-015B39029378}" type="slidenum">
              <a:rPr lang="en-IN" smtClean="0"/>
              <a:t>11</a:t>
            </a:fld>
            <a:endParaRPr lang="en-IN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hi-IN" dirty="0"/>
              <a:t>शीर्षक का विवरण यहाँ लिखें</a:t>
            </a:r>
            <a:endParaRPr lang="en-IN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36"/>
          </p:nvPr>
        </p:nvSpPr>
        <p:spPr/>
        <p:txBody>
          <a:bodyPr/>
          <a:lstStyle/>
          <a:p>
            <a:r>
              <a:rPr lang="hi-IN" dirty="0"/>
              <a:t>स्लाइड का शीर्षक</a:t>
            </a:r>
            <a:endParaRPr lang="en-IN" dirty="0"/>
          </a:p>
        </p:txBody>
      </p:sp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2979324351"/>
              </p:ext>
            </p:extLst>
          </p:nvPr>
        </p:nvGraphicFramePr>
        <p:xfrm>
          <a:off x="1043608" y="2276871"/>
          <a:ext cx="7056784" cy="432048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79CB0-29A5-470B-A303-015B39029378}" type="slidenum">
              <a:rPr lang="en-IN" smtClean="0"/>
              <a:t>12</a:t>
            </a:fld>
            <a:endParaRPr lang="en-IN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hi-IN" dirty="0"/>
              <a:t>शीर्षक का विवरण यहाँ लिखें</a:t>
            </a:r>
            <a:endParaRPr lang="en-IN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36"/>
          </p:nvPr>
        </p:nvSpPr>
        <p:spPr/>
        <p:txBody>
          <a:bodyPr/>
          <a:lstStyle/>
          <a:p>
            <a:r>
              <a:rPr lang="hi-IN" dirty="0"/>
              <a:t>स्लाइड का शीर्षक</a:t>
            </a:r>
            <a:endParaRPr lang="en-IN" dirty="0"/>
          </a:p>
        </p:txBody>
      </p:sp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282607355"/>
              </p:ext>
            </p:extLst>
          </p:nvPr>
        </p:nvGraphicFramePr>
        <p:xfrm>
          <a:off x="1441364" y="2492896"/>
          <a:ext cx="6261272" cy="39604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39470332"/>
              </p:ext>
            </p:extLst>
          </p:nvPr>
        </p:nvGraphicFramePr>
        <p:xfrm>
          <a:off x="288356" y="2574016"/>
          <a:ext cx="8679798" cy="260244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144663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4663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4663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4663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4663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44663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520488">
                <a:tc>
                  <a:txBody>
                    <a:bodyPr/>
                    <a:lstStyle/>
                    <a:p>
                      <a:pPr algn="ctr"/>
                      <a:r>
                        <a:rPr lang="en-IN" sz="1800" dirty="0">
                          <a:solidFill>
                            <a:schemeClr val="bg1"/>
                          </a:solidFill>
                          <a:latin typeface="Sans-sarif"/>
                        </a:rPr>
                        <a:t>JAN</a:t>
                      </a:r>
                    </a:p>
                  </a:txBody>
                  <a:tcPr marL="68580" marR="68580" marT="34290" marB="34290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800" dirty="0">
                          <a:solidFill>
                            <a:schemeClr val="bg1"/>
                          </a:solidFill>
                          <a:latin typeface="Sans-sarif"/>
                        </a:rPr>
                        <a:t>Feb</a:t>
                      </a:r>
                    </a:p>
                  </a:txBody>
                  <a:tcPr marL="68580" marR="68580" marT="34290" marB="34290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800" dirty="0">
                          <a:solidFill>
                            <a:schemeClr val="bg1"/>
                          </a:solidFill>
                          <a:latin typeface="Sans-sarif"/>
                        </a:rPr>
                        <a:t>March</a:t>
                      </a:r>
                    </a:p>
                  </a:txBody>
                  <a:tcPr marL="68580" marR="68580" marT="34290" marB="34290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800" dirty="0">
                          <a:solidFill>
                            <a:schemeClr val="bg1"/>
                          </a:solidFill>
                          <a:latin typeface="Sans-sarif"/>
                        </a:rPr>
                        <a:t>April</a:t>
                      </a:r>
                    </a:p>
                  </a:txBody>
                  <a:tcPr marL="68580" marR="68580" marT="34290" marB="34290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800" dirty="0">
                          <a:solidFill>
                            <a:schemeClr val="bg1"/>
                          </a:solidFill>
                          <a:latin typeface="Sans-sarif"/>
                        </a:rPr>
                        <a:t>May</a:t>
                      </a:r>
                    </a:p>
                  </a:txBody>
                  <a:tcPr marL="68580" marR="68580" marT="34290" marB="34290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800" dirty="0">
                          <a:solidFill>
                            <a:schemeClr val="bg1"/>
                          </a:solidFill>
                          <a:latin typeface="Sans-sarif"/>
                        </a:rPr>
                        <a:t>June</a:t>
                      </a:r>
                    </a:p>
                  </a:txBody>
                  <a:tcPr marL="68580" marR="68580" marT="34290" marB="34290"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20488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Sans-sarif"/>
                          <a:ea typeface="League Spartan" charset="0"/>
                          <a:cs typeface="Poppins" pitchFamily="2" charset="77"/>
                        </a:rPr>
                        <a:t>HEADS</a:t>
                      </a:r>
                    </a:p>
                    <a:p>
                      <a:pPr algn="ctr"/>
                      <a:endParaRPr lang="en-IN" sz="1000" dirty="0">
                        <a:solidFill>
                          <a:schemeClr val="tx1"/>
                        </a:solidFill>
                        <a:latin typeface="Sans-sarif"/>
                      </a:endParaRPr>
                    </a:p>
                  </a:txBody>
                  <a:tcPr marL="68580" marR="68580" marT="34290" marB="34290">
                    <a:solidFill>
                      <a:schemeClr val="accent6">
                        <a:lumMod val="60000"/>
                        <a:lumOff val="4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000" dirty="0">
                          <a:latin typeface="Sans-sarif"/>
                        </a:rPr>
                        <a:t>Head 1</a:t>
                      </a:r>
                    </a:p>
                  </a:txBody>
                  <a:tcPr marL="68580" marR="68580" marT="34290" marB="34290">
                    <a:solidFill>
                      <a:schemeClr val="accent6">
                        <a:lumMod val="60000"/>
                        <a:lumOff val="4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000" dirty="0">
                          <a:latin typeface="Sans-sarif"/>
                        </a:rPr>
                        <a:t>Head2</a:t>
                      </a:r>
                    </a:p>
                  </a:txBody>
                  <a:tcPr marL="68580" marR="68580" marT="34290" marB="34290">
                    <a:solidFill>
                      <a:schemeClr val="accent6">
                        <a:lumMod val="60000"/>
                        <a:lumOff val="4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000" dirty="0">
                          <a:latin typeface="Sans-sarif"/>
                        </a:rPr>
                        <a:t>Head 3</a:t>
                      </a:r>
                    </a:p>
                  </a:txBody>
                  <a:tcPr marL="68580" marR="68580" marT="34290" marB="34290">
                    <a:solidFill>
                      <a:schemeClr val="accent6">
                        <a:lumMod val="60000"/>
                        <a:lumOff val="4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000" dirty="0">
                          <a:latin typeface="Sans-sarif"/>
                        </a:rPr>
                        <a:t>Head 4</a:t>
                      </a:r>
                    </a:p>
                  </a:txBody>
                  <a:tcPr marL="68580" marR="68580" marT="34290" marB="34290">
                    <a:solidFill>
                      <a:schemeClr val="accent6">
                        <a:lumMod val="60000"/>
                        <a:lumOff val="4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000" dirty="0">
                          <a:latin typeface="Sans-sarif"/>
                        </a:rPr>
                        <a:t>Head 5</a:t>
                      </a:r>
                    </a:p>
                  </a:txBody>
                  <a:tcPr marL="68580" marR="68580" marT="34290" marB="34290">
                    <a:solidFill>
                      <a:schemeClr val="accent6">
                        <a:lumMod val="60000"/>
                        <a:lumOff val="40000"/>
                        <a:alpha val="36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20488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Sans-sarif"/>
                          <a:ea typeface="League Spartan" charset="0"/>
                          <a:cs typeface="Poppins" pitchFamily="2" charset="77"/>
                        </a:rPr>
                        <a:t>BUDGET</a:t>
                      </a:r>
                      <a:endParaRPr lang="en-IN" sz="1000" dirty="0">
                        <a:solidFill>
                          <a:schemeClr val="tx1"/>
                        </a:solidFill>
                        <a:latin typeface="Sans-sarif"/>
                      </a:endParaRPr>
                    </a:p>
                  </a:txBody>
                  <a:tcPr marL="68580" marR="68580" marT="34290" marB="34290">
                    <a:solidFill>
                      <a:schemeClr val="accent2"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sz="1000" dirty="0">
                        <a:latin typeface="Sans-sarif"/>
                      </a:endParaRPr>
                    </a:p>
                  </a:txBody>
                  <a:tcPr marL="68580" marR="68580" marT="34290" marB="34290">
                    <a:solidFill>
                      <a:schemeClr val="accent5">
                        <a:tint val="2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sz="1000" dirty="0">
                        <a:latin typeface="Sans-sarif"/>
                      </a:endParaRPr>
                    </a:p>
                  </a:txBody>
                  <a:tcPr marL="68580" marR="68580" marT="34290" marB="34290">
                    <a:solidFill>
                      <a:schemeClr val="accent5">
                        <a:tint val="2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sz="1000" dirty="0">
                        <a:latin typeface="Sans-sarif"/>
                      </a:endParaRPr>
                    </a:p>
                  </a:txBody>
                  <a:tcPr marL="68580" marR="68580" marT="34290" marB="34290">
                    <a:solidFill>
                      <a:schemeClr val="accent5">
                        <a:tint val="2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sz="1000">
                        <a:latin typeface="Sans-sarif"/>
                      </a:endParaRPr>
                    </a:p>
                  </a:txBody>
                  <a:tcPr marL="68580" marR="68580" marT="34290" marB="34290">
                    <a:solidFill>
                      <a:schemeClr val="accent5">
                        <a:tint val="2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sz="1000">
                        <a:latin typeface="Sans-sarif"/>
                      </a:endParaRPr>
                    </a:p>
                  </a:txBody>
                  <a:tcPr marL="68580" marR="68580" marT="34290" marB="34290">
                    <a:solidFill>
                      <a:schemeClr val="accent5">
                        <a:tint val="20000"/>
                        <a:alpha val="36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20488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Sans-sarif"/>
                          <a:ea typeface="League Spartan" charset="0"/>
                          <a:cs typeface="Poppins" pitchFamily="2" charset="77"/>
                        </a:rPr>
                        <a:t>TITLE</a:t>
                      </a:r>
                      <a:endParaRPr lang="en-IN" sz="1000" dirty="0">
                        <a:solidFill>
                          <a:schemeClr val="tx1"/>
                        </a:solidFill>
                        <a:latin typeface="Sans-sarif"/>
                      </a:endParaRPr>
                    </a:p>
                  </a:txBody>
                  <a:tcPr marL="68580" marR="68580" marT="34290" marB="34290">
                    <a:solidFill>
                      <a:schemeClr val="accent6">
                        <a:lumMod val="60000"/>
                        <a:lumOff val="4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sz="1000">
                        <a:latin typeface="Sans-sarif"/>
                      </a:endParaRPr>
                    </a:p>
                  </a:txBody>
                  <a:tcPr marL="68580" marR="68580" marT="34290" marB="34290">
                    <a:solidFill>
                      <a:schemeClr val="accent5">
                        <a:tint val="4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sz="1000" dirty="0">
                        <a:latin typeface="Sans-sarif"/>
                      </a:endParaRPr>
                    </a:p>
                  </a:txBody>
                  <a:tcPr marL="68580" marR="68580" marT="34290" marB="34290">
                    <a:solidFill>
                      <a:schemeClr val="accent5">
                        <a:tint val="4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sz="1000">
                        <a:latin typeface="Sans-sarif"/>
                      </a:endParaRPr>
                    </a:p>
                  </a:txBody>
                  <a:tcPr marL="68580" marR="68580" marT="34290" marB="34290">
                    <a:solidFill>
                      <a:schemeClr val="accent5">
                        <a:tint val="4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sz="1000" dirty="0">
                        <a:latin typeface="Sans-sarif"/>
                      </a:endParaRPr>
                    </a:p>
                  </a:txBody>
                  <a:tcPr marL="68580" marR="68580" marT="34290" marB="34290">
                    <a:solidFill>
                      <a:schemeClr val="accent5">
                        <a:tint val="4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sz="1000" dirty="0">
                        <a:latin typeface="Sans-sarif"/>
                      </a:endParaRPr>
                    </a:p>
                  </a:txBody>
                  <a:tcPr marL="68580" marR="68580" marT="34290" marB="34290">
                    <a:solidFill>
                      <a:schemeClr val="accent5">
                        <a:tint val="40000"/>
                        <a:alpha val="36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20488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Sans-sarif"/>
                          <a:ea typeface="League Spartan" charset="0"/>
                          <a:cs typeface="Poppins" pitchFamily="2" charset="77"/>
                        </a:rPr>
                        <a:t>EXPENSES</a:t>
                      </a:r>
                      <a:endParaRPr lang="en-IN" sz="1000" dirty="0">
                        <a:solidFill>
                          <a:schemeClr val="tx1"/>
                        </a:solidFill>
                        <a:latin typeface="Sans-sarif"/>
                      </a:endParaRPr>
                    </a:p>
                  </a:txBody>
                  <a:tcPr marL="68580" marR="68580" marT="34290" marB="34290">
                    <a:solidFill>
                      <a:srgbClr val="FFFF00">
                        <a:alpha val="3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sz="1000" dirty="0">
                        <a:latin typeface="Sans-sarif"/>
                      </a:endParaRPr>
                    </a:p>
                  </a:txBody>
                  <a:tcPr marL="68580" marR="68580" marT="34290" marB="34290">
                    <a:solidFill>
                      <a:schemeClr val="accent5">
                        <a:tint val="2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sz="1000" dirty="0">
                        <a:latin typeface="Sans-sarif"/>
                      </a:endParaRPr>
                    </a:p>
                  </a:txBody>
                  <a:tcPr marL="68580" marR="68580" marT="34290" marB="34290">
                    <a:solidFill>
                      <a:schemeClr val="accent5">
                        <a:tint val="2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sz="1000">
                        <a:latin typeface="Sans-sarif"/>
                      </a:endParaRPr>
                    </a:p>
                  </a:txBody>
                  <a:tcPr marL="68580" marR="68580" marT="34290" marB="34290">
                    <a:solidFill>
                      <a:schemeClr val="accent5">
                        <a:tint val="2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sz="1000" dirty="0">
                        <a:latin typeface="Sans-sarif"/>
                      </a:endParaRPr>
                    </a:p>
                  </a:txBody>
                  <a:tcPr marL="68580" marR="68580" marT="34290" marB="34290">
                    <a:solidFill>
                      <a:schemeClr val="accent5">
                        <a:tint val="2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sz="1000" dirty="0">
                        <a:latin typeface="Sans-sarif"/>
                      </a:endParaRPr>
                    </a:p>
                  </a:txBody>
                  <a:tcPr marL="68580" marR="68580" marT="34290" marB="34290">
                    <a:solidFill>
                      <a:schemeClr val="accent5">
                        <a:tint val="20000"/>
                        <a:alpha val="36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79CB0-29A5-470B-A303-015B39029378}" type="slidenum">
              <a:rPr lang="en-IN" smtClean="0"/>
              <a:t>13</a:t>
            </a:fld>
            <a:endParaRPr lang="en-IN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hi-IN" dirty="0"/>
              <a:t>शीर्षक का विवरण यहाँ लिखें</a:t>
            </a:r>
            <a:endParaRPr lang="en-IN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6"/>
          </p:nvPr>
        </p:nvSpPr>
        <p:spPr/>
        <p:txBody>
          <a:bodyPr/>
          <a:lstStyle/>
          <a:p>
            <a:r>
              <a:rPr lang="hi-IN" dirty="0"/>
              <a:t>स्लाइड का शीर्षक</a:t>
            </a:r>
            <a:endParaRPr lang="en-IN" dirty="0"/>
          </a:p>
        </p:txBody>
      </p:sp>
    </p:spTree>
  </p:cSld>
  <p:clrMapOvr>
    <a:masterClrMapping/>
  </p:clrMapOvr>
  <p:transition spd="slow">
    <p:push dir="u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70"/>
          <p:cNvSpPr>
            <a:spLocks noChangeArrowheads="1"/>
          </p:cNvSpPr>
          <p:nvPr/>
        </p:nvSpPr>
        <p:spPr bwMode="auto">
          <a:xfrm>
            <a:off x="2630080" y="2726922"/>
            <a:ext cx="1905504" cy="2502278"/>
          </a:xfrm>
          <a:custGeom>
            <a:avLst/>
            <a:gdLst>
              <a:gd name="T0" fmla="*/ 203 w 3770"/>
              <a:gd name="T1" fmla="*/ 51 h 5351"/>
              <a:gd name="T2" fmla="*/ 203 w 3770"/>
              <a:gd name="T3" fmla="*/ 51 h 5351"/>
              <a:gd name="T4" fmla="*/ 50 w 3770"/>
              <a:gd name="T5" fmla="*/ 203 h 5351"/>
              <a:gd name="T6" fmla="*/ 50 w 3770"/>
              <a:gd name="T7" fmla="*/ 5146 h 5351"/>
              <a:gd name="T8" fmla="*/ 50 w 3770"/>
              <a:gd name="T9" fmla="*/ 5146 h 5351"/>
              <a:gd name="T10" fmla="*/ 203 w 3770"/>
              <a:gd name="T11" fmla="*/ 5299 h 5351"/>
              <a:gd name="T12" fmla="*/ 3566 w 3770"/>
              <a:gd name="T13" fmla="*/ 5299 h 5351"/>
              <a:gd name="T14" fmla="*/ 3566 w 3770"/>
              <a:gd name="T15" fmla="*/ 5299 h 5351"/>
              <a:gd name="T16" fmla="*/ 3719 w 3770"/>
              <a:gd name="T17" fmla="*/ 5146 h 5351"/>
              <a:gd name="T18" fmla="*/ 3719 w 3770"/>
              <a:gd name="T19" fmla="*/ 203 h 5351"/>
              <a:gd name="T20" fmla="*/ 3719 w 3770"/>
              <a:gd name="T21" fmla="*/ 203 h 5351"/>
              <a:gd name="T22" fmla="*/ 3566 w 3770"/>
              <a:gd name="T23" fmla="*/ 51 h 5351"/>
              <a:gd name="T24" fmla="*/ 203 w 3770"/>
              <a:gd name="T25" fmla="*/ 51 h 5351"/>
              <a:gd name="T26" fmla="*/ 3566 w 3770"/>
              <a:gd name="T27" fmla="*/ 5350 h 5351"/>
              <a:gd name="T28" fmla="*/ 203 w 3770"/>
              <a:gd name="T29" fmla="*/ 5350 h 5351"/>
              <a:gd name="T30" fmla="*/ 203 w 3770"/>
              <a:gd name="T31" fmla="*/ 5350 h 5351"/>
              <a:gd name="T32" fmla="*/ 0 w 3770"/>
              <a:gd name="T33" fmla="*/ 5146 h 5351"/>
              <a:gd name="T34" fmla="*/ 0 w 3770"/>
              <a:gd name="T35" fmla="*/ 203 h 5351"/>
              <a:gd name="T36" fmla="*/ 0 w 3770"/>
              <a:gd name="T37" fmla="*/ 203 h 5351"/>
              <a:gd name="T38" fmla="*/ 203 w 3770"/>
              <a:gd name="T39" fmla="*/ 0 h 5351"/>
              <a:gd name="T40" fmla="*/ 3566 w 3770"/>
              <a:gd name="T41" fmla="*/ 0 h 5351"/>
              <a:gd name="T42" fmla="*/ 3566 w 3770"/>
              <a:gd name="T43" fmla="*/ 0 h 5351"/>
              <a:gd name="T44" fmla="*/ 3769 w 3770"/>
              <a:gd name="T45" fmla="*/ 203 h 5351"/>
              <a:gd name="T46" fmla="*/ 3769 w 3770"/>
              <a:gd name="T47" fmla="*/ 5146 h 5351"/>
              <a:gd name="T48" fmla="*/ 3769 w 3770"/>
              <a:gd name="T49" fmla="*/ 5146 h 5351"/>
              <a:gd name="T50" fmla="*/ 3566 w 3770"/>
              <a:gd name="T51" fmla="*/ 5350 h 53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3770" h="5351">
                <a:moveTo>
                  <a:pt x="203" y="51"/>
                </a:moveTo>
                <a:lnTo>
                  <a:pt x="203" y="51"/>
                </a:lnTo>
                <a:cubicBezTo>
                  <a:pt x="119" y="51"/>
                  <a:pt x="50" y="119"/>
                  <a:pt x="50" y="203"/>
                </a:cubicBezTo>
                <a:lnTo>
                  <a:pt x="50" y="5146"/>
                </a:lnTo>
                <a:lnTo>
                  <a:pt x="50" y="5146"/>
                </a:lnTo>
                <a:cubicBezTo>
                  <a:pt x="50" y="5231"/>
                  <a:pt x="119" y="5299"/>
                  <a:pt x="203" y="5299"/>
                </a:cubicBezTo>
                <a:lnTo>
                  <a:pt x="3566" y="5299"/>
                </a:lnTo>
                <a:lnTo>
                  <a:pt x="3566" y="5299"/>
                </a:lnTo>
                <a:cubicBezTo>
                  <a:pt x="3650" y="5299"/>
                  <a:pt x="3719" y="5231"/>
                  <a:pt x="3719" y="5146"/>
                </a:cubicBezTo>
                <a:lnTo>
                  <a:pt x="3719" y="203"/>
                </a:lnTo>
                <a:lnTo>
                  <a:pt x="3719" y="203"/>
                </a:lnTo>
                <a:cubicBezTo>
                  <a:pt x="3719" y="119"/>
                  <a:pt x="3650" y="51"/>
                  <a:pt x="3566" y="51"/>
                </a:cubicBezTo>
                <a:lnTo>
                  <a:pt x="203" y="51"/>
                </a:lnTo>
                <a:close/>
                <a:moveTo>
                  <a:pt x="3566" y="5350"/>
                </a:moveTo>
                <a:lnTo>
                  <a:pt x="203" y="5350"/>
                </a:lnTo>
                <a:lnTo>
                  <a:pt x="203" y="5350"/>
                </a:lnTo>
                <a:cubicBezTo>
                  <a:pt x="91" y="5350"/>
                  <a:pt x="0" y="5258"/>
                  <a:pt x="0" y="5146"/>
                </a:cubicBezTo>
                <a:lnTo>
                  <a:pt x="0" y="203"/>
                </a:lnTo>
                <a:lnTo>
                  <a:pt x="0" y="203"/>
                </a:lnTo>
                <a:cubicBezTo>
                  <a:pt x="0" y="92"/>
                  <a:pt x="91" y="0"/>
                  <a:pt x="203" y="0"/>
                </a:cubicBezTo>
                <a:lnTo>
                  <a:pt x="3566" y="0"/>
                </a:lnTo>
                <a:lnTo>
                  <a:pt x="3566" y="0"/>
                </a:lnTo>
                <a:cubicBezTo>
                  <a:pt x="3678" y="0"/>
                  <a:pt x="3769" y="92"/>
                  <a:pt x="3769" y="203"/>
                </a:cubicBezTo>
                <a:lnTo>
                  <a:pt x="3769" y="5146"/>
                </a:lnTo>
                <a:lnTo>
                  <a:pt x="3769" y="5146"/>
                </a:lnTo>
                <a:cubicBezTo>
                  <a:pt x="3769" y="5258"/>
                  <a:pt x="3678" y="5350"/>
                  <a:pt x="3566" y="535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endParaRPr lang="en-US" sz="2449" dirty="0">
              <a:latin typeface="Lato Light" panose="020F0502020204030203" pitchFamily="34" charset="0"/>
            </a:endParaRPr>
          </a:p>
        </p:txBody>
      </p:sp>
      <p:sp>
        <p:nvSpPr>
          <p:cNvPr id="14" name="Freeform 141"/>
          <p:cNvSpPr>
            <a:spLocks noChangeArrowheads="1"/>
          </p:cNvSpPr>
          <p:nvPr/>
        </p:nvSpPr>
        <p:spPr bwMode="auto">
          <a:xfrm>
            <a:off x="4597426" y="2726922"/>
            <a:ext cx="1905504" cy="2502278"/>
          </a:xfrm>
          <a:custGeom>
            <a:avLst/>
            <a:gdLst>
              <a:gd name="T0" fmla="*/ 204 w 3772"/>
              <a:gd name="T1" fmla="*/ 51 h 5351"/>
              <a:gd name="T2" fmla="*/ 204 w 3772"/>
              <a:gd name="T3" fmla="*/ 51 h 5351"/>
              <a:gd name="T4" fmla="*/ 51 w 3772"/>
              <a:gd name="T5" fmla="*/ 203 h 5351"/>
              <a:gd name="T6" fmla="*/ 51 w 3772"/>
              <a:gd name="T7" fmla="*/ 5146 h 5351"/>
              <a:gd name="T8" fmla="*/ 51 w 3772"/>
              <a:gd name="T9" fmla="*/ 5146 h 5351"/>
              <a:gd name="T10" fmla="*/ 204 w 3772"/>
              <a:gd name="T11" fmla="*/ 5299 h 5351"/>
              <a:gd name="T12" fmla="*/ 3567 w 3772"/>
              <a:gd name="T13" fmla="*/ 5299 h 5351"/>
              <a:gd name="T14" fmla="*/ 3567 w 3772"/>
              <a:gd name="T15" fmla="*/ 5299 h 5351"/>
              <a:gd name="T16" fmla="*/ 3720 w 3772"/>
              <a:gd name="T17" fmla="*/ 5146 h 5351"/>
              <a:gd name="T18" fmla="*/ 3720 w 3772"/>
              <a:gd name="T19" fmla="*/ 203 h 5351"/>
              <a:gd name="T20" fmla="*/ 3720 w 3772"/>
              <a:gd name="T21" fmla="*/ 203 h 5351"/>
              <a:gd name="T22" fmla="*/ 3567 w 3772"/>
              <a:gd name="T23" fmla="*/ 51 h 5351"/>
              <a:gd name="T24" fmla="*/ 204 w 3772"/>
              <a:gd name="T25" fmla="*/ 51 h 5351"/>
              <a:gd name="T26" fmla="*/ 3567 w 3772"/>
              <a:gd name="T27" fmla="*/ 5350 h 5351"/>
              <a:gd name="T28" fmla="*/ 204 w 3772"/>
              <a:gd name="T29" fmla="*/ 5350 h 5351"/>
              <a:gd name="T30" fmla="*/ 204 w 3772"/>
              <a:gd name="T31" fmla="*/ 5350 h 5351"/>
              <a:gd name="T32" fmla="*/ 0 w 3772"/>
              <a:gd name="T33" fmla="*/ 5146 h 5351"/>
              <a:gd name="T34" fmla="*/ 0 w 3772"/>
              <a:gd name="T35" fmla="*/ 203 h 5351"/>
              <a:gd name="T36" fmla="*/ 0 w 3772"/>
              <a:gd name="T37" fmla="*/ 203 h 5351"/>
              <a:gd name="T38" fmla="*/ 204 w 3772"/>
              <a:gd name="T39" fmla="*/ 0 h 5351"/>
              <a:gd name="T40" fmla="*/ 3567 w 3772"/>
              <a:gd name="T41" fmla="*/ 0 h 5351"/>
              <a:gd name="T42" fmla="*/ 3567 w 3772"/>
              <a:gd name="T43" fmla="*/ 0 h 5351"/>
              <a:gd name="T44" fmla="*/ 3771 w 3772"/>
              <a:gd name="T45" fmla="*/ 203 h 5351"/>
              <a:gd name="T46" fmla="*/ 3771 w 3772"/>
              <a:gd name="T47" fmla="*/ 5146 h 5351"/>
              <a:gd name="T48" fmla="*/ 3771 w 3772"/>
              <a:gd name="T49" fmla="*/ 5146 h 5351"/>
              <a:gd name="T50" fmla="*/ 3567 w 3772"/>
              <a:gd name="T51" fmla="*/ 5350 h 53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3772" h="5351">
                <a:moveTo>
                  <a:pt x="204" y="51"/>
                </a:moveTo>
                <a:lnTo>
                  <a:pt x="204" y="51"/>
                </a:lnTo>
                <a:cubicBezTo>
                  <a:pt x="119" y="51"/>
                  <a:pt x="51" y="119"/>
                  <a:pt x="51" y="203"/>
                </a:cubicBezTo>
                <a:lnTo>
                  <a:pt x="51" y="5146"/>
                </a:lnTo>
                <a:lnTo>
                  <a:pt x="51" y="5146"/>
                </a:lnTo>
                <a:cubicBezTo>
                  <a:pt x="51" y="5231"/>
                  <a:pt x="119" y="5299"/>
                  <a:pt x="204" y="5299"/>
                </a:cubicBezTo>
                <a:lnTo>
                  <a:pt x="3567" y="5299"/>
                </a:lnTo>
                <a:lnTo>
                  <a:pt x="3567" y="5299"/>
                </a:lnTo>
                <a:cubicBezTo>
                  <a:pt x="3652" y="5299"/>
                  <a:pt x="3720" y="5231"/>
                  <a:pt x="3720" y="5146"/>
                </a:cubicBezTo>
                <a:lnTo>
                  <a:pt x="3720" y="203"/>
                </a:lnTo>
                <a:lnTo>
                  <a:pt x="3720" y="203"/>
                </a:lnTo>
                <a:cubicBezTo>
                  <a:pt x="3720" y="119"/>
                  <a:pt x="3652" y="51"/>
                  <a:pt x="3567" y="51"/>
                </a:cubicBezTo>
                <a:lnTo>
                  <a:pt x="204" y="51"/>
                </a:lnTo>
                <a:close/>
                <a:moveTo>
                  <a:pt x="3567" y="5350"/>
                </a:moveTo>
                <a:lnTo>
                  <a:pt x="204" y="5350"/>
                </a:lnTo>
                <a:lnTo>
                  <a:pt x="204" y="5350"/>
                </a:lnTo>
                <a:cubicBezTo>
                  <a:pt x="91" y="5350"/>
                  <a:pt x="0" y="5258"/>
                  <a:pt x="0" y="5146"/>
                </a:cubicBezTo>
                <a:lnTo>
                  <a:pt x="0" y="203"/>
                </a:lnTo>
                <a:lnTo>
                  <a:pt x="0" y="203"/>
                </a:lnTo>
                <a:cubicBezTo>
                  <a:pt x="0" y="92"/>
                  <a:pt x="91" y="0"/>
                  <a:pt x="204" y="0"/>
                </a:cubicBezTo>
                <a:lnTo>
                  <a:pt x="3567" y="0"/>
                </a:lnTo>
                <a:lnTo>
                  <a:pt x="3567" y="0"/>
                </a:lnTo>
                <a:cubicBezTo>
                  <a:pt x="3680" y="0"/>
                  <a:pt x="3771" y="92"/>
                  <a:pt x="3771" y="203"/>
                </a:cubicBezTo>
                <a:lnTo>
                  <a:pt x="3771" y="5146"/>
                </a:lnTo>
                <a:lnTo>
                  <a:pt x="3771" y="5146"/>
                </a:lnTo>
                <a:cubicBezTo>
                  <a:pt x="3771" y="5258"/>
                  <a:pt x="3680" y="5350"/>
                  <a:pt x="3567" y="535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endParaRPr lang="en-US" sz="2449" dirty="0">
              <a:latin typeface="Lato Light" panose="020F0502020204030203" pitchFamily="34" charset="0"/>
            </a:endParaRPr>
          </a:p>
        </p:txBody>
      </p:sp>
      <p:sp>
        <p:nvSpPr>
          <p:cNvPr id="41" name="Freeform 141"/>
          <p:cNvSpPr>
            <a:spLocks noChangeArrowheads="1"/>
          </p:cNvSpPr>
          <p:nvPr/>
        </p:nvSpPr>
        <p:spPr bwMode="auto">
          <a:xfrm>
            <a:off x="6562710" y="2726922"/>
            <a:ext cx="1905504" cy="2502278"/>
          </a:xfrm>
          <a:custGeom>
            <a:avLst/>
            <a:gdLst>
              <a:gd name="T0" fmla="*/ 204 w 3772"/>
              <a:gd name="T1" fmla="*/ 51 h 5351"/>
              <a:gd name="T2" fmla="*/ 204 w 3772"/>
              <a:gd name="T3" fmla="*/ 51 h 5351"/>
              <a:gd name="T4" fmla="*/ 51 w 3772"/>
              <a:gd name="T5" fmla="*/ 203 h 5351"/>
              <a:gd name="T6" fmla="*/ 51 w 3772"/>
              <a:gd name="T7" fmla="*/ 5146 h 5351"/>
              <a:gd name="T8" fmla="*/ 51 w 3772"/>
              <a:gd name="T9" fmla="*/ 5146 h 5351"/>
              <a:gd name="T10" fmla="*/ 204 w 3772"/>
              <a:gd name="T11" fmla="*/ 5299 h 5351"/>
              <a:gd name="T12" fmla="*/ 3567 w 3772"/>
              <a:gd name="T13" fmla="*/ 5299 h 5351"/>
              <a:gd name="T14" fmla="*/ 3567 w 3772"/>
              <a:gd name="T15" fmla="*/ 5299 h 5351"/>
              <a:gd name="T16" fmla="*/ 3720 w 3772"/>
              <a:gd name="T17" fmla="*/ 5146 h 5351"/>
              <a:gd name="T18" fmla="*/ 3720 w 3772"/>
              <a:gd name="T19" fmla="*/ 203 h 5351"/>
              <a:gd name="T20" fmla="*/ 3720 w 3772"/>
              <a:gd name="T21" fmla="*/ 203 h 5351"/>
              <a:gd name="T22" fmla="*/ 3567 w 3772"/>
              <a:gd name="T23" fmla="*/ 51 h 5351"/>
              <a:gd name="T24" fmla="*/ 204 w 3772"/>
              <a:gd name="T25" fmla="*/ 51 h 5351"/>
              <a:gd name="T26" fmla="*/ 3567 w 3772"/>
              <a:gd name="T27" fmla="*/ 5350 h 5351"/>
              <a:gd name="T28" fmla="*/ 204 w 3772"/>
              <a:gd name="T29" fmla="*/ 5350 h 5351"/>
              <a:gd name="T30" fmla="*/ 204 w 3772"/>
              <a:gd name="T31" fmla="*/ 5350 h 5351"/>
              <a:gd name="T32" fmla="*/ 0 w 3772"/>
              <a:gd name="T33" fmla="*/ 5146 h 5351"/>
              <a:gd name="T34" fmla="*/ 0 w 3772"/>
              <a:gd name="T35" fmla="*/ 203 h 5351"/>
              <a:gd name="T36" fmla="*/ 0 w 3772"/>
              <a:gd name="T37" fmla="*/ 203 h 5351"/>
              <a:gd name="T38" fmla="*/ 204 w 3772"/>
              <a:gd name="T39" fmla="*/ 0 h 5351"/>
              <a:gd name="T40" fmla="*/ 3567 w 3772"/>
              <a:gd name="T41" fmla="*/ 0 h 5351"/>
              <a:gd name="T42" fmla="*/ 3567 w 3772"/>
              <a:gd name="T43" fmla="*/ 0 h 5351"/>
              <a:gd name="T44" fmla="*/ 3771 w 3772"/>
              <a:gd name="T45" fmla="*/ 203 h 5351"/>
              <a:gd name="T46" fmla="*/ 3771 w 3772"/>
              <a:gd name="T47" fmla="*/ 5146 h 5351"/>
              <a:gd name="T48" fmla="*/ 3771 w 3772"/>
              <a:gd name="T49" fmla="*/ 5146 h 5351"/>
              <a:gd name="T50" fmla="*/ 3567 w 3772"/>
              <a:gd name="T51" fmla="*/ 5350 h 53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3772" h="5351">
                <a:moveTo>
                  <a:pt x="204" y="51"/>
                </a:moveTo>
                <a:lnTo>
                  <a:pt x="204" y="51"/>
                </a:lnTo>
                <a:cubicBezTo>
                  <a:pt x="119" y="51"/>
                  <a:pt x="51" y="119"/>
                  <a:pt x="51" y="203"/>
                </a:cubicBezTo>
                <a:lnTo>
                  <a:pt x="51" y="5146"/>
                </a:lnTo>
                <a:lnTo>
                  <a:pt x="51" y="5146"/>
                </a:lnTo>
                <a:cubicBezTo>
                  <a:pt x="51" y="5231"/>
                  <a:pt x="119" y="5299"/>
                  <a:pt x="204" y="5299"/>
                </a:cubicBezTo>
                <a:lnTo>
                  <a:pt x="3567" y="5299"/>
                </a:lnTo>
                <a:lnTo>
                  <a:pt x="3567" y="5299"/>
                </a:lnTo>
                <a:cubicBezTo>
                  <a:pt x="3652" y="5299"/>
                  <a:pt x="3720" y="5231"/>
                  <a:pt x="3720" y="5146"/>
                </a:cubicBezTo>
                <a:lnTo>
                  <a:pt x="3720" y="203"/>
                </a:lnTo>
                <a:lnTo>
                  <a:pt x="3720" y="203"/>
                </a:lnTo>
                <a:cubicBezTo>
                  <a:pt x="3720" y="119"/>
                  <a:pt x="3652" y="51"/>
                  <a:pt x="3567" y="51"/>
                </a:cubicBezTo>
                <a:lnTo>
                  <a:pt x="204" y="51"/>
                </a:lnTo>
                <a:close/>
                <a:moveTo>
                  <a:pt x="3567" y="5350"/>
                </a:moveTo>
                <a:lnTo>
                  <a:pt x="204" y="5350"/>
                </a:lnTo>
                <a:lnTo>
                  <a:pt x="204" y="5350"/>
                </a:lnTo>
                <a:cubicBezTo>
                  <a:pt x="91" y="5350"/>
                  <a:pt x="0" y="5258"/>
                  <a:pt x="0" y="5146"/>
                </a:cubicBezTo>
                <a:lnTo>
                  <a:pt x="0" y="203"/>
                </a:lnTo>
                <a:lnTo>
                  <a:pt x="0" y="203"/>
                </a:lnTo>
                <a:cubicBezTo>
                  <a:pt x="0" y="92"/>
                  <a:pt x="91" y="0"/>
                  <a:pt x="204" y="0"/>
                </a:cubicBezTo>
                <a:lnTo>
                  <a:pt x="3567" y="0"/>
                </a:lnTo>
                <a:lnTo>
                  <a:pt x="3567" y="0"/>
                </a:lnTo>
                <a:cubicBezTo>
                  <a:pt x="3680" y="0"/>
                  <a:pt x="3771" y="92"/>
                  <a:pt x="3771" y="203"/>
                </a:cubicBezTo>
                <a:lnTo>
                  <a:pt x="3771" y="5146"/>
                </a:lnTo>
                <a:lnTo>
                  <a:pt x="3771" y="5146"/>
                </a:lnTo>
                <a:cubicBezTo>
                  <a:pt x="3771" y="5258"/>
                  <a:pt x="3680" y="5350"/>
                  <a:pt x="3567" y="535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endParaRPr lang="en-US" sz="2449" dirty="0">
              <a:latin typeface="Lato Light" panose="020F0502020204030203" pitchFamily="34" charset="0"/>
            </a:endParaRPr>
          </a:p>
        </p:txBody>
      </p:sp>
      <p:sp>
        <p:nvSpPr>
          <p:cNvPr id="4" name="Freeform 2"/>
          <p:cNvSpPr>
            <a:spLocks noChangeArrowheads="1"/>
          </p:cNvSpPr>
          <p:nvPr/>
        </p:nvSpPr>
        <p:spPr bwMode="auto">
          <a:xfrm>
            <a:off x="668916" y="2726922"/>
            <a:ext cx="1907733" cy="2502278"/>
          </a:xfrm>
          <a:custGeom>
            <a:avLst/>
            <a:gdLst>
              <a:gd name="T0" fmla="*/ 204 w 3773"/>
              <a:gd name="T1" fmla="*/ 51 h 5351"/>
              <a:gd name="T2" fmla="*/ 204 w 3773"/>
              <a:gd name="T3" fmla="*/ 51 h 5351"/>
              <a:gd name="T4" fmla="*/ 51 w 3773"/>
              <a:gd name="T5" fmla="*/ 203 h 5351"/>
              <a:gd name="T6" fmla="*/ 51 w 3773"/>
              <a:gd name="T7" fmla="*/ 5146 h 5351"/>
              <a:gd name="T8" fmla="*/ 51 w 3773"/>
              <a:gd name="T9" fmla="*/ 5146 h 5351"/>
              <a:gd name="T10" fmla="*/ 204 w 3773"/>
              <a:gd name="T11" fmla="*/ 5299 h 5351"/>
              <a:gd name="T12" fmla="*/ 3568 w 3773"/>
              <a:gd name="T13" fmla="*/ 5299 h 5351"/>
              <a:gd name="T14" fmla="*/ 3568 w 3773"/>
              <a:gd name="T15" fmla="*/ 5299 h 5351"/>
              <a:gd name="T16" fmla="*/ 3721 w 3773"/>
              <a:gd name="T17" fmla="*/ 5146 h 5351"/>
              <a:gd name="T18" fmla="*/ 3721 w 3773"/>
              <a:gd name="T19" fmla="*/ 203 h 5351"/>
              <a:gd name="T20" fmla="*/ 3721 w 3773"/>
              <a:gd name="T21" fmla="*/ 203 h 5351"/>
              <a:gd name="T22" fmla="*/ 3568 w 3773"/>
              <a:gd name="T23" fmla="*/ 51 h 5351"/>
              <a:gd name="T24" fmla="*/ 204 w 3773"/>
              <a:gd name="T25" fmla="*/ 51 h 5351"/>
              <a:gd name="T26" fmla="*/ 3568 w 3773"/>
              <a:gd name="T27" fmla="*/ 5350 h 5351"/>
              <a:gd name="T28" fmla="*/ 204 w 3773"/>
              <a:gd name="T29" fmla="*/ 5350 h 5351"/>
              <a:gd name="T30" fmla="*/ 204 w 3773"/>
              <a:gd name="T31" fmla="*/ 5350 h 5351"/>
              <a:gd name="T32" fmla="*/ 0 w 3773"/>
              <a:gd name="T33" fmla="*/ 5146 h 5351"/>
              <a:gd name="T34" fmla="*/ 0 w 3773"/>
              <a:gd name="T35" fmla="*/ 203 h 5351"/>
              <a:gd name="T36" fmla="*/ 0 w 3773"/>
              <a:gd name="T37" fmla="*/ 203 h 5351"/>
              <a:gd name="T38" fmla="*/ 204 w 3773"/>
              <a:gd name="T39" fmla="*/ 0 h 5351"/>
              <a:gd name="T40" fmla="*/ 3568 w 3773"/>
              <a:gd name="T41" fmla="*/ 0 h 5351"/>
              <a:gd name="T42" fmla="*/ 3568 w 3773"/>
              <a:gd name="T43" fmla="*/ 0 h 5351"/>
              <a:gd name="T44" fmla="*/ 3772 w 3773"/>
              <a:gd name="T45" fmla="*/ 203 h 5351"/>
              <a:gd name="T46" fmla="*/ 3772 w 3773"/>
              <a:gd name="T47" fmla="*/ 5146 h 5351"/>
              <a:gd name="T48" fmla="*/ 3772 w 3773"/>
              <a:gd name="T49" fmla="*/ 5146 h 5351"/>
              <a:gd name="T50" fmla="*/ 3568 w 3773"/>
              <a:gd name="T51" fmla="*/ 5350 h 53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3773" h="5351">
                <a:moveTo>
                  <a:pt x="204" y="51"/>
                </a:moveTo>
                <a:lnTo>
                  <a:pt x="204" y="51"/>
                </a:lnTo>
                <a:cubicBezTo>
                  <a:pt x="120" y="51"/>
                  <a:pt x="51" y="119"/>
                  <a:pt x="51" y="203"/>
                </a:cubicBezTo>
                <a:lnTo>
                  <a:pt x="51" y="5146"/>
                </a:lnTo>
                <a:lnTo>
                  <a:pt x="51" y="5146"/>
                </a:lnTo>
                <a:cubicBezTo>
                  <a:pt x="51" y="5231"/>
                  <a:pt x="120" y="5299"/>
                  <a:pt x="204" y="5299"/>
                </a:cubicBezTo>
                <a:lnTo>
                  <a:pt x="3568" y="5299"/>
                </a:lnTo>
                <a:lnTo>
                  <a:pt x="3568" y="5299"/>
                </a:lnTo>
                <a:cubicBezTo>
                  <a:pt x="3652" y="5299"/>
                  <a:pt x="3721" y="5231"/>
                  <a:pt x="3721" y="5146"/>
                </a:cubicBezTo>
                <a:lnTo>
                  <a:pt x="3721" y="203"/>
                </a:lnTo>
                <a:lnTo>
                  <a:pt x="3721" y="203"/>
                </a:lnTo>
                <a:cubicBezTo>
                  <a:pt x="3721" y="119"/>
                  <a:pt x="3652" y="51"/>
                  <a:pt x="3568" y="51"/>
                </a:cubicBezTo>
                <a:lnTo>
                  <a:pt x="204" y="51"/>
                </a:lnTo>
                <a:close/>
                <a:moveTo>
                  <a:pt x="3568" y="5350"/>
                </a:moveTo>
                <a:lnTo>
                  <a:pt x="204" y="5350"/>
                </a:lnTo>
                <a:lnTo>
                  <a:pt x="204" y="5350"/>
                </a:lnTo>
                <a:cubicBezTo>
                  <a:pt x="92" y="5350"/>
                  <a:pt x="0" y="5258"/>
                  <a:pt x="0" y="5146"/>
                </a:cubicBezTo>
                <a:lnTo>
                  <a:pt x="0" y="203"/>
                </a:lnTo>
                <a:lnTo>
                  <a:pt x="0" y="203"/>
                </a:lnTo>
                <a:cubicBezTo>
                  <a:pt x="0" y="92"/>
                  <a:pt x="92" y="0"/>
                  <a:pt x="204" y="0"/>
                </a:cubicBezTo>
                <a:lnTo>
                  <a:pt x="3568" y="0"/>
                </a:lnTo>
                <a:lnTo>
                  <a:pt x="3568" y="0"/>
                </a:lnTo>
                <a:cubicBezTo>
                  <a:pt x="3680" y="0"/>
                  <a:pt x="3772" y="92"/>
                  <a:pt x="3772" y="203"/>
                </a:cubicBezTo>
                <a:lnTo>
                  <a:pt x="3772" y="5146"/>
                </a:lnTo>
                <a:lnTo>
                  <a:pt x="3772" y="5146"/>
                </a:lnTo>
                <a:cubicBezTo>
                  <a:pt x="3772" y="5258"/>
                  <a:pt x="3680" y="5350"/>
                  <a:pt x="3568" y="535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endParaRPr lang="en-US" sz="2449" dirty="0">
              <a:latin typeface="Lato Light" panose="020F0502020204030203" pitchFamily="34" charset="0"/>
            </a:endParaRPr>
          </a:p>
        </p:txBody>
      </p:sp>
      <p:sp>
        <p:nvSpPr>
          <p:cNvPr id="29" name="Freeform 62"/>
          <p:cNvSpPr>
            <a:spLocks noChangeArrowheads="1"/>
          </p:cNvSpPr>
          <p:nvPr/>
        </p:nvSpPr>
        <p:spPr bwMode="auto">
          <a:xfrm>
            <a:off x="567444" y="4293096"/>
            <a:ext cx="2105148" cy="764973"/>
          </a:xfrm>
          <a:custGeom>
            <a:avLst/>
            <a:gdLst>
              <a:gd name="T0" fmla="*/ 674 w 5254"/>
              <a:gd name="T1" fmla="*/ 563 h 1225"/>
              <a:gd name="T2" fmla="*/ 42 w 5254"/>
              <a:gd name="T3" fmla="*/ 92 h 1225"/>
              <a:gd name="T4" fmla="*/ 42 w 5254"/>
              <a:gd name="T5" fmla="*/ 92 h 1225"/>
              <a:gd name="T6" fmla="*/ 72 w 5254"/>
              <a:gd name="T7" fmla="*/ 0 h 1225"/>
              <a:gd name="T8" fmla="*/ 4442 w 5254"/>
              <a:gd name="T9" fmla="*/ 0 h 1225"/>
              <a:gd name="T10" fmla="*/ 4442 w 5254"/>
              <a:gd name="T11" fmla="*/ 0 h 1225"/>
              <a:gd name="T12" fmla="*/ 4472 w 5254"/>
              <a:gd name="T13" fmla="*/ 10 h 1225"/>
              <a:gd name="T14" fmla="*/ 5226 w 5254"/>
              <a:gd name="T15" fmla="*/ 563 h 1225"/>
              <a:gd name="T16" fmla="*/ 5226 w 5254"/>
              <a:gd name="T17" fmla="*/ 563 h 1225"/>
              <a:gd name="T18" fmla="*/ 5226 w 5254"/>
              <a:gd name="T19" fmla="*/ 644 h 1225"/>
              <a:gd name="T20" fmla="*/ 4472 w 5254"/>
              <a:gd name="T21" fmla="*/ 1213 h 1225"/>
              <a:gd name="T22" fmla="*/ 4472 w 5254"/>
              <a:gd name="T23" fmla="*/ 1213 h 1225"/>
              <a:gd name="T24" fmla="*/ 4441 w 5254"/>
              <a:gd name="T25" fmla="*/ 1224 h 1225"/>
              <a:gd name="T26" fmla="*/ 69 w 5254"/>
              <a:gd name="T27" fmla="*/ 1224 h 1225"/>
              <a:gd name="T28" fmla="*/ 69 w 5254"/>
              <a:gd name="T29" fmla="*/ 1224 h 1225"/>
              <a:gd name="T30" fmla="*/ 38 w 5254"/>
              <a:gd name="T31" fmla="*/ 1132 h 1225"/>
              <a:gd name="T32" fmla="*/ 674 w 5254"/>
              <a:gd name="T33" fmla="*/ 644 h 1225"/>
              <a:gd name="T34" fmla="*/ 674 w 5254"/>
              <a:gd name="T35" fmla="*/ 644 h 1225"/>
              <a:gd name="T36" fmla="*/ 674 w 5254"/>
              <a:gd name="T37" fmla="*/ 563 h 12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5254" h="1225">
                <a:moveTo>
                  <a:pt x="674" y="563"/>
                </a:moveTo>
                <a:lnTo>
                  <a:pt x="42" y="92"/>
                </a:lnTo>
                <a:lnTo>
                  <a:pt x="42" y="92"/>
                </a:lnTo>
                <a:cubicBezTo>
                  <a:pt x="3" y="63"/>
                  <a:pt x="24" y="0"/>
                  <a:pt x="72" y="0"/>
                </a:cubicBezTo>
                <a:lnTo>
                  <a:pt x="4442" y="0"/>
                </a:lnTo>
                <a:lnTo>
                  <a:pt x="4442" y="0"/>
                </a:lnTo>
                <a:cubicBezTo>
                  <a:pt x="4453" y="0"/>
                  <a:pt x="4463" y="3"/>
                  <a:pt x="4472" y="10"/>
                </a:cubicBezTo>
                <a:lnTo>
                  <a:pt x="5226" y="563"/>
                </a:lnTo>
                <a:lnTo>
                  <a:pt x="5226" y="563"/>
                </a:lnTo>
                <a:cubicBezTo>
                  <a:pt x="5253" y="583"/>
                  <a:pt x="5253" y="624"/>
                  <a:pt x="5226" y="644"/>
                </a:cubicBezTo>
                <a:lnTo>
                  <a:pt x="4472" y="1213"/>
                </a:lnTo>
                <a:lnTo>
                  <a:pt x="4472" y="1213"/>
                </a:lnTo>
                <a:cubicBezTo>
                  <a:pt x="4463" y="1220"/>
                  <a:pt x="4452" y="1224"/>
                  <a:pt x="4441" y="1224"/>
                </a:cubicBezTo>
                <a:lnTo>
                  <a:pt x="69" y="1224"/>
                </a:lnTo>
                <a:lnTo>
                  <a:pt x="69" y="1224"/>
                </a:lnTo>
                <a:cubicBezTo>
                  <a:pt x="20" y="1224"/>
                  <a:pt x="0" y="1162"/>
                  <a:pt x="38" y="1132"/>
                </a:cubicBezTo>
                <a:lnTo>
                  <a:pt x="674" y="644"/>
                </a:lnTo>
                <a:lnTo>
                  <a:pt x="674" y="644"/>
                </a:lnTo>
                <a:cubicBezTo>
                  <a:pt x="701" y="624"/>
                  <a:pt x="701" y="583"/>
                  <a:pt x="674" y="563"/>
                </a:cubicBezTo>
              </a:path>
            </a:pathLst>
          </a:custGeom>
          <a:solidFill>
            <a:srgbClr val="2F5597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2449" dirty="0">
              <a:latin typeface="Lato Light" panose="020F0502020204030203" pitchFamily="34" charset="0"/>
            </a:endParaRPr>
          </a:p>
        </p:txBody>
      </p:sp>
      <p:sp>
        <p:nvSpPr>
          <p:cNvPr id="30" name="Freeform 133"/>
          <p:cNvSpPr>
            <a:spLocks noChangeArrowheads="1"/>
          </p:cNvSpPr>
          <p:nvPr/>
        </p:nvSpPr>
        <p:spPr bwMode="auto">
          <a:xfrm>
            <a:off x="2532729" y="4293096"/>
            <a:ext cx="2105148" cy="764973"/>
          </a:xfrm>
          <a:custGeom>
            <a:avLst/>
            <a:gdLst>
              <a:gd name="T0" fmla="*/ 674 w 5254"/>
              <a:gd name="T1" fmla="*/ 563 h 1225"/>
              <a:gd name="T2" fmla="*/ 42 w 5254"/>
              <a:gd name="T3" fmla="*/ 92 h 1225"/>
              <a:gd name="T4" fmla="*/ 42 w 5254"/>
              <a:gd name="T5" fmla="*/ 92 h 1225"/>
              <a:gd name="T6" fmla="*/ 73 w 5254"/>
              <a:gd name="T7" fmla="*/ 0 h 1225"/>
              <a:gd name="T8" fmla="*/ 4441 w 5254"/>
              <a:gd name="T9" fmla="*/ 0 h 1225"/>
              <a:gd name="T10" fmla="*/ 4441 w 5254"/>
              <a:gd name="T11" fmla="*/ 0 h 1225"/>
              <a:gd name="T12" fmla="*/ 4471 w 5254"/>
              <a:gd name="T13" fmla="*/ 10 h 1225"/>
              <a:gd name="T14" fmla="*/ 5224 w 5254"/>
              <a:gd name="T15" fmla="*/ 563 h 1225"/>
              <a:gd name="T16" fmla="*/ 5224 w 5254"/>
              <a:gd name="T17" fmla="*/ 563 h 1225"/>
              <a:gd name="T18" fmla="*/ 5225 w 5254"/>
              <a:gd name="T19" fmla="*/ 644 h 1225"/>
              <a:gd name="T20" fmla="*/ 4472 w 5254"/>
              <a:gd name="T21" fmla="*/ 1213 h 1225"/>
              <a:gd name="T22" fmla="*/ 4472 w 5254"/>
              <a:gd name="T23" fmla="*/ 1213 h 1225"/>
              <a:gd name="T24" fmla="*/ 4441 w 5254"/>
              <a:gd name="T25" fmla="*/ 1224 h 1225"/>
              <a:gd name="T26" fmla="*/ 69 w 5254"/>
              <a:gd name="T27" fmla="*/ 1224 h 1225"/>
              <a:gd name="T28" fmla="*/ 69 w 5254"/>
              <a:gd name="T29" fmla="*/ 1224 h 1225"/>
              <a:gd name="T30" fmla="*/ 39 w 5254"/>
              <a:gd name="T31" fmla="*/ 1132 h 1225"/>
              <a:gd name="T32" fmla="*/ 675 w 5254"/>
              <a:gd name="T33" fmla="*/ 644 h 1225"/>
              <a:gd name="T34" fmla="*/ 675 w 5254"/>
              <a:gd name="T35" fmla="*/ 644 h 1225"/>
              <a:gd name="T36" fmla="*/ 674 w 5254"/>
              <a:gd name="T37" fmla="*/ 563 h 12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5254" h="1225">
                <a:moveTo>
                  <a:pt x="674" y="563"/>
                </a:moveTo>
                <a:lnTo>
                  <a:pt x="42" y="92"/>
                </a:lnTo>
                <a:lnTo>
                  <a:pt x="42" y="92"/>
                </a:lnTo>
                <a:cubicBezTo>
                  <a:pt x="3" y="63"/>
                  <a:pt x="24" y="0"/>
                  <a:pt x="73" y="0"/>
                </a:cubicBezTo>
                <a:lnTo>
                  <a:pt x="4441" y="0"/>
                </a:lnTo>
                <a:lnTo>
                  <a:pt x="4441" y="0"/>
                </a:lnTo>
                <a:cubicBezTo>
                  <a:pt x="4452" y="0"/>
                  <a:pt x="4463" y="3"/>
                  <a:pt x="4471" y="10"/>
                </a:cubicBezTo>
                <a:lnTo>
                  <a:pt x="5224" y="563"/>
                </a:lnTo>
                <a:lnTo>
                  <a:pt x="5224" y="563"/>
                </a:lnTo>
                <a:cubicBezTo>
                  <a:pt x="5252" y="583"/>
                  <a:pt x="5253" y="624"/>
                  <a:pt x="5225" y="644"/>
                </a:cubicBezTo>
                <a:lnTo>
                  <a:pt x="4472" y="1213"/>
                </a:lnTo>
                <a:lnTo>
                  <a:pt x="4472" y="1213"/>
                </a:lnTo>
                <a:cubicBezTo>
                  <a:pt x="4463" y="1220"/>
                  <a:pt x="4452" y="1224"/>
                  <a:pt x="4441" y="1224"/>
                </a:cubicBezTo>
                <a:lnTo>
                  <a:pt x="69" y="1224"/>
                </a:lnTo>
                <a:lnTo>
                  <a:pt x="69" y="1224"/>
                </a:lnTo>
                <a:cubicBezTo>
                  <a:pt x="21" y="1224"/>
                  <a:pt x="0" y="1162"/>
                  <a:pt x="39" y="1132"/>
                </a:cubicBezTo>
                <a:lnTo>
                  <a:pt x="675" y="644"/>
                </a:lnTo>
                <a:lnTo>
                  <a:pt x="675" y="644"/>
                </a:lnTo>
                <a:cubicBezTo>
                  <a:pt x="702" y="624"/>
                  <a:pt x="701" y="583"/>
                  <a:pt x="674" y="563"/>
                </a:cubicBezTo>
              </a:path>
            </a:pathLst>
          </a:custGeom>
          <a:solidFill>
            <a:srgbClr val="5B9BD5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2449" dirty="0">
              <a:latin typeface="Lato Light" panose="020F0502020204030203" pitchFamily="34" charset="0"/>
            </a:endParaRPr>
          </a:p>
        </p:txBody>
      </p:sp>
      <p:sp>
        <p:nvSpPr>
          <p:cNvPr id="31" name="Freeform 203"/>
          <p:cNvSpPr>
            <a:spLocks noChangeArrowheads="1"/>
          </p:cNvSpPr>
          <p:nvPr/>
        </p:nvSpPr>
        <p:spPr bwMode="auto">
          <a:xfrm>
            <a:off x="4498014" y="4293096"/>
            <a:ext cx="2105147" cy="764973"/>
          </a:xfrm>
          <a:custGeom>
            <a:avLst/>
            <a:gdLst>
              <a:gd name="T0" fmla="*/ 673 w 5254"/>
              <a:gd name="T1" fmla="*/ 563 h 1225"/>
              <a:gd name="T2" fmla="*/ 42 w 5254"/>
              <a:gd name="T3" fmla="*/ 92 h 1225"/>
              <a:gd name="T4" fmla="*/ 42 w 5254"/>
              <a:gd name="T5" fmla="*/ 92 h 1225"/>
              <a:gd name="T6" fmla="*/ 72 w 5254"/>
              <a:gd name="T7" fmla="*/ 0 h 1225"/>
              <a:gd name="T8" fmla="*/ 4442 w 5254"/>
              <a:gd name="T9" fmla="*/ 0 h 1225"/>
              <a:gd name="T10" fmla="*/ 4442 w 5254"/>
              <a:gd name="T11" fmla="*/ 0 h 1225"/>
              <a:gd name="T12" fmla="*/ 4472 w 5254"/>
              <a:gd name="T13" fmla="*/ 10 h 1225"/>
              <a:gd name="T14" fmla="*/ 5225 w 5254"/>
              <a:gd name="T15" fmla="*/ 563 h 1225"/>
              <a:gd name="T16" fmla="*/ 5225 w 5254"/>
              <a:gd name="T17" fmla="*/ 563 h 1225"/>
              <a:gd name="T18" fmla="*/ 5225 w 5254"/>
              <a:gd name="T19" fmla="*/ 644 h 1225"/>
              <a:gd name="T20" fmla="*/ 4472 w 5254"/>
              <a:gd name="T21" fmla="*/ 1213 h 1225"/>
              <a:gd name="T22" fmla="*/ 4472 w 5254"/>
              <a:gd name="T23" fmla="*/ 1213 h 1225"/>
              <a:gd name="T24" fmla="*/ 4441 w 5254"/>
              <a:gd name="T25" fmla="*/ 1224 h 1225"/>
              <a:gd name="T26" fmla="*/ 69 w 5254"/>
              <a:gd name="T27" fmla="*/ 1224 h 1225"/>
              <a:gd name="T28" fmla="*/ 69 w 5254"/>
              <a:gd name="T29" fmla="*/ 1224 h 1225"/>
              <a:gd name="T30" fmla="*/ 38 w 5254"/>
              <a:gd name="T31" fmla="*/ 1132 h 1225"/>
              <a:gd name="T32" fmla="*/ 674 w 5254"/>
              <a:gd name="T33" fmla="*/ 644 h 1225"/>
              <a:gd name="T34" fmla="*/ 674 w 5254"/>
              <a:gd name="T35" fmla="*/ 644 h 1225"/>
              <a:gd name="T36" fmla="*/ 673 w 5254"/>
              <a:gd name="T37" fmla="*/ 563 h 12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5254" h="1225">
                <a:moveTo>
                  <a:pt x="673" y="563"/>
                </a:moveTo>
                <a:lnTo>
                  <a:pt x="42" y="92"/>
                </a:lnTo>
                <a:lnTo>
                  <a:pt x="42" y="92"/>
                </a:lnTo>
                <a:cubicBezTo>
                  <a:pt x="2" y="63"/>
                  <a:pt x="23" y="0"/>
                  <a:pt x="72" y="0"/>
                </a:cubicBezTo>
                <a:lnTo>
                  <a:pt x="4442" y="0"/>
                </a:lnTo>
                <a:lnTo>
                  <a:pt x="4442" y="0"/>
                </a:lnTo>
                <a:cubicBezTo>
                  <a:pt x="4452" y="0"/>
                  <a:pt x="4463" y="3"/>
                  <a:pt x="4472" y="10"/>
                </a:cubicBezTo>
                <a:lnTo>
                  <a:pt x="5225" y="563"/>
                </a:lnTo>
                <a:lnTo>
                  <a:pt x="5225" y="563"/>
                </a:lnTo>
                <a:cubicBezTo>
                  <a:pt x="5252" y="583"/>
                  <a:pt x="5253" y="624"/>
                  <a:pt x="5225" y="644"/>
                </a:cubicBezTo>
                <a:lnTo>
                  <a:pt x="4472" y="1213"/>
                </a:lnTo>
                <a:lnTo>
                  <a:pt x="4472" y="1213"/>
                </a:lnTo>
                <a:cubicBezTo>
                  <a:pt x="4463" y="1220"/>
                  <a:pt x="4452" y="1224"/>
                  <a:pt x="4441" y="1224"/>
                </a:cubicBezTo>
                <a:lnTo>
                  <a:pt x="69" y="1224"/>
                </a:lnTo>
                <a:lnTo>
                  <a:pt x="69" y="1224"/>
                </a:lnTo>
                <a:cubicBezTo>
                  <a:pt x="20" y="1224"/>
                  <a:pt x="0" y="1162"/>
                  <a:pt x="38" y="1132"/>
                </a:cubicBezTo>
                <a:lnTo>
                  <a:pt x="674" y="644"/>
                </a:lnTo>
                <a:lnTo>
                  <a:pt x="674" y="644"/>
                </a:lnTo>
                <a:cubicBezTo>
                  <a:pt x="701" y="624"/>
                  <a:pt x="700" y="583"/>
                  <a:pt x="673" y="563"/>
                </a:cubicBezTo>
              </a:path>
            </a:pathLst>
          </a:custGeom>
          <a:solidFill>
            <a:srgbClr val="A5A5A5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2449" dirty="0">
              <a:latin typeface="Lato Light" panose="020F0502020204030203" pitchFamily="34" charset="0"/>
            </a:endParaRPr>
          </a:p>
        </p:txBody>
      </p:sp>
      <p:sp>
        <p:nvSpPr>
          <p:cNvPr id="32" name="Freeform 203"/>
          <p:cNvSpPr>
            <a:spLocks noChangeArrowheads="1"/>
          </p:cNvSpPr>
          <p:nvPr/>
        </p:nvSpPr>
        <p:spPr bwMode="auto">
          <a:xfrm>
            <a:off x="6463297" y="4293096"/>
            <a:ext cx="2105147" cy="764973"/>
          </a:xfrm>
          <a:custGeom>
            <a:avLst/>
            <a:gdLst>
              <a:gd name="T0" fmla="*/ 673 w 5254"/>
              <a:gd name="T1" fmla="*/ 563 h 1225"/>
              <a:gd name="T2" fmla="*/ 42 w 5254"/>
              <a:gd name="T3" fmla="*/ 92 h 1225"/>
              <a:gd name="T4" fmla="*/ 42 w 5254"/>
              <a:gd name="T5" fmla="*/ 92 h 1225"/>
              <a:gd name="T6" fmla="*/ 72 w 5254"/>
              <a:gd name="T7" fmla="*/ 0 h 1225"/>
              <a:gd name="T8" fmla="*/ 4442 w 5254"/>
              <a:gd name="T9" fmla="*/ 0 h 1225"/>
              <a:gd name="T10" fmla="*/ 4442 w 5254"/>
              <a:gd name="T11" fmla="*/ 0 h 1225"/>
              <a:gd name="T12" fmla="*/ 4472 w 5254"/>
              <a:gd name="T13" fmla="*/ 10 h 1225"/>
              <a:gd name="T14" fmla="*/ 5225 w 5254"/>
              <a:gd name="T15" fmla="*/ 563 h 1225"/>
              <a:gd name="T16" fmla="*/ 5225 w 5254"/>
              <a:gd name="T17" fmla="*/ 563 h 1225"/>
              <a:gd name="T18" fmla="*/ 5225 w 5254"/>
              <a:gd name="T19" fmla="*/ 644 h 1225"/>
              <a:gd name="T20" fmla="*/ 4472 w 5254"/>
              <a:gd name="T21" fmla="*/ 1213 h 1225"/>
              <a:gd name="T22" fmla="*/ 4472 w 5254"/>
              <a:gd name="T23" fmla="*/ 1213 h 1225"/>
              <a:gd name="T24" fmla="*/ 4441 w 5254"/>
              <a:gd name="T25" fmla="*/ 1224 h 1225"/>
              <a:gd name="T26" fmla="*/ 69 w 5254"/>
              <a:gd name="T27" fmla="*/ 1224 h 1225"/>
              <a:gd name="T28" fmla="*/ 69 w 5254"/>
              <a:gd name="T29" fmla="*/ 1224 h 1225"/>
              <a:gd name="T30" fmla="*/ 38 w 5254"/>
              <a:gd name="T31" fmla="*/ 1132 h 1225"/>
              <a:gd name="T32" fmla="*/ 674 w 5254"/>
              <a:gd name="T33" fmla="*/ 644 h 1225"/>
              <a:gd name="T34" fmla="*/ 674 w 5254"/>
              <a:gd name="T35" fmla="*/ 644 h 1225"/>
              <a:gd name="T36" fmla="*/ 673 w 5254"/>
              <a:gd name="T37" fmla="*/ 563 h 12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5254" h="1225">
                <a:moveTo>
                  <a:pt x="673" y="563"/>
                </a:moveTo>
                <a:lnTo>
                  <a:pt x="42" y="92"/>
                </a:lnTo>
                <a:lnTo>
                  <a:pt x="42" y="92"/>
                </a:lnTo>
                <a:cubicBezTo>
                  <a:pt x="2" y="63"/>
                  <a:pt x="23" y="0"/>
                  <a:pt x="72" y="0"/>
                </a:cubicBezTo>
                <a:lnTo>
                  <a:pt x="4442" y="0"/>
                </a:lnTo>
                <a:lnTo>
                  <a:pt x="4442" y="0"/>
                </a:lnTo>
                <a:cubicBezTo>
                  <a:pt x="4452" y="0"/>
                  <a:pt x="4463" y="3"/>
                  <a:pt x="4472" y="10"/>
                </a:cubicBezTo>
                <a:lnTo>
                  <a:pt x="5225" y="563"/>
                </a:lnTo>
                <a:lnTo>
                  <a:pt x="5225" y="563"/>
                </a:lnTo>
                <a:cubicBezTo>
                  <a:pt x="5252" y="583"/>
                  <a:pt x="5253" y="624"/>
                  <a:pt x="5225" y="644"/>
                </a:cubicBezTo>
                <a:lnTo>
                  <a:pt x="4472" y="1213"/>
                </a:lnTo>
                <a:lnTo>
                  <a:pt x="4472" y="1213"/>
                </a:lnTo>
                <a:cubicBezTo>
                  <a:pt x="4463" y="1220"/>
                  <a:pt x="4452" y="1224"/>
                  <a:pt x="4441" y="1224"/>
                </a:cubicBezTo>
                <a:lnTo>
                  <a:pt x="69" y="1224"/>
                </a:lnTo>
                <a:lnTo>
                  <a:pt x="69" y="1224"/>
                </a:lnTo>
                <a:cubicBezTo>
                  <a:pt x="20" y="1224"/>
                  <a:pt x="0" y="1162"/>
                  <a:pt x="38" y="1132"/>
                </a:cubicBezTo>
                <a:lnTo>
                  <a:pt x="674" y="644"/>
                </a:lnTo>
                <a:lnTo>
                  <a:pt x="674" y="644"/>
                </a:lnTo>
                <a:cubicBezTo>
                  <a:pt x="701" y="624"/>
                  <a:pt x="700" y="583"/>
                  <a:pt x="673" y="563"/>
                </a:cubicBezTo>
              </a:path>
            </a:pathLst>
          </a:custGeom>
          <a:solidFill>
            <a:srgbClr val="FFC000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2449" dirty="0">
              <a:latin typeface="Lato Light" panose="020F0502020204030203" pitchFamily="34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1206980" y="4464111"/>
            <a:ext cx="754706" cy="36983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b="1" dirty="0">
                <a:latin typeface="Sans-sarif"/>
                <a:cs typeface="Poppins" pitchFamily="2" charset="77"/>
              </a:rPr>
              <a:t>2017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3172265" y="4464111"/>
            <a:ext cx="754706" cy="36983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b="1" dirty="0">
                <a:latin typeface="Sans-sarif"/>
                <a:cs typeface="Poppins" pitchFamily="2" charset="77"/>
              </a:rPr>
              <a:t>2018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5137548" y="4464111"/>
            <a:ext cx="754706" cy="36983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b="1" dirty="0">
                <a:latin typeface="Sans-sarif"/>
                <a:cs typeface="Poppins" pitchFamily="2" charset="77"/>
              </a:rPr>
              <a:t>2019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7102832" y="4464111"/>
            <a:ext cx="754706" cy="36983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b="1" dirty="0">
                <a:latin typeface="Sans-sarif"/>
                <a:cs typeface="Poppins" pitchFamily="2" charset="77"/>
              </a:rPr>
              <a:t>2020</a:t>
            </a:r>
          </a:p>
        </p:txBody>
      </p:sp>
      <p:sp>
        <p:nvSpPr>
          <p:cNvPr id="50" name="Subtitle 2"/>
          <p:cNvSpPr txBox="1"/>
          <p:nvPr/>
        </p:nvSpPr>
        <p:spPr>
          <a:xfrm>
            <a:off x="802029" y="3537628"/>
            <a:ext cx="1703079" cy="467436"/>
          </a:xfrm>
          <a:prstGeom prst="rect">
            <a:avLst/>
          </a:prstGeom>
        </p:spPr>
        <p:txBody>
          <a:bodyPr vert="horz" wrap="square" lIns="34290" tIns="17145" rIns="34290" bIns="17145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hi-IN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IN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200" dirty="0">
                <a:solidFill>
                  <a:schemeClr val="tx1">
                    <a:lumMod val="65000"/>
                    <a:lumOff val="35000"/>
                  </a:schemeClr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200" dirty="0">
              <a:solidFill>
                <a:schemeClr val="tx1">
                  <a:lumMod val="65000"/>
                  <a:lumOff val="35000"/>
                </a:schemeClr>
              </a:solidFill>
              <a:latin typeface="Sans-sarif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751728" y="3090136"/>
            <a:ext cx="1724099" cy="338554"/>
          </a:xfrm>
          <a:prstGeom prst="rect">
            <a:avLst/>
          </a:prstGeom>
          <a:noFill/>
        </p:spPr>
        <p:txBody>
          <a:bodyPr wrap="square" rtlCol="0" anchor="b" anchorCtr="0">
            <a:spAutoFit/>
          </a:bodyPr>
          <a:lstStyle/>
          <a:p>
            <a:pPr algn="ctr"/>
            <a:r>
              <a:rPr lang="hi-IN" sz="16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16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US" sz="16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Sans-sarif"/>
                <a:ea typeface="League Spartan" charset="0"/>
                <a:cs typeface="Poppins" pitchFamily="2" charset="77"/>
              </a:rPr>
              <a:t> 01</a:t>
            </a:r>
          </a:p>
        </p:txBody>
      </p:sp>
      <p:sp>
        <p:nvSpPr>
          <p:cNvPr id="54" name="Subtitle 2"/>
          <p:cNvSpPr txBox="1"/>
          <p:nvPr/>
        </p:nvSpPr>
        <p:spPr>
          <a:xfrm>
            <a:off x="2763194" y="3537628"/>
            <a:ext cx="1615264" cy="467436"/>
          </a:xfrm>
          <a:prstGeom prst="rect">
            <a:avLst/>
          </a:prstGeom>
        </p:spPr>
        <p:txBody>
          <a:bodyPr vert="horz" wrap="square" lIns="34290" tIns="17145" rIns="34290" bIns="17145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hi-IN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IN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200" dirty="0">
                <a:solidFill>
                  <a:schemeClr val="tx1">
                    <a:lumMod val="65000"/>
                    <a:lumOff val="35000"/>
                  </a:schemeClr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200" dirty="0">
              <a:solidFill>
                <a:schemeClr val="tx1">
                  <a:lumMod val="65000"/>
                  <a:lumOff val="35000"/>
                </a:schemeClr>
              </a:solidFill>
              <a:latin typeface="Sans-sarif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2720876" y="3090446"/>
            <a:ext cx="1661043" cy="338554"/>
          </a:xfrm>
          <a:prstGeom prst="rect">
            <a:avLst/>
          </a:prstGeom>
          <a:noFill/>
        </p:spPr>
        <p:txBody>
          <a:bodyPr wrap="square" rtlCol="0" anchor="b" anchorCtr="0">
            <a:spAutoFit/>
          </a:bodyPr>
          <a:lstStyle/>
          <a:p>
            <a:pPr algn="ctr"/>
            <a:r>
              <a:rPr lang="hi-IN" sz="16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16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US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Sans-sarif"/>
                <a:cs typeface="Calibri" panose="020F0502020204030204" pitchFamily="34" charset="0"/>
              </a:rPr>
              <a:t> 02</a:t>
            </a:r>
          </a:p>
        </p:txBody>
      </p:sp>
      <p:sp>
        <p:nvSpPr>
          <p:cNvPr id="57" name="Subtitle 2"/>
          <p:cNvSpPr txBox="1"/>
          <p:nvPr/>
        </p:nvSpPr>
        <p:spPr>
          <a:xfrm>
            <a:off x="4730540" y="3537628"/>
            <a:ext cx="1615264" cy="467436"/>
          </a:xfrm>
          <a:prstGeom prst="rect">
            <a:avLst/>
          </a:prstGeom>
        </p:spPr>
        <p:txBody>
          <a:bodyPr vert="horz" wrap="square" lIns="34290" tIns="17145" rIns="34290" bIns="17145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hi-IN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IN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200" dirty="0">
                <a:solidFill>
                  <a:schemeClr val="tx1">
                    <a:lumMod val="65000"/>
                    <a:lumOff val="35000"/>
                  </a:schemeClr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200" dirty="0">
              <a:solidFill>
                <a:schemeClr val="tx1">
                  <a:lumMod val="65000"/>
                  <a:lumOff val="35000"/>
                </a:schemeClr>
              </a:solidFill>
              <a:latin typeface="Sans-sarif"/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4636919" y="3090136"/>
            <a:ext cx="1703290" cy="338554"/>
          </a:xfrm>
          <a:prstGeom prst="rect">
            <a:avLst/>
          </a:prstGeom>
          <a:noFill/>
        </p:spPr>
        <p:txBody>
          <a:bodyPr wrap="square" rtlCol="0" anchor="b" anchorCtr="0">
            <a:spAutoFit/>
          </a:bodyPr>
          <a:lstStyle/>
          <a:p>
            <a:pPr algn="ctr"/>
            <a:r>
              <a:rPr lang="hi-IN" sz="16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16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US" sz="16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Sans-sarif"/>
                <a:cs typeface="Calibri" panose="020F0502020204030204" pitchFamily="34" charset="0"/>
              </a:rPr>
              <a:t>03</a:t>
            </a:r>
          </a:p>
        </p:txBody>
      </p:sp>
      <p:sp>
        <p:nvSpPr>
          <p:cNvPr id="60" name="Subtitle 2"/>
          <p:cNvSpPr txBox="1"/>
          <p:nvPr/>
        </p:nvSpPr>
        <p:spPr>
          <a:xfrm>
            <a:off x="6695823" y="3537628"/>
            <a:ext cx="1615264" cy="467436"/>
          </a:xfrm>
          <a:prstGeom prst="rect">
            <a:avLst/>
          </a:prstGeom>
        </p:spPr>
        <p:txBody>
          <a:bodyPr vert="horz" wrap="square" lIns="34290" tIns="17145" rIns="34290" bIns="17145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hi-IN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IN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200" dirty="0">
                <a:solidFill>
                  <a:schemeClr val="tx1">
                    <a:lumMod val="65000"/>
                    <a:lumOff val="35000"/>
                  </a:schemeClr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200" dirty="0">
              <a:solidFill>
                <a:schemeClr val="tx1">
                  <a:lumMod val="65000"/>
                  <a:lumOff val="35000"/>
                </a:schemeClr>
              </a:solidFill>
              <a:latin typeface="Sans-sarif"/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6654791" y="3090136"/>
            <a:ext cx="1724099" cy="338554"/>
          </a:xfrm>
          <a:prstGeom prst="rect">
            <a:avLst/>
          </a:prstGeom>
          <a:noFill/>
        </p:spPr>
        <p:txBody>
          <a:bodyPr wrap="square" rtlCol="0" anchor="b" anchorCtr="0">
            <a:spAutoFit/>
          </a:bodyPr>
          <a:lstStyle/>
          <a:p>
            <a:pPr algn="ctr"/>
            <a:r>
              <a:rPr lang="hi-IN" sz="16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16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US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Sans-sarif"/>
                <a:ea typeface="League Spartan" charset="0"/>
                <a:cs typeface="Poppins" pitchFamily="2" charset="77"/>
              </a:rPr>
              <a:t> 04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IN" dirty="0"/>
              <a:t> </a:t>
            </a:r>
            <a:fld id="{15D79CB0-29A5-470B-A303-015B39029378}" type="slidenum">
              <a:rPr lang="en-IN" smtClean="0"/>
              <a:t>14</a:t>
            </a:fld>
            <a:endParaRPr lang="en-IN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hi-IN" dirty="0"/>
              <a:t>शीर्षक का विवरण यहाँ लिखें</a:t>
            </a:r>
            <a:endParaRPr lang="en-IN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36"/>
          </p:nvPr>
        </p:nvSpPr>
        <p:spPr/>
        <p:txBody>
          <a:bodyPr/>
          <a:lstStyle/>
          <a:p>
            <a:r>
              <a:rPr lang="hi-IN" dirty="0"/>
              <a:t>स्लाइड का शीर्षक</a:t>
            </a:r>
            <a:endParaRPr lang="en-IN" dirty="0"/>
          </a:p>
        </p:txBody>
      </p:sp>
    </p:spTree>
  </p:cSld>
  <p:clrMapOvr>
    <a:masterClrMapping/>
  </p:clrMapOvr>
  <p:transition spd="slow">
    <p:push dir="u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2846945589"/>
              </p:ext>
            </p:extLst>
          </p:nvPr>
        </p:nvGraphicFramePr>
        <p:xfrm>
          <a:off x="1629188" y="2490593"/>
          <a:ext cx="5885625" cy="34586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79CB0-29A5-470B-A303-015B39029378}" type="slidenum">
              <a:rPr lang="en-IN" smtClean="0"/>
              <a:t>15</a:t>
            </a:fld>
            <a:endParaRPr lang="en-IN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hi-IN" dirty="0"/>
              <a:t>शीर्षक का विवरण यहाँ लिखें</a:t>
            </a:r>
            <a:endParaRPr lang="en-IN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36"/>
          </p:nvPr>
        </p:nvSpPr>
        <p:spPr/>
        <p:txBody>
          <a:bodyPr/>
          <a:lstStyle/>
          <a:p>
            <a:r>
              <a:rPr lang="hi-IN" dirty="0"/>
              <a:t>स्लाइड का शीर्षक</a:t>
            </a:r>
            <a:endParaRPr lang="en-IN" dirty="0"/>
          </a:p>
        </p:txBody>
      </p:sp>
    </p:spTree>
  </p:cSld>
  <p:clrMapOvr>
    <a:masterClrMapping/>
  </p:clrMapOvr>
  <p:transition spd="slow">
    <p:push dir="u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lide Number Placeholder 2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79CB0-29A5-470B-A303-015B39029378}" type="slidenum">
              <a:rPr lang="en-IN" smtClean="0"/>
              <a:t>16</a:t>
            </a:fld>
            <a:endParaRPr lang="en-IN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hi-IN" dirty="0"/>
              <a:t>शीर्षक का विवरण यहाँ लिखें</a:t>
            </a:r>
            <a:endParaRPr lang="en-IN" dirty="0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36"/>
          </p:nvPr>
        </p:nvSpPr>
        <p:spPr/>
        <p:txBody>
          <a:bodyPr/>
          <a:lstStyle/>
          <a:p>
            <a:r>
              <a:rPr lang="hi-IN" dirty="0"/>
              <a:t>स्लाइड का शीर्षक</a:t>
            </a:r>
            <a:endParaRPr lang="en-IN" dirty="0"/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5522" y="2685837"/>
            <a:ext cx="2972957" cy="3432170"/>
          </a:xfrm>
          <a:prstGeom prst="rect">
            <a:avLst/>
          </a:prstGeom>
        </p:spPr>
      </p:pic>
      <p:sp>
        <p:nvSpPr>
          <p:cNvPr id="25" name="Subtitle 2">
            <a:extLst>
              <a:ext uri="{FF2B5EF4-FFF2-40B4-BE49-F238E27FC236}">
                <a16:creationId xmlns:a16="http://schemas.microsoft.com/office/drawing/2014/main" id="{27D79B6E-E747-45F6-9266-E1FFAA07F8AE}"/>
              </a:ext>
            </a:extLst>
          </p:cNvPr>
          <p:cNvSpPr txBox="1"/>
          <p:nvPr/>
        </p:nvSpPr>
        <p:spPr>
          <a:xfrm>
            <a:off x="827584" y="2924944"/>
            <a:ext cx="2099033" cy="637097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r"/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chemeClr val="tx1">
                  <a:lumMod val="65000"/>
                  <a:lumOff val="35000"/>
                </a:schemeClr>
              </a:solidFill>
              <a:latin typeface="Sans-sarif"/>
            </a:endParaRPr>
          </a:p>
        </p:txBody>
      </p:sp>
      <p:sp>
        <p:nvSpPr>
          <p:cNvPr id="27" name="Subtitle 2">
            <a:extLst>
              <a:ext uri="{FF2B5EF4-FFF2-40B4-BE49-F238E27FC236}">
                <a16:creationId xmlns:a16="http://schemas.microsoft.com/office/drawing/2014/main" id="{27D79B6E-E747-45F6-9266-E1FFAA07F8AE}"/>
              </a:ext>
            </a:extLst>
          </p:cNvPr>
          <p:cNvSpPr txBox="1"/>
          <p:nvPr/>
        </p:nvSpPr>
        <p:spPr>
          <a:xfrm>
            <a:off x="899592" y="4437112"/>
            <a:ext cx="2099033" cy="637097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r"/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chemeClr val="tx1">
                  <a:lumMod val="65000"/>
                  <a:lumOff val="35000"/>
                </a:schemeClr>
              </a:solidFill>
              <a:latin typeface="Sans-sarif"/>
            </a:endParaRPr>
          </a:p>
        </p:txBody>
      </p:sp>
      <p:sp>
        <p:nvSpPr>
          <p:cNvPr id="28" name="Subtitle 2">
            <a:extLst>
              <a:ext uri="{FF2B5EF4-FFF2-40B4-BE49-F238E27FC236}">
                <a16:creationId xmlns:a16="http://schemas.microsoft.com/office/drawing/2014/main" id="{27D79B6E-E747-45F6-9266-E1FFAA07F8AE}"/>
              </a:ext>
            </a:extLst>
          </p:cNvPr>
          <p:cNvSpPr txBox="1"/>
          <p:nvPr/>
        </p:nvSpPr>
        <p:spPr>
          <a:xfrm>
            <a:off x="1691680" y="5373216"/>
            <a:ext cx="2099033" cy="637097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r"/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chemeClr val="tx1">
                  <a:lumMod val="65000"/>
                  <a:lumOff val="35000"/>
                </a:schemeClr>
              </a:solidFill>
              <a:latin typeface="Sans-sarif"/>
            </a:endParaRPr>
          </a:p>
        </p:txBody>
      </p:sp>
      <p:sp>
        <p:nvSpPr>
          <p:cNvPr id="29" name="Subtitle 2">
            <a:extLst>
              <a:ext uri="{FF2B5EF4-FFF2-40B4-BE49-F238E27FC236}">
                <a16:creationId xmlns:a16="http://schemas.microsoft.com/office/drawing/2014/main" id="{27D79B6E-E747-45F6-9266-E1FFAA07F8AE}"/>
              </a:ext>
            </a:extLst>
          </p:cNvPr>
          <p:cNvSpPr txBox="1"/>
          <p:nvPr/>
        </p:nvSpPr>
        <p:spPr>
          <a:xfrm>
            <a:off x="6289391" y="2924944"/>
            <a:ext cx="2099033" cy="637097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chemeClr val="tx1">
                  <a:lumMod val="65000"/>
                  <a:lumOff val="35000"/>
                </a:schemeClr>
              </a:solidFill>
              <a:latin typeface="Sans-sarif"/>
            </a:endParaRPr>
          </a:p>
        </p:txBody>
      </p:sp>
      <p:sp>
        <p:nvSpPr>
          <p:cNvPr id="30" name="Subtitle 2">
            <a:extLst>
              <a:ext uri="{FF2B5EF4-FFF2-40B4-BE49-F238E27FC236}">
                <a16:creationId xmlns:a16="http://schemas.microsoft.com/office/drawing/2014/main" id="{27D79B6E-E747-45F6-9266-E1FFAA07F8AE}"/>
              </a:ext>
            </a:extLst>
          </p:cNvPr>
          <p:cNvSpPr txBox="1"/>
          <p:nvPr/>
        </p:nvSpPr>
        <p:spPr>
          <a:xfrm>
            <a:off x="6289391" y="4592103"/>
            <a:ext cx="2099033" cy="637097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chemeClr val="tx1">
                  <a:lumMod val="65000"/>
                  <a:lumOff val="35000"/>
                </a:schemeClr>
              </a:solidFill>
              <a:latin typeface="Sans-sarif"/>
            </a:endParaRPr>
          </a:p>
        </p:txBody>
      </p:sp>
    </p:spTree>
  </p:cSld>
  <p:clrMapOvr>
    <a:masterClrMapping/>
  </p:clrMapOvr>
  <p:transition spd="slow">
    <p:push dir="u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3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7878" y="2720061"/>
            <a:ext cx="2720306" cy="2725163"/>
          </a:xfrm>
          <a:prstGeom prst="rect">
            <a:avLst/>
          </a:prstGeom>
        </p:spPr>
      </p:pic>
      <p:sp>
        <p:nvSpPr>
          <p:cNvPr id="32" name="Slide Number Placeholder 3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79CB0-29A5-470B-A303-015B39029378}" type="slidenum">
              <a:rPr lang="en-IN" smtClean="0"/>
              <a:t>17</a:t>
            </a:fld>
            <a:endParaRPr lang="en-IN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36"/>
          </p:nvPr>
        </p:nvSpPr>
        <p:spPr/>
        <p:txBody>
          <a:bodyPr/>
          <a:lstStyle/>
          <a:p>
            <a:r>
              <a:rPr lang="hi-IN" dirty="0"/>
              <a:t>स्लाइड का शीर्षक</a:t>
            </a:r>
            <a:endParaRPr lang="en-IN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hi-IN" dirty="0"/>
              <a:t>शीर्षक का विवरण यहाँ लिखें</a:t>
            </a:r>
            <a:endParaRPr lang="en-IN" dirty="0"/>
          </a:p>
        </p:txBody>
      </p:sp>
      <p:sp>
        <p:nvSpPr>
          <p:cNvPr id="21" name="Rectangle 20"/>
          <p:cNvSpPr/>
          <p:nvPr/>
        </p:nvSpPr>
        <p:spPr>
          <a:xfrm>
            <a:off x="1176823" y="2287848"/>
            <a:ext cx="180020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hi-IN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US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1</a:t>
            </a:r>
            <a:endParaRPr lang="en-GB" sz="2000" b="1" dirty="0">
              <a:solidFill>
                <a:schemeClr val="tx1">
                  <a:lumMod val="65000"/>
                  <a:lumOff val="35000"/>
                </a:schemeClr>
              </a:solidFill>
              <a:latin typeface="Sans-sarif"/>
            </a:endParaRPr>
          </a:p>
        </p:txBody>
      </p:sp>
      <p:sp>
        <p:nvSpPr>
          <p:cNvPr id="22" name="Subtitle 2">
            <a:extLst>
              <a:ext uri="{FF2B5EF4-FFF2-40B4-BE49-F238E27FC236}">
                <a16:creationId xmlns:a16="http://schemas.microsoft.com/office/drawing/2014/main" id="{86548C62-304A-4D08-BA24-BABD85AA32DE}"/>
              </a:ext>
            </a:extLst>
          </p:cNvPr>
          <p:cNvSpPr txBox="1"/>
          <p:nvPr/>
        </p:nvSpPr>
        <p:spPr>
          <a:xfrm>
            <a:off x="1248831" y="2647887"/>
            <a:ext cx="2099033" cy="637097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chemeClr val="tx1">
                  <a:lumMod val="65000"/>
                  <a:lumOff val="35000"/>
                </a:schemeClr>
              </a:solidFill>
              <a:latin typeface="Sans-sarif"/>
            </a:endParaRPr>
          </a:p>
        </p:txBody>
      </p:sp>
      <p:sp>
        <p:nvSpPr>
          <p:cNvPr id="23" name="Subtitle 2">
            <a:extLst>
              <a:ext uri="{FF2B5EF4-FFF2-40B4-BE49-F238E27FC236}">
                <a16:creationId xmlns:a16="http://schemas.microsoft.com/office/drawing/2014/main" id="{6C6165A8-BEF4-44E8-B97B-E8EF2154F38E}"/>
              </a:ext>
            </a:extLst>
          </p:cNvPr>
          <p:cNvSpPr txBox="1"/>
          <p:nvPr/>
        </p:nvSpPr>
        <p:spPr>
          <a:xfrm>
            <a:off x="1248831" y="4100356"/>
            <a:ext cx="2099033" cy="637097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chemeClr val="tx1">
                  <a:lumMod val="65000"/>
                  <a:lumOff val="35000"/>
                </a:schemeClr>
              </a:solidFill>
              <a:latin typeface="Sans-sarif"/>
            </a:endParaRPr>
          </a:p>
        </p:txBody>
      </p:sp>
      <p:sp>
        <p:nvSpPr>
          <p:cNvPr id="24" name="Subtitle 2">
            <a:extLst>
              <a:ext uri="{FF2B5EF4-FFF2-40B4-BE49-F238E27FC236}">
                <a16:creationId xmlns:a16="http://schemas.microsoft.com/office/drawing/2014/main" id="{7C034935-1666-4E8D-84FF-7CED33B1C127}"/>
              </a:ext>
            </a:extLst>
          </p:cNvPr>
          <p:cNvSpPr txBox="1"/>
          <p:nvPr/>
        </p:nvSpPr>
        <p:spPr>
          <a:xfrm>
            <a:off x="1248831" y="5426118"/>
            <a:ext cx="2099033" cy="637097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chemeClr val="tx1">
                  <a:lumMod val="65000"/>
                  <a:lumOff val="35000"/>
                </a:schemeClr>
              </a:solidFill>
              <a:latin typeface="Sans-sarif"/>
            </a:endParaRPr>
          </a:p>
        </p:txBody>
      </p:sp>
      <p:sp>
        <p:nvSpPr>
          <p:cNvPr id="26" name="Subtitle 2">
            <a:extLst>
              <a:ext uri="{FF2B5EF4-FFF2-40B4-BE49-F238E27FC236}">
                <a16:creationId xmlns:a16="http://schemas.microsoft.com/office/drawing/2014/main" id="{124F7395-3315-48FD-9F9B-2B449596AD1B}"/>
              </a:ext>
            </a:extLst>
          </p:cNvPr>
          <p:cNvSpPr txBox="1"/>
          <p:nvPr/>
        </p:nvSpPr>
        <p:spPr>
          <a:xfrm>
            <a:off x="6423461" y="2647887"/>
            <a:ext cx="2099033" cy="637097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chemeClr val="tx1">
                  <a:lumMod val="65000"/>
                  <a:lumOff val="35000"/>
                </a:schemeClr>
              </a:solidFill>
              <a:latin typeface="Sans-sarif"/>
            </a:endParaRPr>
          </a:p>
        </p:txBody>
      </p:sp>
      <p:sp>
        <p:nvSpPr>
          <p:cNvPr id="27" name="Subtitle 2">
            <a:extLst>
              <a:ext uri="{FF2B5EF4-FFF2-40B4-BE49-F238E27FC236}">
                <a16:creationId xmlns:a16="http://schemas.microsoft.com/office/drawing/2014/main" id="{A8E0C6BE-C7D1-4D84-8882-879B5671C4C3}"/>
              </a:ext>
            </a:extLst>
          </p:cNvPr>
          <p:cNvSpPr txBox="1"/>
          <p:nvPr/>
        </p:nvSpPr>
        <p:spPr>
          <a:xfrm>
            <a:off x="6423461" y="4100356"/>
            <a:ext cx="2099033" cy="637097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chemeClr val="tx1">
                  <a:lumMod val="65000"/>
                  <a:lumOff val="35000"/>
                </a:schemeClr>
              </a:solidFill>
              <a:latin typeface="Sans-sarif"/>
            </a:endParaRPr>
          </a:p>
        </p:txBody>
      </p:sp>
      <p:sp>
        <p:nvSpPr>
          <p:cNvPr id="28" name="Subtitle 2">
            <a:extLst>
              <a:ext uri="{FF2B5EF4-FFF2-40B4-BE49-F238E27FC236}">
                <a16:creationId xmlns:a16="http://schemas.microsoft.com/office/drawing/2014/main" id="{8AE11342-5C0D-4BC6-B9D8-50EC865A2910}"/>
              </a:ext>
            </a:extLst>
          </p:cNvPr>
          <p:cNvSpPr txBox="1"/>
          <p:nvPr/>
        </p:nvSpPr>
        <p:spPr>
          <a:xfrm>
            <a:off x="6423461" y="5426118"/>
            <a:ext cx="2099033" cy="637097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chemeClr val="tx1">
                  <a:lumMod val="65000"/>
                  <a:lumOff val="35000"/>
                </a:schemeClr>
              </a:solidFill>
              <a:latin typeface="Sans-sarif"/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1BE43D95-011E-4FA7-8D9B-55E35416ADD2}"/>
              </a:ext>
            </a:extLst>
          </p:cNvPr>
          <p:cNvSpPr/>
          <p:nvPr/>
        </p:nvSpPr>
        <p:spPr>
          <a:xfrm>
            <a:off x="6372200" y="2287848"/>
            <a:ext cx="193426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hi-IN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US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4</a:t>
            </a:r>
            <a:endParaRPr lang="en-GB" sz="2000" b="1" dirty="0">
              <a:solidFill>
                <a:schemeClr val="tx1">
                  <a:lumMod val="65000"/>
                  <a:lumOff val="35000"/>
                </a:schemeClr>
              </a:solidFill>
              <a:latin typeface="Sans-sarif"/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BDA7F6D1-77EF-4623-AF6A-8247D75BFE8F}"/>
              </a:ext>
            </a:extLst>
          </p:cNvPr>
          <p:cNvSpPr/>
          <p:nvPr/>
        </p:nvSpPr>
        <p:spPr>
          <a:xfrm>
            <a:off x="1176822" y="3687414"/>
            <a:ext cx="18002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hi-IN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US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2</a:t>
            </a:r>
            <a:endParaRPr lang="en-GB" sz="2000" b="1" dirty="0">
              <a:solidFill>
                <a:schemeClr val="tx1">
                  <a:lumMod val="65000"/>
                  <a:lumOff val="35000"/>
                </a:schemeClr>
              </a:solidFill>
              <a:latin typeface="Sans-sarif"/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23550E5A-62B4-4BE2-A3DE-C0237BC287ED}"/>
              </a:ext>
            </a:extLst>
          </p:cNvPr>
          <p:cNvSpPr/>
          <p:nvPr/>
        </p:nvSpPr>
        <p:spPr>
          <a:xfrm>
            <a:off x="1186770" y="5085184"/>
            <a:ext cx="179025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hi-IN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US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3</a:t>
            </a:r>
            <a:endParaRPr lang="en-GB" sz="2000" b="1" dirty="0">
              <a:solidFill>
                <a:schemeClr val="tx1">
                  <a:lumMod val="65000"/>
                  <a:lumOff val="35000"/>
                </a:schemeClr>
              </a:solidFill>
              <a:latin typeface="Sans-sarif"/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43DE80C6-021B-439A-B604-C1CC2A3C9960}"/>
              </a:ext>
            </a:extLst>
          </p:cNvPr>
          <p:cNvSpPr/>
          <p:nvPr/>
        </p:nvSpPr>
        <p:spPr>
          <a:xfrm>
            <a:off x="6372200" y="5085184"/>
            <a:ext cx="193426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hi-IN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US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6</a:t>
            </a:r>
            <a:endParaRPr lang="en-GB" sz="2000" b="1" dirty="0">
              <a:solidFill>
                <a:schemeClr val="tx1">
                  <a:lumMod val="65000"/>
                  <a:lumOff val="35000"/>
                </a:schemeClr>
              </a:solidFill>
              <a:latin typeface="Sans-sarif"/>
            </a:endParaRP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EFD6ECCF-CA78-4D78-ABAC-4DBB939F19B4}"/>
              </a:ext>
            </a:extLst>
          </p:cNvPr>
          <p:cNvSpPr/>
          <p:nvPr/>
        </p:nvSpPr>
        <p:spPr>
          <a:xfrm>
            <a:off x="6372200" y="3687414"/>
            <a:ext cx="193426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hi-IN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US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5</a:t>
            </a:r>
            <a:endParaRPr lang="en-GB" sz="2000" b="1" dirty="0">
              <a:solidFill>
                <a:schemeClr val="tx1">
                  <a:lumMod val="65000"/>
                  <a:lumOff val="35000"/>
                </a:schemeClr>
              </a:solidFill>
              <a:latin typeface="Sans-sarif"/>
            </a:endParaRPr>
          </a:p>
        </p:txBody>
      </p:sp>
    </p:spTree>
  </p:cSld>
  <p:clrMapOvr>
    <a:masterClrMapping/>
  </p:clrMapOvr>
  <p:transition spd="slow">
    <p:push dir="u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 flipH="1">
            <a:off x="6177731" y="2869707"/>
            <a:ext cx="23547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i-IN" b="1" dirty="0">
                <a:solidFill>
                  <a:srgbClr val="F82700"/>
                </a:solidFill>
                <a:latin typeface="Sans-sarif"/>
              </a:rPr>
              <a:t>उप शीर्षक का विवरण यहाँ लिखें</a:t>
            </a:r>
            <a:endParaRPr lang="en-US" b="1" dirty="0">
              <a:solidFill>
                <a:srgbClr val="F82700"/>
              </a:solidFill>
              <a:latin typeface="Sans-sarif"/>
            </a:endParaRPr>
          </a:p>
        </p:txBody>
      </p:sp>
      <p:sp>
        <p:nvSpPr>
          <p:cNvPr id="8" name="TextBox 7"/>
          <p:cNvSpPr txBox="1"/>
          <p:nvPr/>
        </p:nvSpPr>
        <p:spPr>
          <a:xfrm flipH="1">
            <a:off x="467544" y="4741915"/>
            <a:ext cx="24913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hi-IN" b="1" dirty="0">
                <a:solidFill>
                  <a:srgbClr val="00B0F0"/>
                </a:solidFill>
                <a:latin typeface="Sans-sarif"/>
              </a:rPr>
              <a:t>उप शीर्षक का विवरण यहाँ लिखें </a:t>
            </a:r>
            <a:endParaRPr lang="en-US" b="1" dirty="0">
              <a:solidFill>
                <a:srgbClr val="00B0F0"/>
              </a:solidFill>
              <a:latin typeface="Sans-sarif"/>
            </a:endParaRPr>
          </a:p>
        </p:txBody>
      </p:sp>
      <p:sp>
        <p:nvSpPr>
          <p:cNvPr id="10" name="TextBox 9"/>
          <p:cNvSpPr txBox="1"/>
          <p:nvPr/>
        </p:nvSpPr>
        <p:spPr>
          <a:xfrm flipH="1">
            <a:off x="6156176" y="5316238"/>
            <a:ext cx="23749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i-IN" b="1" dirty="0">
                <a:solidFill>
                  <a:srgbClr val="60C738"/>
                </a:solidFill>
                <a:latin typeface="Sans-sarif"/>
              </a:rPr>
              <a:t>उप शीर्षक का विवरण यहाँ लिखें </a:t>
            </a:r>
            <a:endParaRPr lang="en-US" b="1" dirty="0">
              <a:solidFill>
                <a:srgbClr val="60C738"/>
              </a:solidFill>
              <a:latin typeface="Sans-sarif"/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8750" y="2466450"/>
            <a:ext cx="3636329" cy="3770862"/>
          </a:xfrm>
          <a:prstGeom prst="rect">
            <a:avLst/>
          </a:prstGeom>
        </p:spPr>
      </p:pic>
      <p:sp>
        <p:nvSpPr>
          <p:cNvPr id="23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79CB0-29A5-470B-A303-015B39029378}" type="slidenum">
              <a:rPr lang="en-IN" smtClean="0"/>
              <a:t>18</a:t>
            </a:fld>
            <a:endParaRPr lang="en-IN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hi-IN" dirty="0"/>
              <a:t>शीर्षक का विवरण यहाँ लिखें</a:t>
            </a:r>
            <a:endParaRPr lang="en-IN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36"/>
          </p:nvPr>
        </p:nvSpPr>
        <p:spPr/>
        <p:txBody>
          <a:bodyPr/>
          <a:lstStyle/>
          <a:p>
            <a:r>
              <a:rPr lang="hi-IN" dirty="0"/>
              <a:t>स्लाइड का शीर्षक</a:t>
            </a:r>
            <a:endParaRPr lang="en-IN" dirty="0"/>
          </a:p>
        </p:txBody>
      </p:sp>
    </p:spTree>
  </p:cSld>
  <p:clrMapOvr>
    <a:masterClrMapping/>
  </p:clrMapOvr>
  <p:transition spd="slow">
    <p:push dir="u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4515" y="2564904"/>
            <a:ext cx="3508970" cy="3241109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 flipH="1">
            <a:off x="611559" y="3833872"/>
            <a:ext cx="23042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hi-IN" sz="1600" b="1" dirty="0">
                <a:solidFill>
                  <a:srgbClr val="2DCC71"/>
                </a:solidFill>
                <a:latin typeface="Sans-sarif"/>
              </a:rPr>
              <a:t>उप शीर्षक का विवरण यहाँ लिखें</a:t>
            </a:r>
            <a:endParaRPr lang="en-US" sz="1600" b="1" dirty="0">
              <a:solidFill>
                <a:srgbClr val="2DCC71"/>
              </a:solidFill>
              <a:latin typeface="Sans-sarif"/>
            </a:endParaRPr>
          </a:p>
        </p:txBody>
      </p:sp>
      <p:sp>
        <p:nvSpPr>
          <p:cNvPr id="10" name="TextBox 9"/>
          <p:cNvSpPr txBox="1"/>
          <p:nvPr/>
        </p:nvSpPr>
        <p:spPr>
          <a:xfrm flipH="1">
            <a:off x="6329167" y="4256076"/>
            <a:ext cx="225727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i-IN" sz="1600" b="1" dirty="0">
                <a:solidFill>
                  <a:srgbClr val="CC3D73"/>
                </a:solidFill>
                <a:latin typeface="Sans-sarif"/>
              </a:rPr>
              <a:t>उप शीर्षक का विवरण यहाँ लिखें</a:t>
            </a:r>
            <a:endParaRPr lang="en-US" sz="1600" b="1" dirty="0">
              <a:solidFill>
                <a:srgbClr val="CC3D73"/>
              </a:solidFill>
              <a:latin typeface="Sans-sarif"/>
            </a:endParaRPr>
          </a:p>
        </p:txBody>
      </p:sp>
      <p:sp>
        <p:nvSpPr>
          <p:cNvPr id="11" name="TextBox 10"/>
          <p:cNvSpPr txBox="1"/>
          <p:nvPr/>
        </p:nvSpPr>
        <p:spPr>
          <a:xfrm flipH="1">
            <a:off x="5969126" y="2806356"/>
            <a:ext cx="234728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i-IN" sz="1600" b="1" dirty="0">
                <a:solidFill>
                  <a:srgbClr val="3F5765"/>
                </a:solidFill>
                <a:latin typeface="Sans-sarif"/>
              </a:rPr>
              <a:t>उप शीर्षक का विवरण यहाँ लिखें</a:t>
            </a:r>
            <a:endParaRPr lang="en-US" sz="1600" b="1" dirty="0">
              <a:solidFill>
                <a:srgbClr val="3F5765"/>
              </a:solidFill>
              <a:latin typeface="Sans-sarif"/>
            </a:endParaRPr>
          </a:p>
        </p:txBody>
      </p:sp>
      <p:sp>
        <p:nvSpPr>
          <p:cNvPr id="12" name="TextBox 11"/>
          <p:cNvSpPr txBox="1"/>
          <p:nvPr/>
        </p:nvSpPr>
        <p:spPr>
          <a:xfrm flipH="1">
            <a:off x="1337556" y="2684655"/>
            <a:ext cx="23413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hi-IN" sz="1600" b="1" dirty="0">
                <a:solidFill>
                  <a:schemeClr val="accent1"/>
                </a:solidFill>
                <a:latin typeface="Sans-sarif"/>
              </a:rPr>
              <a:t>उप शीर्षक का विवरण यहाँ लिखें</a:t>
            </a:r>
            <a:endParaRPr lang="en-US" sz="1600" b="1" dirty="0">
              <a:solidFill>
                <a:schemeClr val="accent1"/>
              </a:solidFill>
              <a:latin typeface="Sans-sarif"/>
            </a:endParaRPr>
          </a:p>
        </p:txBody>
      </p:sp>
      <p:sp>
        <p:nvSpPr>
          <p:cNvPr id="13" name="TextBox 12"/>
          <p:cNvSpPr txBox="1"/>
          <p:nvPr/>
        </p:nvSpPr>
        <p:spPr>
          <a:xfrm flipH="1">
            <a:off x="1097607" y="5170114"/>
            <a:ext cx="229328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hi-IN" sz="1600" b="1" dirty="0">
                <a:solidFill>
                  <a:srgbClr val="F1C50F"/>
                </a:solidFill>
                <a:latin typeface="Sans-sarif"/>
              </a:rPr>
              <a:t>उप शीर्षक का विवरण यहाँ लिखें</a:t>
            </a:r>
            <a:endParaRPr lang="en-US" sz="1600" b="1" dirty="0">
              <a:solidFill>
                <a:srgbClr val="F1C50F"/>
              </a:solidFill>
              <a:latin typeface="Sans-sarif"/>
            </a:endParaRPr>
          </a:p>
        </p:txBody>
      </p:sp>
      <p:sp>
        <p:nvSpPr>
          <p:cNvPr id="14" name="TextBox 13"/>
          <p:cNvSpPr txBox="1"/>
          <p:nvPr/>
        </p:nvSpPr>
        <p:spPr>
          <a:xfrm flipH="1">
            <a:off x="5609086" y="5394752"/>
            <a:ext cx="234728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i-IN" sz="1600" b="1" dirty="0">
                <a:solidFill>
                  <a:schemeClr val="accent2"/>
                </a:solidFill>
                <a:latin typeface="Sans-sarif"/>
              </a:rPr>
              <a:t>उप शीर्षक का विवरण यहाँ लिखें</a:t>
            </a:r>
            <a:endParaRPr lang="en-US" sz="1600" b="1" dirty="0">
              <a:solidFill>
                <a:schemeClr val="accent2"/>
              </a:solidFill>
              <a:latin typeface="Sans-sarif"/>
            </a:endParaRPr>
          </a:p>
        </p:txBody>
      </p:sp>
      <p:sp>
        <p:nvSpPr>
          <p:cNvPr id="21" name="Slide Number Placeholder 2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79CB0-29A5-470B-A303-015B39029378}" type="slidenum">
              <a:rPr lang="en-IN" smtClean="0"/>
              <a:t>19</a:t>
            </a:fld>
            <a:endParaRPr lang="en-IN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hi-IN" dirty="0"/>
              <a:t>शीर्षक का विवरण यहाँ लिखें</a:t>
            </a:r>
            <a:endParaRPr lang="en-IN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6"/>
          </p:nvPr>
        </p:nvSpPr>
        <p:spPr/>
        <p:txBody>
          <a:bodyPr/>
          <a:lstStyle/>
          <a:p>
            <a:r>
              <a:rPr lang="hi-IN" dirty="0"/>
              <a:t>स्लाइड का शीर्षक</a:t>
            </a:r>
            <a:endParaRPr lang="en-IN" dirty="0"/>
          </a:p>
        </p:txBody>
      </p:sp>
    </p:spTree>
  </p:cSld>
  <p:clrMapOvr>
    <a:masterClrMapping/>
  </p:clrMapOvr>
  <p:transition spd="slow">
    <p:push dir="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3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36"/>
          </p:nvPr>
        </p:nvSpPr>
        <p:spPr/>
        <p:txBody>
          <a:bodyPr/>
          <a:lstStyle/>
          <a:p>
            <a:r>
              <a:rPr lang="hi-IN" dirty="0"/>
              <a:t>विषय सूची</a:t>
            </a:r>
            <a:endParaRPr lang="en-IN" dirty="0"/>
          </a:p>
        </p:txBody>
      </p:sp>
      <p:sp>
        <p:nvSpPr>
          <p:cNvPr id="29" name="Text Placeholder 16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pPr marL="514338" indent="-514338">
              <a:buAutoNum type="arabicPeriod"/>
            </a:pPr>
            <a:r>
              <a:rPr lang="hi-IN" dirty="0"/>
              <a:t>परिचय</a:t>
            </a:r>
          </a:p>
          <a:p>
            <a:r>
              <a:rPr lang="hi-IN" sz="1600" b="0" dirty="0"/>
              <a:t>यह उप शीर्षक के सन्दर्भ के लिए एक विषय है| </a:t>
            </a:r>
            <a:endParaRPr lang="en-US" sz="1600" b="0" dirty="0"/>
          </a:p>
        </p:txBody>
      </p:sp>
      <p:sp>
        <p:nvSpPr>
          <p:cNvPr id="30" name="Text Placeholder 17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hi-IN" dirty="0"/>
              <a:t>2. समय सीमा </a:t>
            </a:r>
          </a:p>
          <a:p>
            <a:r>
              <a:rPr lang="hi-IN" sz="1600" b="0" dirty="0"/>
              <a:t>यह उप शीर्षक के सन्दर्भ के लिए एक विषय है| </a:t>
            </a:r>
            <a:endParaRPr lang="en-US" sz="1600" b="0" dirty="0"/>
          </a:p>
        </p:txBody>
      </p:sp>
      <p:sp>
        <p:nvSpPr>
          <p:cNvPr id="31" name="Text Placeholder 18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hi-IN" dirty="0"/>
              <a:t>3. मंत्रालय का अवलोकन </a:t>
            </a:r>
          </a:p>
          <a:p>
            <a:r>
              <a:rPr lang="hi-IN" sz="1600" b="0" dirty="0"/>
              <a:t>यह उप शीर्षक के सन्दर्भ के लिए एक विषय है| </a:t>
            </a:r>
            <a:endParaRPr lang="en-US" sz="1600" b="0" dirty="0"/>
          </a:p>
        </p:txBody>
      </p:sp>
      <p:sp>
        <p:nvSpPr>
          <p:cNvPr id="32" name="Text Placeholder 19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hi-IN" dirty="0"/>
              <a:t>4. फंड का उपयोग </a:t>
            </a:r>
          </a:p>
          <a:p>
            <a:r>
              <a:rPr lang="hi-IN" sz="1600" b="0" dirty="0"/>
              <a:t>यह उप शीर्षक के सन्दर्भ के लिए एक विषय है| </a:t>
            </a:r>
            <a:endParaRPr lang="en-US" sz="1600" b="0" dirty="0"/>
          </a:p>
        </p:txBody>
      </p:sp>
      <p:sp>
        <p:nvSpPr>
          <p:cNvPr id="33" name="Text Placeholder 20"/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r>
              <a:rPr lang="hi-IN" dirty="0"/>
              <a:t>5. गतिविधि की स्थिति </a:t>
            </a:r>
          </a:p>
          <a:p>
            <a:r>
              <a:rPr lang="hi-IN" sz="1600" b="0" dirty="0"/>
              <a:t>यह उप शीर्षक के सन्दर्भ के लिए एक विषय है| </a:t>
            </a:r>
            <a:endParaRPr lang="en-US" sz="1600" b="0" dirty="0"/>
          </a:p>
        </p:txBody>
      </p:sp>
      <p:sp>
        <p:nvSpPr>
          <p:cNvPr id="34" name="Text Placeholder 27"/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r>
              <a:rPr lang="hi-IN" dirty="0"/>
              <a:t>6. आगे का रास्ता </a:t>
            </a:r>
          </a:p>
          <a:p>
            <a:r>
              <a:rPr lang="hi-IN" sz="1600" b="0" dirty="0"/>
              <a:t>यह उप शीर्षक के सन्दर्भ के लिए एक विषय है| </a:t>
            </a:r>
            <a:endParaRPr lang="en-US" sz="1600" b="0" dirty="0"/>
          </a:p>
        </p:txBody>
      </p:sp>
    </p:spTree>
  </p:cSld>
  <p:clrMapOvr>
    <a:masterClrMapping/>
  </p:clrMapOvr>
  <p:transition spd="slow">
    <p:push dir="u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4783" y="2296479"/>
            <a:ext cx="5585529" cy="4372881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995935" y="2996643"/>
            <a:ext cx="2862943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hi-IN" sz="1400" dirty="0"/>
              <a:t>उप</a:t>
            </a:r>
            <a:r>
              <a:rPr lang="en-IN" sz="1400" dirty="0"/>
              <a:t> </a:t>
            </a:r>
            <a:r>
              <a:rPr lang="hi-IN" sz="1400" dirty="0"/>
              <a:t>शीर्षक</a:t>
            </a:r>
            <a:r>
              <a:rPr lang="en-IN" sz="1400" dirty="0"/>
              <a:t> </a:t>
            </a:r>
            <a:r>
              <a:rPr lang="hi-IN" sz="1400" dirty="0"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400" dirty="0">
              <a:latin typeface="Sans-sarif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995935" y="3859107"/>
            <a:ext cx="2862943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hi-IN" sz="1400" dirty="0"/>
              <a:t>उप</a:t>
            </a:r>
            <a:r>
              <a:rPr lang="en-IN" sz="1400" dirty="0"/>
              <a:t> </a:t>
            </a:r>
            <a:r>
              <a:rPr lang="hi-IN" sz="1400" dirty="0"/>
              <a:t>शीर्षक</a:t>
            </a:r>
            <a:r>
              <a:rPr lang="en-IN" sz="1400" dirty="0"/>
              <a:t> </a:t>
            </a:r>
            <a:r>
              <a:rPr lang="hi-IN" sz="1400" dirty="0"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400" dirty="0">
              <a:latin typeface="Sans-sarif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995935" y="4797152"/>
            <a:ext cx="2862943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hi-IN" sz="1400" dirty="0"/>
              <a:t>उप</a:t>
            </a:r>
            <a:r>
              <a:rPr lang="en-IN" sz="1400" dirty="0"/>
              <a:t> </a:t>
            </a:r>
            <a:r>
              <a:rPr lang="hi-IN" sz="1400" dirty="0"/>
              <a:t>शीर्षक</a:t>
            </a:r>
            <a:r>
              <a:rPr lang="en-IN" sz="1400" dirty="0"/>
              <a:t> </a:t>
            </a:r>
            <a:r>
              <a:rPr lang="hi-IN" sz="1400" dirty="0"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400" dirty="0">
              <a:latin typeface="Sans-sarif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995935" y="5619432"/>
            <a:ext cx="2862943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hi-IN" sz="1400" dirty="0"/>
              <a:t>उप</a:t>
            </a:r>
            <a:r>
              <a:rPr lang="en-IN" sz="1400" dirty="0"/>
              <a:t> </a:t>
            </a:r>
            <a:r>
              <a:rPr lang="hi-IN" sz="1400" dirty="0"/>
              <a:t>शीर्षक</a:t>
            </a:r>
            <a:r>
              <a:rPr lang="en-IN" sz="1400" dirty="0"/>
              <a:t> </a:t>
            </a:r>
            <a:r>
              <a:rPr lang="hi-IN" sz="1400" dirty="0"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400" dirty="0">
              <a:latin typeface="Sans-sarif"/>
            </a:endParaRPr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79CB0-29A5-470B-A303-015B39029378}" type="slidenum">
              <a:rPr lang="en-IN" smtClean="0"/>
              <a:t>20</a:t>
            </a:fld>
            <a:endParaRPr lang="en-IN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hi-IN" dirty="0"/>
              <a:t>शीर्षक का विवरण यहाँ लिखें</a:t>
            </a:r>
            <a:endParaRPr lang="en-IN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6"/>
          </p:nvPr>
        </p:nvSpPr>
        <p:spPr/>
        <p:txBody>
          <a:bodyPr/>
          <a:lstStyle/>
          <a:p>
            <a:r>
              <a:rPr lang="hi-IN" dirty="0"/>
              <a:t>स्लाइड का शीर्षक</a:t>
            </a:r>
            <a:endParaRPr lang="en-IN" dirty="0"/>
          </a:p>
        </p:txBody>
      </p:sp>
    </p:spTree>
  </p:cSld>
  <p:clrMapOvr>
    <a:masterClrMapping/>
  </p:clrMapOvr>
  <p:transition spd="slow">
    <p:push dir="u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79CB0-29A5-470B-A303-015B39029378}" type="slidenum">
              <a:rPr lang="en-IN" smtClean="0"/>
              <a:t>21</a:t>
            </a:fld>
            <a:endParaRPr lang="en-IN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hi-IN" dirty="0"/>
              <a:t>शीर्षक का विवरण यहाँ लिखें</a:t>
            </a:r>
            <a:endParaRPr lang="en-IN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6"/>
          </p:nvPr>
        </p:nvSpPr>
        <p:spPr/>
        <p:txBody>
          <a:bodyPr/>
          <a:lstStyle/>
          <a:p>
            <a:r>
              <a:rPr lang="hi-IN" dirty="0"/>
              <a:t>स्लाइड का शीर्षक</a:t>
            </a:r>
            <a:endParaRPr lang="en-IN" dirty="0"/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117" y="2420888"/>
            <a:ext cx="8332355" cy="4320480"/>
          </a:xfrm>
          <a:prstGeom prst="rect">
            <a:avLst/>
          </a:prstGeom>
        </p:spPr>
      </p:pic>
      <p:sp>
        <p:nvSpPr>
          <p:cNvPr id="27" name="Rectangle 26">
            <a:extLst>
              <a:ext uri="{FF2B5EF4-FFF2-40B4-BE49-F238E27FC236}">
                <a16:creationId xmlns:a16="http://schemas.microsoft.com/office/drawing/2014/main" id="{88BBCB7A-367B-4124-9C3F-A4C6A67A4367}"/>
              </a:ext>
            </a:extLst>
          </p:cNvPr>
          <p:cNvSpPr/>
          <p:nvPr/>
        </p:nvSpPr>
        <p:spPr>
          <a:xfrm>
            <a:off x="4952613" y="2852936"/>
            <a:ext cx="137864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hi-IN" b="1" dirty="0"/>
              <a:t>उप</a:t>
            </a:r>
            <a:r>
              <a:rPr lang="en-IN" b="1" dirty="0"/>
              <a:t> </a:t>
            </a:r>
            <a:r>
              <a:rPr lang="hi-IN" b="1" dirty="0"/>
              <a:t>शीर्षक</a:t>
            </a:r>
            <a:r>
              <a:rPr lang="en-US" b="1" dirty="0"/>
              <a:t> 1</a:t>
            </a:r>
            <a:endParaRPr lang="en-GB" b="1" dirty="0">
              <a:latin typeface="Sans-sarif"/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A072B168-36A5-4A77-972A-F7CFBCAE2837}"/>
              </a:ext>
            </a:extLst>
          </p:cNvPr>
          <p:cNvSpPr/>
          <p:nvPr/>
        </p:nvSpPr>
        <p:spPr>
          <a:xfrm>
            <a:off x="5001353" y="3563724"/>
            <a:ext cx="136249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hi-IN" b="1" dirty="0"/>
              <a:t>उप</a:t>
            </a:r>
            <a:r>
              <a:rPr lang="en-IN" b="1" dirty="0"/>
              <a:t> </a:t>
            </a:r>
            <a:r>
              <a:rPr lang="hi-IN" b="1" dirty="0"/>
              <a:t>शीर्षक</a:t>
            </a:r>
            <a:r>
              <a:rPr lang="en-US" b="1" dirty="0"/>
              <a:t> 3</a:t>
            </a:r>
            <a:endParaRPr lang="en-GB" b="1" dirty="0">
              <a:latin typeface="Sans-sarif"/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2DB0430E-6C9C-499D-AC32-DFAB12C17036}"/>
              </a:ext>
            </a:extLst>
          </p:cNvPr>
          <p:cNvSpPr/>
          <p:nvPr/>
        </p:nvSpPr>
        <p:spPr>
          <a:xfrm>
            <a:off x="5024200" y="4293096"/>
            <a:ext cx="136249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hi-IN" b="1" dirty="0"/>
              <a:t>उप</a:t>
            </a:r>
            <a:r>
              <a:rPr lang="en-IN" b="1" dirty="0"/>
              <a:t> </a:t>
            </a:r>
            <a:r>
              <a:rPr lang="hi-IN" b="1" dirty="0"/>
              <a:t>शीर्षक</a:t>
            </a:r>
            <a:r>
              <a:rPr lang="en-US" b="1" dirty="0"/>
              <a:t> 5</a:t>
            </a:r>
            <a:endParaRPr lang="en-GB" b="1" dirty="0">
              <a:latin typeface="Sans-sarif"/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2F0E3C83-802A-4658-AA5E-559CDBF1DBF5}"/>
              </a:ext>
            </a:extLst>
          </p:cNvPr>
          <p:cNvSpPr/>
          <p:nvPr/>
        </p:nvSpPr>
        <p:spPr>
          <a:xfrm>
            <a:off x="5024200" y="5157192"/>
            <a:ext cx="137864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hi-IN" b="1" dirty="0"/>
              <a:t>उप</a:t>
            </a:r>
            <a:r>
              <a:rPr lang="en-IN" b="1" dirty="0"/>
              <a:t> </a:t>
            </a:r>
            <a:r>
              <a:rPr lang="hi-IN" b="1" dirty="0"/>
              <a:t>शीर्षक</a:t>
            </a:r>
            <a:r>
              <a:rPr lang="en-US" b="1" dirty="0"/>
              <a:t> 7</a:t>
            </a:r>
            <a:endParaRPr lang="en-GB" b="1" dirty="0">
              <a:latin typeface="Sans-sarif"/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2F7AA9B7-6677-4C0C-B97E-57FA987E319D}"/>
              </a:ext>
            </a:extLst>
          </p:cNvPr>
          <p:cNvSpPr/>
          <p:nvPr/>
        </p:nvSpPr>
        <p:spPr>
          <a:xfrm>
            <a:off x="3155319" y="3284984"/>
            <a:ext cx="137864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hi-IN" b="1" dirty="0"/>
              <a:t>उप</a:t>
            </a:r>
            <a:r>
              <a:rPr lang="en-IN" b="1" dirty="0"/>
              <a:t> </a:t>
            </a:r>
            <a:r>
              <a:rPr lang="hi-IN" b="1" dirty="0"/>
              <a:t>शीर्षक</a:t>
            </a:r>
            <a:r>
              <a:rPr lang="en-US" b="1" dirty="0"/>
              <a:t> 2</a:t>
            </a:r>
            <a:endParaRPr lang="en-GB" b="1" dirty="0">
              <a:latin typeface="Sans-sarif"/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A2452207-38A0-4D39-80B3-7EA33992E79C}"/>
              </a:ext>
            </a:extLst>
          </p:cNvPr>
          <p:cNvSpPr/>
          <p:nvPr/>
        </p:nvSpPr>
        <p:spPr>
          <a:xfrm>
            <a:off x="3080405" y="3995772"/>
            <a:ext cx="137864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hi-IN" b="1" dirty="0"/>
              <a:t>उप</a:t>
            </a:r>
            <a:r>
              <a:rPr lang="en-IN" b="1" dirty="0"/>
              <a:t> </a:t>
            </a:r>
            <a:r>
              <a:rPr lang="hi-IN" b="1" dirty="0"/>
              <a:t>शीर्षक</a:t>
            </a:r>
            <a:r>
              <a:rPr lang="en-US" b="1" dirty="0"/>
              <a:t> 4</a:t>
            </a:r>
            <a:endParaRPr lang="en-GB" b="1" dirty="0">
              <a:latin typeface="Sans-sarif"/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034AFFA1-67B9-42C4-ABD3-7199467BE69A}"/>
              </a:ext>
            </a:extLst>
          </p:cNvPr>
          <p:cNvSpPr/>
          <p:nvPr/>
        </p:nvSpPr>
        <p:spPr>
          <a:xfrm>
            <a:off x="3125207" y="4725144"/>
            <a:ext cx="137864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hi-IN" b="1" dirty="0"/>
              <a:t>उप</a:t>
            </a:r>
            <a:r>
              <a:rPr lang="en-IN" b="1" dirty="0"/>
              <a:t> </a:t>
            </a:r>
            <a:r>
              <a:rPr lang="hi-IN" b="1" dirty="0"/>
              <a:t>शीर्षक</a:t>
            </a:r>
            <a:r>
              <a:rPr lang="en-US" b="1" dirty="0"/>
              <a:t> 6</a:t>
            </a:r>
            <a:endParaRPr lang="en-GB" b="1" dirty="0">
              <a:latin typeface="Sans-sarif"/>
            </a:endParaRP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519737F8-0378-4EC6-A88B-E55E3D019477}"/>
              </a:ext>
            </a:extLst>
          </p:cNvPr>
          <p:cNvSpPr/>
          <p:nvPr/>
        </p:nvSpPr>
        <p:spPr>
          <a:xfrm>
            <a:off x="3125207" y="5517232"/>
            <a:ext cx="137864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hi-IN" b="1" dirty="0"/>
              <a:t>उप</a:t>
            </a:r>
            <a:r>
              <a:rPr lang="en-IN" b="1" dirty="0"/>
              <a:t> </a:t>
            </a:r>
            <a:r>
              <a:rPr lang="hi-IN" b="1" dirty="0"/>
              <a:t>शीर्षक</a:t>
            </a:r>
            <a:r>
              <a:rPr lang="en-US" b="1" dirty="0"/>
              <a:t> 8</a:t>
            </a:r>
            <a:endParaRPr lang="en-GB" b="1" dirty="0">
              <a:latin typeface="Sans-sarif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0528" y="2957480"/>
            <a:ext cx="3384376" cy="3639872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 flipH="1">
            <a:off x="2915816" y="3194990"/>
            <a:ext cx="667880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hi-IN" sz="1600" dirty="0">
                <a:solidFill>
                  <a:srgbClr val="0071BC"/>
                </a:solidFill>
              </a:rPr>
              <a:t>उप शीर्षक का विवरण यहाँ लिखें</a:t>
            </a:r>
          </a:p>
        </p:txBody>
      </p:sp>
      <p:sp>
        <p:nvSpPr>
          <p:cNvPr id="11" name="TextBox 10"/>
          <p:cNvSpPr txBox="1"/>
          <p:nvPr/>
        </p:nvSpPr>
        <p:spPr>
          <a:xfrm flipH="1">
            <a:off x="3309834" y="4059086"/>
            <a:ext cx="591345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i-IN" sz="1600" dirty="0">
                <a:solidFill>
                  <a:schemeClr val="accent6">
                    <a:lumMod val="75000"/>
                  </a:schemeClr>
                </a:solidFill>
                <a:latin typeface="Sans-sarif"/>
              </a:rPr>
              <a:t>उप शीर्षक का विवरण यहाँ लिखें</a:t>
            </a:r>
          </a:p>
        </p:txBody>
      </p:sp>
      <p:sp>
        <p:nvSpPr>
          <p:cNvPr id="12" name="TextBox 11"/>
          <p:cNvSpPr txBox="1"/>
          <p:nvPr/>
        </p:nvSpPr>
        <p:spPr>
          <a:xfrm flipH="1">
            <a:off x="3133749" y="4785987"/>
            <a:ext cx="641357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i-IN" sz="1600" dirty="0">
                <a:solidFill>
                  <a:schemeClr val="accent2">
                    <a:lumMod val="75000"/>
                  </a:schemeClr>
                </a:solidFill>
                <a:latin typeface="Sans-sarif"/>
              </a:rPr>
              <a:t>उप शीर्षक का विवरण यहाँ लिखें</a:t>
            </a: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79CB0-29A5-470B-A303-015B39029378}" type="slidenum">
              <a:rPr lang="en-IN" smtClean="0"/>
              <a:t>22</a:t>
            </a:fld>
            <a:endParaRPr lang="en-IN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hi-IN" dirty="0"/>
              <a:t>शीर्षक का विवरण यहाँ लिखें</a:t>
            </a:r>
            <a:endParaRPr lang="en-IN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6"/>
          </p:nvPr>
        </p:nvSpPr>
        <p:spPr/>
        <p:txBody>
          <a:bodyPr/>
          <a:lstStyle/>
          <a:p>
            <a:r>
              <a:rPr lang="hi-IN" dirty="0"/>
              <a:t>स्लाइड का शीर्षक</a:t>
            </a:r>
            <a:endParaRPr lang="en-IN" dirty="0"/>
          </a:p>
        </p:txBody>
      </p:sp>
    </p:spTree>
  </p:cSld>
  <p:clrMapOvr>
    <a:masterClrMapping/>
  </p:clrMapOvr>
  <p:transition spd="slow">
    <p:push dir="u"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lide Number Placeholder 2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79CB0-29A5-470B-A303-015B39029378}" type="slidenum">
              <a:rPr lang="en-IN" smtClean="0"/>
              <a:t>23</a:t>
            </a:fld>
            <a:endParaRPr lang="en-IN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hi-IN" dirty="0"/>
              <a:t>शीर्षक का विवरण यहाँ लिखें</a:t>
            </a:r>
            <a:endParaRPr lang="en-IN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36"/>
          </p:nvPr>
        </p:nvSpPr>
        <p:spPr/>
        <p:txBody>
          <a:bodyPr/>
          <a:lstStyle/>
          <a:p>
            <a:r>
              <a:rPr lang="hi-IN" dirty="0"/>
              <a:t>स्लाइड का शीर्षक</a:t>
            </a:r>
            <a:endParaRPr lang="en-IN" dirty="0"/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8148" y="3068960"/>
            <a:ext cx="3630076" cy="3528392"/>
          </a:xfrm>
          <a:prstGeom prst="rect">
            <a:avLst/>
          </a:prstGeom>
        </p:spPr>
      </p:pic>
      <p:sp>
        <p:nvSpPr>
          <p:cNvPr id="17" name="Subtitle 2">
            <a:extLst>
              <a:ext uri="{FF2B5EF4-FFF2-40B4-BE49-F238E27FC236}">
                <a16:creationId xmlns:a16="http://schemas.microsoft.com/office/drawing/2014/main" id="{0C5CA2CE-64CC-4C30-BCFE-7AB79FD186FC}"/>
              </a:ext>
            </a:extLst>
          </p:cNvPr>
          <p:cNvSpPr txBox="1"/>
          <p:nvPr/>
        </p:nvSpPr>
        <p:spPr>
          <a:xfrm>
            <a:off x="683568" y="3980566"/>
            <a:ext cx="2016223" cy="637097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r"/>
            <a:r>
              <a:rPr lang="hi-IN" sz="1600" dirty="0">
                <a:solidFill>
                  <a:srgbClr val="FAE421"/>
                </a:solidFill>
              </a:rPr>
              <a:t>उप</a:t>
            </a:r>
            <a:r>
              <a:rPr lang="en-IN" sz="1600" dirty="0">
                <a:solidFill>
                  <a:srgbClr val="FAE421"/>
                </a:solidFill>
              </a:rPr>
              <a:t> </a:t>
            </a:r>
            <a:r>
              <a:rPr lang="hi-IN" sz="1600" dirty="0">
                <a:solidFill>
                  <a:srgbClr val="FAE421"/>
                </a:solidFill>
              </a:rPr>
              <a:t>शीर्षक</a:t>
            </a:r>
            <a:r>
              <a:rPr lang="en-IN" sz="1600" dirty="0">
                <a:solidFill>
                  <a:srgbClr val="FAE421"/>
                </a:solidFill>
              </a:rPr>
              <a:t> </a:t>
            </a:r>
            <a:r>
              <a:rPr lang="hi-IN" sz="1600" dirty="0">
                <a:solidFill>
                  <a:srgbClr val="FAE421"/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rgbClr val="FAE421"/>
              </a:solidFill>
              <a:latin typeface="Sans-sarif"/>
            </a:endParaRPr>
          </a:p>
        </p:txBody>
      </p:sp>
      <p:sp>
        <p:nvSpPr>
          <p:cNvPr id="18" name="Subtitle 2">
            <a:extLst>
              <a:ext uri="{FF2B5EF4-FFF2-40B4-BE49-F238E27FC236}">
                <a16:creationId xmlns:a16="http://schemas.microsoft.com/office/drawing/2014/main" id="{745F5369-8BA1-4F9D-B842-830B8E42CECF}"/>
              </a:ext>
            </a:extLst>
          </p:cNvPr>
          <p:cNvSpPr txBox="1"/>
          <p:nvPr/>
        </p:nvSpPr>
        <p:spPr>
          <a:xfrm>
            <a:off x="3662832" y="2287847"/>
            <a:ext cx="2077431" cy="637097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hi-IN" sz="1600" dirty="0">
                <a:solidFill>
                  <a:srgbClr val="A2272D"/>
                </a:solidFill>
              </a:rPr>
              <a:t>उप</a:t>
            </a:r>
            <a:r>
              <a:rPr lang="en-IN" sz="1600" dirty="0">
                <a:solidFill>
                  <a:srgbClr val="A2272D"/>
                </a:solidFill>
              </a:rPr>
              <a:t> </a:t>
            </a:r>
            <a:r>
              <a:rPr lang="hi-IN" sz="1600" dirty="0">
                <a:solidFill>
                  <a:srgbClr val="A2272D"/>
                </a:solidFill>
              </a:rPr>
              <a:t>शीर्षक</a:t>
            </a:r>
            <a:r>
              <a:rPr lang="en-IN" sz="1600" dirty="0">
                <a:solidFill>
                  <a:srgbClr val="A2272D"/>
                </a:solidFill>
              </a:rPr>
              <a:t> </a:t>
            </a:r>
            <a:r>
              <a:rPr lang="hi-IN" sz="1600" dirty="0">
                <a:solidFill>
                  <a:srgbClr val="A2272D"/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rgbClr val="A2272D"/>
              </a:solidFill>
              <a:latin typeface="Sans-sarif"/>
            </a:endParaRPr>
          </a:p>
        </p:txBody>
      </p:sp>
      <p:sp>
        <p:nvSpPr>
          <p:cNvPr id="19" name="Subtitle 2">
            <a:extLst>
              <a:ext uri="{FF2B5EF4-FFF2-40B4-BE49-F238E27FC236}">
                <a16:creationId xmlns:a16="http://schemas.microsoft.com/office/drawing/2014/main" id="{49686794-750D-40DA-BB68-D0695443BA2F}"/>
              </a:ext>
            </a:extLst>
          </p:cNvPr>
          <p:cNvSpPr txBox="1"/>
          <p:nvPr/>
        </p:nvSpPr>
        <p:spPr>
          <a:xfrm>
            <a:off x="6732240" y="3980566"/>
            <a:ext cx="1944216" cy="637097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hi-IN" sz="1600" dirty="0">
                <a:solidFill>
                  <a:srgbClr val="6A2C90"/>
                </a:solidFill>
              </a:rPr>
              <a:t>उप</a:t>
            </a:r>
            <a:r>
              <a:rPr lang="en-IN" sz="1600" dirty="0">
                <a:solidFill>
                  <a:srgbClr val="6A2C90"/>
                </a:solidFill>
              </a:rPr>
              <a:t> </a:t>
            </a:r>
            <a:r>
              <a:rPr lang="hi-IN" sz="1600" dirty="0">
                <a:solidFill>
                  <a:srgbClr val="6A2C90"/>
                </a:solidFill>
              </a:rPr>
              <a:t>शीर्षक</a:t>
            </a:r>
            <a:r>
              <a:rPr lang="en-IN" sz="1600" dirty="0">
                <a:solidFill>
                  <a:srgbClr val="6A2C90"/>
                </a:solidFill>
              </a:rPr>
              <a:t> </a:t>
            </a:r>
            <a:r>
              <a:rPr lang="hi-IN" sz="1600" dirty="0">
                <a:solidFill>
                  <a:srgbClr val="6A2C90"/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rgbClr val="6A2C90"/>
              </a:solidFill>
              <a:latin typeface="Sans-sarif"/>
            </a:endParaRPr>
          </a:p>
        </p:txBody>
      </p:sp>
      <p:sp>
        <p:nvSpPr>
          <p:cNvPr id="20" name="Subtitle 2">
            <a:extLst>
              <a:ext uri="{FF2B5EF4-FFF2-40B4-BE49-F238E27FC236}">
                <a16:creationId xmlns:a16="http://schemas.microsoft.com/office/drawing/2014/main" id="{7F807FB8-FD5E-4D70-A224-F3527FE7F049}"/>
              </a:ext>
            </a:extLst>
          </p:cNvPr>
          <p:cNvSpPr txBox="1"/>
          <p:nvPr/>
        </p:nvSpPr>
        <p:spPr>
          <a:xfrm>
            <a:off x="1054408" y="5636750"/>
            <a:ext cx="1861407" cy="637097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r"/>
            <a:r>
              <a:rPr lang="hi-IN" sz="1600" dirty="0">
                <a:solidFill>
                  <a:srgbClr val="7DC638"/>
                </a:solidFill>
              </a:rPr>
              <a:t>उप</a:t>
            </a:r>
            <a:r>
              <a:rPr lang="en-IN" sz="1600" dirty="0">
                <a:solidFill>
                  <a:srgbClr val="7DC638"/>
                </a:solidFill>
              </a:rPr>
              <a:t> </a:t>
            </a:r>
            <a:r>
              <a:rPr lang="hi-IN" sz="1600" dirty="0">
                <a:solidFill>
                  <a:srgbClr val="7DC638"/>
                </a:solidFill>
              </a:rPr>
              <a:t>शीर्षक</a:t>
            </a:r>
            <a:r>
              <a:rPr lang="en-IN" sz="1600" dirty="0">
                <a:solidFill>
                  <a:srgbClr val="7DC638"/>
                </a:solidFill>
              </a:rPr>
              <a:t> </a:t>
            </a:r>
            <a:r>
              <a:rPr lang="hi-IN" sz="1600" dirty="0">
                <a:solidFill>
                  <a:srgbClr val="7DC638"/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rgbClr val="7DC638"/>
              </a:solidFill>
              <a:latin typeface="Sans-sarif"/>
            </a:endParaRPr>
          </a:p>
        </p:txBody>
      </p:sp>
      <p:sp>
        <p:nvSpPr>
          <p:cNvPr id="22" name="Subtitle 2">
            <a:extLst>
              <a:ext uri="{FF2B5EF4-FFF2-40B4-BE49-F238E27FC236}">
                <a16:creationId xmlns:a16="http://schemas.microsoft.com/office/drawing/2014/main" id="{9DD0D9B7-05A3-45E9-8DD0-C8D603351D32}"/>
              </a:ext>
            </a:extLst>
          </p:cNvPr>
          <p:cNvSpPr txBox="1"/>
          <p:nvPr/>
        </p:nvSpPr>
        <p:spPr>
          <a:xfrm>
            <a:off x="6417272" y="5708758"/>
            <a:ext cx="1899144" cy="637097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hi-IN" sz="1600" dirty="0">
                <a:solidFill>
                  <a:srgbClr val="2C5EAF"/>
                </a:solidFill>
              </a:rPr>
              <a:t>उप</a:t>
            </a:r>
            <a:r>
              <a:rPr lang="en-IN" sz="1600" dirty="0">
                <a:solidFill>
                  <a:srgbClr val="2C5EAF"/>
                </a:solidFill>
              </a:rPr>
              <a:t> </a:t>
            </a:r>
            <a:r>
              <a:rPr lang="hi-IN" sz="1600" dirty="0">
                <a:solidFill>
                  <a:srgbClr val="2C5EAF"/>
                </a:solidFill>
              </a:rPr>
              <a:t>शीर्षक</a:t>
            </a:r>
            <a:r>
              <a:rPr lang="en-IN" sz="1600" dirty="0">
                <a:solidFill>
                  <a:srgbClr val="2C5EAF"/>
                </a:solidFill>
              </a:rPr>
              <a:t> </a:t>
            </a:r>
            <a:r>
              <a:rPr lang="hi-IN" sz="1600" dirty="0">
                <a:solidFill>
                  <a:srgbClr val="2C5EAF"/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rgbClr val="2C5EAF"/>
              </a:solidFill>
              <a:latin typeface="Sans-sarif"/>
            </a:endParaRPr>
          </a:p>
        </p:txBody>
      </p:sp>
    </p:spTree>
  </p:cSld>
  <p:clrMapOvr>
    <a:masterClrMapping/>
  </p:clrMapOvr>
  <p:transition spd="slow">
    <p:push dir="u"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lide Number Placeholder 1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79CB0-29A5-470B-A303-015B39029378}" type="slidenum">
              <a:rPr lang="en-IN" smtClean="0"/>
              <a:t>24</a:t>
            </a:fld>
            <a:endParaRPr lang="en-IN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hi-IN" dirty="0"/>
              <a:t>शीर्षक का विवरण यहाँ लिखें</a:t>
            </a:r>
            <a:endParaRPr lang="en-IN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6"/>
          </p:nvPr>
        </p:nvSpPr>
        <p:spPr/>
        <p:txBody>
          <a:bodyPr/>
          <a:lstStyle/>
          <a:p>
            <a:r>
              <a:rPr lang="hi-IN" dirty="0"/>
              <a:t>स्लाइड का शीर्षक</a:t>
            </a:r>
            <a:endParaRPr lang="en-IN" dirty="0"/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3463" y="2420889"/>
            <a:ext cx="4121088" cy="4104455"/>
          </a:xfrm>
          <a:prstGeom prst="rect">
            <a:avLst/>
          </a:prstGeom>
        </p:spPr>
      </p:pic>
      <p:sp>
        <p:nvSpPr>
          <p:cNvPr id="22" name="Subtitle 2">
            <a:extLst>
              <a:ext uri="{FF2B5EF4-FFF2-40B4-BE49-F238E27FC236}">
                <a16:creationId xmlns:a16="http://schemas.microsoft.com/office/drawing/2014/main" id="{8C027DCF-689C-41F8-A2FC-62DAADDFE330}"/>
              </a:ext>
            </a:extLst>
          </p:cNvPr>
          <p:cNvSpPr txBox="1"/>
          <p:nvPr/>
        </p:nvSpPr>
        <p:spPr>
          <a:xfrm>
            <a:off x="1032808" y="2732205"/>
            <a:ext cx="2099033" cy="637097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r"/>
            <a:r>
              <a:rPr lang="hi-IN" sz="1600" dirty="0">
                <a:solidFill>
                  <a:srgbClr val="3DCEB5"/>
                </a:solidFill>
              </a:rPr>
              <a:t>उप</a:t>
            </a:r>
            <a:r>
              <a:rPr lang="en-IN" sz="1600" dirty="0">
                <a:solidFill>
                  <a:srgbClr val="3DCEB5"/>
                </a:solidFill>
              </a:rPr>
              <a:t> </a:t>
            </a:r>
            <a:r>
              <a:rPr lang="hi-IN" sz="1600" dirty="0">
                <a:solidFill>
                  <a:srgbClr val="3DCEB5"/>
                </a:solidFill>
              </a:rPr>
              <a:t>शीर्षक</a:t>
            </a:r>
            <a:r>
              <a:rPr lang="en-IN" sz="1600" dirty="0">
                <a:solidFill>
                  <a:srgbClr val="3DCEB5"/>
                </a:solidFill>
              </a:rPr>
              <a:t> </a:t>
            </a:r>
            <a:r>
              <a:rPr lang="hi-IN" sz="1600" dirty="0">
                <a:solidFill>
                  <a:srgbClr val="3DCEB5"/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rgbClr val="3DCEB5"/>
              </a:solidFill>
              <a:latin typeface="Sans-sarif"/>
            </a:endParaRPr>
          </a:p>
        </p:txBody>
      </p:sp>
      <p:sp>
        <p:nvSpPr>
          <p:cNvPr id="23" name="Subtitle 2">
            <a:extLst>
              <a:ext uri="{FF2B5EF4-FFF2-40B4-BE49-F238E27FC236}">
                <a16:creationId xmlns:a16="http://schemas.microsoft.com/office/drawing/2014/main" id="{378699AC-1B1E-4B6A-943E-1EDE08E27860}"/>
              </a:ext>
            </a:extLst>
          </p:cNvPr>
          <p:cNvSpPr txBox="1"/>
          <p:nvPr/>
        </p:nvSpPr>
        <p:spPr>
          <a:xfrm>
            <a:off x="395536" y="4388389"/>
            <a:ext cx="2099033" cy="637097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r"/>
            <a:r>
              <a:rPr lang="hi-IN" sz="1600" dirty="0">
                <a:solidFill>
                  <a:srgbClr val="FF3939"/>
                </a:solidFill>
              </a:rPr>
              <a:t>उप</a:t>
            </a:r>
            <a:r>
              <a:rPr lang="en-IN" sz="1600" dirty="0">
                <a:solidFill>
                  <a:srgbClr val="FF3939"/>
                </a:solidFill>
              </a:rPr>
              <a:t> </a:t>
            </a:r>
            <a:r>
              <a:rPr lang="hi-IN" sz="1600" dirty="0">
                <a:solidFill>
                  <a:srgbClr val="FF3939"/>
                </a:solidFill>
              </a:rPr>
              <a:t>शीर्षक</a:t>
            </a:r>
            <a:r>
              <a:rPr lang="en-IN" sz="1600" dirty="0">
                <a:solidFill>
                  <a:srgbClr val="FF3939"/>
                </a:solidFill>
              </a:rPr>
              <a:t> </a:t>
            </a:r>
            <a:r>
              <a:rPr lang="hi-IN" sz="1600" dirty="0">
                <a:solidFill>
                  <a:srgbClr val="FF3939"/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rgbClr val="FF3939"/>
              </a:solidFill>
              <a:latin typeface="Sans-sarif"/>
            </a:endParaRPr>
          </a:p>
        </p:txBody>
      </p:sp>
      <p:sp>
        <p:nvSpPr>
          <p:cNvPr id="24" name="Subtitle 2">
            <a:extLst>
              <a:ext uri="{FF2B5EF4-FFF2-40B4-BE49-F238E27FC236}">
                <a16:creationId xmlns:a16="http://schemas.microsoft.com/office/drawing/2014/main" id="{1D7BCAD8-2821-442B-A597-1EFCC463391D}"/>
              </a:ext>
            </a:extLst>
          </p:cNvPr>
          <p:cNvSpPr txBox="1"/>
          <p:nvPr/>
        </p:nvSpPr>
        <p:spPr>
          <a:xfrm>
            <a:off x="5713328" y="2348880"/>
            <a:ext cx="2099033" cy="637097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hi-IN" sz="1600" dirty="0">
                <a:solidFill>
                  <a:srgbClr val="3598DB"/>
                </a:solidFill>
              </a:rPr>
              <a:t>उप</a:t>
            </a:r>
            <a:r>
              <a:rPr lang="en-IN" sz="1600" dirty="0">
                <a:solidFill>
                  <a:srgbClr val="3598DB"/>
                </a:solidFill>
              </a:rPr>
              <a:t> </a:t>
            </a:r>
            <a:r>
              <a:rPr lang="hi-IN" sz="1600" dirty="0">
                <a:solidFill>
                  <a:srgbClr val="3598DB"/>
                </a:solidFill>
              </a:rPr>
              <a:t>शीर्षक</a:t>
            </a:r>
            <a:r>
              <a:rPr lang="en-IN" sz="1600" dirty="0">
                <a:solidFill>
                  <a:srgbClr val="3598DB"/>
                </a:solidFill>
              </a:rPr>
              <a:t> </a:t>
            </a:r>
            <a:r>
              <a:rPr lang="hi-IN" sz="1600" dirty="0">
                <a:solidFill>
                  <a:srgbClr val="3598DB"/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rgbClr val="3598DB"/>
              </a:solidFill>
              <a:latin typeface="Sans-sarif"/>
            </a:endParaRPr>
          </a:p>
        </p:txBody>
      </p:sp>
      <p:sp>
        <p:nvSpPr>
          <p:cNvPr id="25" name="Subtitle 2">
            <a:extLst>
              <a:ext uri="{FF2B5EF4-FFF2-40B4-BE49-F238E27FC236}">
                <a16:creationId xmlns:a16="http://schemas.microsoft.com/office/drawing/2014/main" id="{0B6EF267-1DD1-4416-96D9-E7EC206A3FE8}"/>
              </a:ext>
            </a:extLst>
          </p:cNvPr>
          <p:cNvSpPr txBox="1"/>
          <p:nvPr/>
        </p:nvSpPr>
        <p:spPr>
          <a:xfrm>
            <a:off x="6732240" y="3596301"/>
            <a:ext cx="2099033" cy="637097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hi-IN" sz="1600" dirty="0">
                <a:solidFill>
                  <a:srgbClr val="F88E12"/>
                </a:solidFill>
              </a:rPr>
              <a:t>उप</a:t>
            </a:r>
            <a:r>
              <a:rPr lang="en-IN" sz="1600" dirty="0">
                <a:solidFill>
                  <a:srgbClr val="F88E12"/>
                </a:solidFill>
              </a:rPr>
              <a:t> </a:t>
            </a:r>
            <a:r>
              <a:rPr lang="hi-IN" sz="1600" dirty="0">
                <a:solidFill>
                  <a:srgbClr val="F88E12"/>
                </a:solidFill>
              </a:rPr>
              <a:t>शीर्षक</a:t>
            </a:r>
            <a:r>
              <a:rPr lang="en-IN" sz="1600" dirty="0">
                <a:solidFill>
                  <a:srgbClr val="F88E12"/>
                </a:solidFill>
              </a:rPr>
              <a:t> </a:t>
            </a:r>
            <a:r>
              <a:rPr lang="hi-IN" sz="1600" dirty="0">
                <a:solidFill>
                  <a:srgbClr val="F88E12"/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rgbClr val="F88E12"/>
              </a:solidFill>
              <a:latin typeface="Sans-sarif"/>
            </a:endParaRPr>
          </a:p>
        </p:txBody>
      </p:sp>
      <p:sp>
        <p:nvSpPr>
          <p:cNvPr id="26" name="Subtitle 2">
            <a:extLst>
              <a:ext uri="{FF2B5EF4-FFF2-40B4-BE49-F238E27FC236}">
                <a16:creationId xmlns:a16="http://schemas.microsoft.com/office/drawing/2014/main" id="{768B4D14-8CF7-4882-9934-55395BB52C62}"/>
              </a:ext>
            </a:extLst>
          </p:cNvPr>
          <p:cNvSpPr txBox="1"/>
          <p:nvPr/>
        </p:nvSpPr>
        <p:spPr>
          <a:xfrm>
            <a:off x="6433408" y="4676421"/>
            <a:ext cx="2099033" cy="637097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hi-IN" sz="1600" dirty="0">
                <a:solidFill>
                  <a:srgbClr val="8E3042"/>
                </a:solidFill>
              </a:rPr>
              <a:t>उप</a:t>
            </a:r>
            <a:r>
              <a:rPr lang="en-IN" sz="1600" dirty="0">
                <a:solidFill>
                  <a:srgbClr val="8E3042"/>
                </a:solidFill>
              </a:rPr>
              <a:t> </a:t>
            </a:r>
            <a:r>
              <a:rPr lang="hi-IN" sz="1600" dirty="0">
                <a:solidFill>
                  <a:srgbClr val="8E3042"/>
                </a:solidFill>
              </a:rPr>
              <a:t>शीर्षक</a:t>
            </a:r>
            <a:r>
              <a:rPr lang="en-IN" sz="1600" dirty="0">
                <a:solidFill>
                  <a:srgbClr val="8E3042"/>
                </a:solidFill>
              </a:rPr>
              <a:t> </a:t>
            </a:r>
            <a:r>
              <a:rPr lang="hi-IN" sz="1600" dirty="0">
                <a:solidFill>
                  <a:srgbClr val="8E3042"/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rgbClr val="8E3042"/>
              </a:solidFill>
              <a:latin typeface="Sans-sarif"/>
            </a:endParaRPr>
          </a:p>
        </p:txBody>
      </p:sp>
    </p:spTree>
  </p:cSld>
  <p:clrMapOvr>
    <a:masterClrMapping/>
  </p:clrMapOvr>
  <p:transition spd="slow">
    <p:push dir="u"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lide Number Placeholder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79CB0-29A5-470B-A303-015B39029378}" type="slidenum">
              <a:rPr lang="en-IN" smtClean="0"/>
              <a:t>25</a:t>
            </a:fld>
            <a:endParaRPr lang="en-IN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hi-IN" dirty="0"/>
              <a:t>शीर्षक का विवरण यहाँ लिखें</a:t>
            </a:r>
            <a:endParaRPr lang="en-IN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6"/>
          </p:nvPr>
        </p:nvSpPr>
        <p:spPr/>
        <p:txBody>
          <a:bodyPr/>
          <a:lstStyle/>
          <a:p>
            <a:r>
              <a:rPr lang="hi-IN" dirty="0"/>
              <a:t>स्लाइड का शीर्षक</a:t>
            </a:r>
            <a:endParaRPr lang="en-IN" dirty="0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7397" y="2780929"/>
            <a:ext cx="3801476" cy="3459000"/>
          </a:xfrm>
          <a:prstGeom prst="rect">
            <a:avLst/>
          </a:prstGeom>
        </p:spPr>
      </p:pic>
      <p:sp>
        <p:nvSpPr>
          <p:cNvPr id="16" name="Subtitle 2">
            <a:extLst>
              <a:ext uri="{FF2B5EF4-FFF2-40B4-BE49-F238E27FC236}">
                <a16:creationId xmlns:a16="http://schemas.microsoft.com/office/drawing/2014/main" id="{48E3D624-362D-40D9-A6AC-2AE1A6BC7326}"/>
              </a:ext>
            </a:extLst>
          </p:cNvPr>
          <p:cNvSpPr txBox="1"/>
          <p:nvPr/>
        </p:nvSpPr>
        <p:spPr>
          <a:xfrm>
            <a:off x="1464855" y="2636912"/>
            <a:ext cx="2099033" cy="637097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r"/>
            <a:r>
              <a:rPr lang="hi-IN" sz="1600" dirty="0">
                <a:solidFill>
                  <a:srgbClr val="D7A229"/>
                </a:solidFill>
              </a:rPr>
              <a:t>उप</a:t>
            </a:r>
            <a:r>
              <a:rPr lang="en-IN" sz="1600" dirty="0">
                <a:solidFill>
                  <a:srgbClr val="D7A229"/>
                </a:solidFill>
              </a:rPr>
              <a:t> </a:t>
            </a:r>
            <a:r>
              <a:rPr lang="hi-IN" sz="1600" dirty="0">
                <a:solidFill>
                  <a:srgbClr val="D7A229"/>
                </a:solidFill>
              </a:rPr>
              <a:t>शीर्षक</a:t>
            </a:r>
            <a:r>
              <a:rPr lang="en-IN" sz="1600" dirty="0">
                <a:solidFill>
                  <a:srgbClr val="D7A229"/>
                </a:solidFill>
              </a:rPr>
              <a:t> </a:t>
            </a:r>
            <a:r>
              <a:rPr lang="hi-IN" sz="1600" dirty="0">
                <a:solidFill>
                  <a:srgbClr val="D7A229"/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rgbClr val="D7A229"/>
              </a:solidFill>
              <a:latin typeface="Sans-sarif"/>
            </a:endParaRPr>
          </a:p>
        </p:txBody>
      </p:sp>
      <p:sp>
        <p:nvSpPr>
          <p:cNvPr id="18" name="Subtitle 2">
            <a:extLst>
              <a:ext uri="{FF2B5EF4-FFF2-40B4-BE49-F238E27FC236}">
                <a16:creationId xmlns:a16="http://schemas.microsoft.com/office/drawing/2014/main" id="{2D92BB2A-C6CA-408C-BBC8-C83428B43130}"/>
              </a:ext>
            </a:extLst>
          </p:cNvPr>
          <p:cNvSpPr txBox="1"/>
          <p:nvPr/>
        </p:nvSpPr>
        <p:spPr>
          <a:xfrm>
            <a:off x="5713327" y="2564904"/>
            <a:ext cx="2099033" cy="637097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hi-IN" sz="1600" dirty="0">
                <a:solidFill>
                  <a:srgbClr val="A67E4C"/>
                </a:solidFill>
              </a:rPr>
              <a:t>उप</a:t>
            </a:r>
            <a:r>
              <a:rPr lang="en-IN" sz="1600" dirty="0">
                <a:solidFill>
                  <a:srgbClr val="A67E4C"/>
                </a:solidFill>
              </a:rPr>
              <a:t> </a:t>
            </a:r>
            <a:r>
              <a:rPr lang="hi-IN" sz="1600" dirty="0">
                <a:solidFill>
                  <a:srgbClr val="A67E4C"/>
                </a:solidFill>
              </a:rPr>
              <a:t>शीर्षक</a:t>
            </a:r>
            <a:r>
              <a:rPr lang="en-IN" sz="1600" dirty="0">
                <a:solidFill>
                  <a:srgbClr val="A67E4C"/>
                </a:solidFill>
              </a:rPr>
              <a:t> </a:t>
            </a:r>
            <a:r>
              <a:rPr lang="hi-IN" sz="1600" dirty="0">
                <a:solidFill>
                  <a:srgbClr val="A67E4C"/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rgbClr val="A67E4C"/>
              </a:solidFill>
              <a:latin typeface="Sans-sarif"/>
            </a:endParaRPr>
          </a:p>
        </p:txBody>
      </p:sp>
      <p:sp>
        <p:nvSpPr>
          <p:cNvPr id="19" name="Subtitle 2">
            <a:extLst>
              <a:ext uri="{FF2B5EF4-FFF2-40B4-BE49-F238E27FC236}">
                <a16:creationId xmlns:a16="http://schemas.microsoft.com/office/drawing/2014/main" id="{CB546D20-6C2D-4F67-939D-B6FF3D491A0B}"/>
              </a:ext>
            </a:extLst>
          </p:cNvPr>
          <p:cNvSpPr txBox="1"/>
          <p:nvPr/>
        </p:nvSpPr>
        <p:spPr>
          <a:xfrm>
            <a:off x="683567" y="4221088"/>
            <a:ext cx="2099033" cy="637097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r"/>
            <a:r>
              <a:rPr lang="hi-IN" sz="1600" dirty="0">
                <a:solidFill>
                  <a:srgbClr val="D14C3B"/>
                </a:solidFill>
              </a:rPr>
              <a:t>उप</a:t>
            </a:r>
            <a:r>
              <a:rPr lang="en-IN" sz="1600" dirty="0">
                <a:solidFill>
                  <a:srgbClr val="D14C3B"/>
                </a:solidFill>
              </a:rPr>
              <a:t> </a:t>
            </a:r>
            <a:r>
              <a:rPr lang="hi-IN" sz="1600" dirty="0">
                <a:solidFill>
                  <a:srgbClr val="D14C3B"/>
                </a:solidFill>
              </a:rPr>
              <a:t>शीर्षक</a:t>
            </a:r>
            <a:r>
              <a:rPr lang="en-IN" sz="1600" dirty="0">
                <a:solidFill>
                  <a:srgbClr val="D14C3B"/>
                </a:solidFill>
              </a:rPr>
              <a:t> </a:t>
            </a:r>
            <a:r>
              <a:rPr lang="hi-IN" sz="1600" dirty="0">
                <a:solidFill>
                  <a:srgbClr val="D14C3B"/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rgbClr val="D14C3B"/>
              </a:solidFill>
              <a:latin typeface="Sans-sarif"/>
            </a:endParaRPr>
          </a:p>
        </p:txBody>
      </p:sp>
      <p:sp>
        <p:nvSpPr>
          <p:cNvPr id="20" name="Subtitle 2">
            <a:extLst>
              <a:ext uri="{FF2B5EF4-FFF2-40B4-BE49-F238E27FC236}">
                <a16:creationId xmlns:a16="http://schemas.microsoft.com/office/drawing/2014/main" id="{A6793BAB-FBF8-4604-8AA7-5922BE0E3F39}"/>
              </a:ext>
            </a:extLst>
          </p:cNvPr>
          <p:cNvSpPr txBox="1"/>
          <p:nvPr/>
        </p:nvSpPr>
        <p:spPr>
          <a:xfrm>
            <a:off x="6505415" y="4221088"/>
            <a:ext cx="2099033" cy="637097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hi-IN" sz="1600" dirty="0">
                <a:solidFill>
                  <a:srgbClr val="5887A6"/>
                </a:solidFill>
              </a:rPr>
              <a:t>उप</a:t>
            </a:r>
            <a:r>
              <a:rPr lang="en-IN" sz="1600" dirty="0">
                <a:solidFill>
                  <a:srgbClr val="5887A6"/>
                </a:solidFill>
              </a:rPr>
              <a:t> </a:t>
            </a:r>
            <a:r>
              <a:rPr lang="hi-IN" sz="1600" dirty="0">
                <a:solidFill>
                  <a:srgbClr val="5887A6"/>
                </a:solidFill>
              </a:rPr>
              <a:t>शीर्षक</a:t>
            </a:r>
            <a:r>
              <a:rPr lang="en-IN" sz="1600" dirty="0">
                <a:solidFill>
                  <a:srgbClr val="5887A6"/>
                </a:solidFill>
              </a:rPr>
              <a:t> </a:t>
            </a:r>
            <a:r>
              <a:rPr lang="hi-IN" sz="1600" dirty="0">
                <a:solidFill>
                  <a:srgbClr val="5887A6"/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rgbClr val="5887A6"/>
              </a:solidFill>
              <a:latin typeface="Sans-sarif"/>
            </a:endParaRPr>
          </a:p>
        </p:txBody>
      </p:sp>
      <p:sp>
        <p:nvSpPr>
          <p:cNvPr id="21" name="Subtitle 2">
            <a:extLst>
              <a:ext uri="{FF2B5EF4-FFF2-40B4-BE49-F238E27FC236}">
                <a16:creationId xmlns:a16="http://schemas.microsoft.com/office/drawing/2014/main" id="{D200035A-5591-43CA-8824-E7F15E10243C}"/>
              </a:ext>
            </a:extLst>
          </p:cNvPr>
          <p:cNvSpPr txBox="1"/>
          <p:nvPr/>
        </p:nvSpPr>
        <p:spPr>
          <a:xfrm>
            <a:off x="5785335" y="5949280"/>
            <a:ext cx="2099033" cy="637097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hi-IN" sz="1600" dirty="0">
                <a:solidFill>
                  <a:srgbClr val="544E61"/>
                </a:solidFill>
              </a:rPr>
              <a:t>उप</a:t>
            </a:r>
            <a:r>
              <a:rPr lang="en-IN" sz="1600" dirty="0">
                <a:solidFill>
                  <a:srgbClr val="544E61"/>
                </a:solidFill>
              </a:rPr>
              <a:t> </a:t>
            </a:r>
            <a:r>
              <a:rPr lang="hi-IN" sz="1600" dirty="0">
                <a:solidFill>
                  <a:srgbClr val="544E61"/>
                </a:solidFill>
              </a:rPr>
              <a:t>शीर्षक</a:t>
            </a:r>
            <a:r>
              <a:rPr lang="en-IN" sz="1600" dirty="0">
                <a:solidFill>
                  <a:srgbClr val="544E61"/>
                </a:solidFill>
              </a:rPr>
              <a:t> </a:t>
            </a:r>
            <a:r>
              <a:rPr lang="hi-IN" sz="1600" dirty="0">
                <a:solidFill>
                  <a:srgbClr val="544E61"/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rgbClr val="544E61"/>
              </a:solidFill>
              <a:latin typeface="Sans-sarif"/>
            </a:endParaRPr>
          </a:p>
        </p:txBody>
      </p:sp>
      <p:sp>
        <p:nvSpPr>
          <p:cNvPr id="22" name="Subtitle 2">
            <a:extLst>
              <a:ext uri="{FF2B5EF4-FFF2-40B4-BE49-F238E27FC236}">
                <a16:creationId xmlns:a16="http://schemas.microsoft.com/office/drawing/2014/main" id="{E34AE688-07C4-403C-AE54-71A2F9B15B30}"/>
              </a:ext>
            </a:extLst>
          </p:cNvPr>
          <p:cNvSpPr txBox="1"/>
          <p:nvPr/>
        </p:nvSpPr>
        <p:spPr>
          <a:xfrm>
            <a:off x="1392847" y="5949280"/>
            <a:ext cx="2099033" cy="637097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r"/>
            <a:r>
              <a:rPr lang="hi-IN" sz="1600" dirty="0">
                <a:solidFill>
                  <a:srgbClr val="508A8A"/>
                </a:solidFill>
              </a:rPr>
              <a:t>उप</a:t>
            </a:r>
            <a:r>
              <a:rPr lang="en-IN" sz="1600" dirty="0">
                <a:solidFill>
                  <a:srgbClr val="508A8A"/>
                </a:solidFill>
              </a:rPr>
              <a:t> </a:t>
            </a:r>
            <a:r>
              <a:rPr lang="hi-IN" sz="1600" dirty="0">
                <a:solidFill>
                  <a:srgbClr val="508A8A"/>
                </a:solidFill>
              </a:rPr>
              <a:t>शीर्षक</a:t>
            </a:r>
            <a:r>
              <a:rPr lang="en-IN" sz="1600" dirty="0">
                <a:solidFill>
                  <a:srgbClr val="508A8A"/>
                </a:solidFill>
              </a:rPr>
              <a:t> </a:t>
            </a:r>
            <a:r>
              <a:rPr lang="hi-IN" sz="1600" dirty="0">
                <a:solidFill>
                  <a:srgbClr val="508A8A"/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rgbClr val="508A8A"/>
              </a:solidFill>
              <a:latin typeface="Sans-sarif"/>
            </a:endParaRPr>
          </a:p>
        </p:txBody>
      </p:sp>
    </p:spTree>
  </p:cSld>
  <p:clrMapOvr>
    <a:masterClrMapping/>
  </p:clrMapOvr>
  <p:transition spd="slow">
    <p:push dir="u"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5915" y="2749109"/>
            <a:ext cx="3032171" cy="3032171"/>
          </a:xfrm>
          <a:prstGeom prst="rect">
            <a:avLst/>
          </a:prstGeom>
        </p:spPr>
      </p:pic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79CB0-29A5-470B-A303-015B39029378}" type="slidenum">
              <a:rPr lang="en-IN" smtClean="0"/>
              <a:t>26</a:t>
            </a:fld>
            <a:endParaRPr lang="en-IN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hi-IN" dirty="0"/>
              <a:t>शीर्षक का विवरण यहाँ लिखें</a:t>
            </a:r>
            <a:endParaRPr lang="en-IN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36"/>
          </p:nvPr>
        </p:nvSpPr>
        <p:spPr/>
        <p:txBody>
          <a:bodyPr/>
          <a:lstStyle/>
          <a:p>
            <a:r>
              <a:rPr lang="hi-IN" dirty="0"/>
              <a:t>स्लाइड का शीर्षक</a:t>
            </a:r>
            <a:endParaRPr lang="en-IN" dirty="0"/>
          </a:p>
        </p:txBody>
      </p:sp>
      <p:sp>
        <p:nvSpPr>
          <p:cNvPr id="21" name="Subtitle 2">
            <a:extLst>
              <a:ext uri="{FF2B5EF4-FFF2-40B4-BE49-F238E27FC236}">
                <a16:creationId xmlns:a16="http://schemas.microsoft.com/office/drawing/2014/main" id="{8D3C4419-672B-4AF0-84ED-863B04C0197C}"/>
              </a:ext>
            </a:extLst>
          </p:cNvPr>
          <p:cNvSpPr txBox="1"/>
          <p:nvPr/>
        </p:nvSpPr>
        <p:spPr>
          <a:xfrm>
            <a:off x="528751" y="2817379"/>
            <a:ext cx="2099033" cy="637097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chemeClr val="tx1">
                  <a:lumMod val="65000"/>
                  <a:lumOff val="35000"/>
                </a:schemeClr>
              </a:solidFill>
              <a:latin typeface="Sans-sarif"/>
            </a:endParaRPr>
          </a:p>
        </p:txBody>
      </p:sp>
      <p:sp>
        <p:nvSpPr>
          <p:cNvPr id="24" name="Subtitle 2">
            <a:extLst>
              <a:ext uri="{FF2B5EF4-FFF2-40B4-BE49-F238E27FC236}">
                <a16:creationId xmlns:a16="http://schemas.microsoft.com/office/drawing/2014/main" id="{BA7AED18-7176-4E29-8C19-194205A95B9E}"/>
              </a:ext>
            </a:extLst>
          </p:cNvPr>
          <p:cNvSpPr txBox="1"/>
          <p:nvPr/>
        </p:nvSpPr>
        <p:spPr>
          <a:xfrm>
            <a:off x="528751" y="4232063"/>
            <a:ext cx="2099033" cy="637097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chemeClr val="tx1">
                  <a:lumMod val="65000"/>
                  <a:lumOff val="35000"/>
                </a:schemeClr>
              </a:solidFill>
              <a:latin typeface="Sans-sarif"/>
            </a:endParaRPr>
          </a:p>
        </p:txBody>
      </p:sp>
      <p:sp>
        <p:nvSpPr>
          <p:cNvPr id="26" name="Subtitle 2">
            <a:extLst>
              <a:ext uri="{FF2B5EF4-FFF2-40B4-BE49-F238E27FC236}">
                <a16:creationId xmlns:a16="http://schemas.microsoft.com/office/drawing/2014/main" id="{8CA6D50B-7599-4BA5-B4D7-D0793F9DC770}"/>
              </a:ext>
            </a:extLst>
          </p:cNvPr>
          <p:cNvSpPr txBox="1"/>
          <p:nvPr/>
        </p:nvSpPr>
        <p:spPr>
          <a:xfrm>
            <a:off x="528751" y="5672223"/>
            <a:ext cx="2099033" cy="637097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chemeClr val="tx1">
                  <a:lumMod val="65000"/>
                  <a:lumOff val="35000"/>
                </a:schemeClr>
              </a:solidFill>
              <a:latin typeface="Sans-sarif"/>
            </a:endParaRPr>
          </a:p>
        </p:txBody>
      </p:sp>
      <p:sp>
        <p:nvSpPr>
          <p:cNvPr id="36" name="Subtitle 2">
            <a:extLst>
              <a:ext uri="{FF2B5EF4-FFF2-40B4-BE49-F238E27FC236}">
                <a16:creationId xmlns:a16="http://schemas.microsoft.com/office/drawing/2014/main" id="{89942F43-A4B0-4CC6-AA88-A3206DB647B0}"/>
              </a:ext>
            </a:extLst>
          </p:cNvPr>
          <p:cNvSpPr txBox="1"/>
          <p:nvPr/>
        </p:nvSpPr>
        <p:spPr>
          <a:xfrm>
            <a:off x="6659811" y="5648938"/>
            <a:ext cx="2129923" cy="637097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chemeClr val="tx1">
                  <a:lumMod val="65000"/>
                  <a:lumOff val="35000"/>
                </a:schemeClr>
              </a:solidFill>
              <a:latin typeface="Sans-sarif"/>
            </a:endParaRPr>
          </a:p>
        </p:txBody>
      </p:sp>
      <p:sp>
        <p:nvSpPr>
          <p:cNvPr id="37" name="Subtitle 2">
            <a:extLst>
              <a:ext uri="{FF2B5EF4-FFF2-40B4-BE49-F238E27FC236}">
                <a16:creationId xmlns:a16="http://schemas.microsoft.com/office/drawing/2014/main" id="{29871E6B-AEF2-4402-8D26-3EE849791087}"/>
              </a:ext>
            </a:extLst>
          </p:cNvPr>
          <p:cNvSpPr txBox="1"/>
          <p:nvPr/>
        </p:nvSpPr>
        <p:spPr>
          <a:xfrm>
            <a:off x="6649012" y="4232063"/>
            <a:ext cx="2099033" cy="637097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chemeClr val="tx1">
                  <a:lumMod val="65000"/>
                  <a:lumOff val="35000"/>
                </a:schemeClr>
              </a:solidFill>
              <a:latin typeface="Sans-sarif"/>
            </a:endParaRPr>
          </a:p>
        </p:txBody>
      </p:sp>
      <p:sp>
        <p:nvSpPr>
          <p:cNvPr id="38" name="Subtitle 2">
            <a:extLst>
              <a:ext uri="{FF2B5EF4-FFF2-40B4-BE49-F238E27FC236}">
                <a16:creationId xmlns:a16="http://schemas.microsoft.com/office/drawing/2014/main" id="{6320EE83-F09F-4665-AE34-021A321D688F}"/>
              </a:ext>
            </a:extLst>
          </p:cNvPr>
          <p:cNvSpPr txBox="1"/>
          <p:nvPr/>
        </p:nvSpPr>
        <p:spPr>
          <a:xfrm>
            <a:off x="6659812" y="2817379"/>
            <a:ext cx="2099033" cy="637097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chemeClr val="tx1">
                  <a:lumMod val="65000"/>
                  <a:lumOff val="35000"/>
                </a:schemeClr>
              </a:solidFill>
              <a:latin typeface="Sans-sarif"/>
            </a:endParaRP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6E6894A1-8D94-488F-8248-D1E28D636668}"/>
              </a:ext>
            </a:extLst>
          </p:cNvPr>
          <p:cNvSpPr/>
          <p:nvPr/>
        </p:nvSpPr>
        <p:spPr>
          <a:xfrm>
            <a:off x="456742" y="2399832"/>
            <a:ext cx="194421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hi-IN" sz="2000" b="1" dirty="0">
                <a:solidFill>
                  <a:srgbClr val="00A79D"/>
                </a:solidFill>
              </a:rPr>
              <a:t>उप</a:t>
            </a:r>
            <a:r>
              <a:rPr lang="en-IN" sz="2000" b="1" dirty="0">
                <a:solidFill>
                  <a:srgbClr val="00A79D"/>
                </a:solidFill>
              </a:rPr>
              <a:t> </a:t>
            </a:r>
            <a:r>
              <a:rPr lang="hi-IN" sz="2000" b="1" dirty="0">
                <a:solidFill>
                  <a:srgbClr val="00A79D"/>
                </a:solidFill>
              </a:rPr>
              <a:t>शीर्षक</a:t>
            </a:r>
            <a:r>
              <a:rPr lang="en-US" sz="2000" b="1" dirty="0">
                <a:solidFill>
                  <a:srgbClr val="00A79D"/>
                </a:solidFill>
              </a:rPr>
              <a:t> 1</a:t>
            </a:r>
            <a:endParaRPr lang="en-GB" sz="2000" b="1" dirty="0">
              <a:solidFill>
                <a:srgbClr val="00A79D"/>
              </a:solidFill>
              <a:latin typeface="Sans-sarif"/>
            </a:endParaRP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98E8501A-50AD-4CA0-A07F-949203369B0F}"/>
              </a:ext>
            </a:extLst>
          </p:cNvPr>
          <p:cNvSpPr/>
          <p:nvPr/>
        </p:nvSpPr>
        <p:spPr>
          <a:xfrm>
            <a:off x="456742" y="3886524"/>
            <a:ext cx="194421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hi-IN" sz="2000" b="1" dirty="0">
                <a:solidFill>
                  <a:srgbClr val="DC6D1B"/>
                </a:solidFill>
              </a:rPr>
              <a:t>उप</a:t>
            </a:r>
            <a:r>
              <a:rPr lang="en-IN" sz="2000" b="1" dirty="0">
                <a:solidFill>
                  <a:srgbClr val="DC6D1B"/>
                </a:solidFill>
              </a:rPr>
              <a:t> </a:t>
            </a:r>
            <a:r>
              <a:rPr lang="hi-IN" sz="2000" b="1" dirty="0">
                <a:solidFill>
                  <a:srgbClr val="DC6D1B"/>
                </a:solidFill>
              </a:rPr>
              <a:t>शीर्षक</a:t>
            </a:r>
            <a:r>
              <a:rPr lang="en-US" sz="2000" b="1" dirty="0">
                <a:solidFill>
                  <a:srgbClr val="DC6D1B"/>
                </a:solidFill>
              </a:rPr>
              <a:t> 3</a:t>
            </a:r>
            <a:endParaRPr lang="en-GB" sz="2000" b="1" dirty="0">
              <a:solidFill>
                <a:srgbClr val="DC6D1B"/>
              </a:solidFill>
              <a:latin typeface="Sans-sarif"/>
            </a:endParaRP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F5C7FCCE-2D6C-44B8-9327-B75E8EE8679E}"/>
              </a:ext>
            </a:extLst>
          </p:cNvPr>
          <p:cNvSpPr/>
          <p:nvPr/>
        </p:nvSpPr>
        <p:spPr>
          <a:xfrm>
            <a:off x="456742" y="5254676"/>
            <a:ext cx="194421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hi-IN" sz="2000" b="1" dirty="0">
                <a:solidFill>
                  <a:srgbClr val="BD042E"/>
                </a:solidFill>
              </a:rPr>
              <a:t>उप</a:t>
            </a:r>
            <a:r>
              <a:rPr lang="en-IN" sz="2000" b="1" dirty="0">
                <a:solidFill>
                  <a:srgbClr val="BD042E"/>
                </a:solidFill>
              </a:rPr>
              <a:t> </a:t>
            </a:r>
            <a:r>
              <a:rPr lang="hi-IN" sz="2000" b="1" dirty="0">
                <a:solidFill>
                  <a:srgbClr val="BD042E"/>
                </a:solidFill>
              </a:rPr>
              <a:t>शीर्षक</a:t>
            </a:r>
            <a:r>
              <a:rPr lang="en-US" sz="2000" b="1" dirty="0">
                <a:solidFill>
                  <a:srgbClr val="BD042E"/>
                </a:solidFill>
              </a:rPr>
              <a:t> 5</a:t>
            </a:r>
            <a:endParaRPr lang="en-GB" sz="2000" b="1" dirty="0">
              <a:solidFill>
                <a:srgbClr val="BD042E"/>
              </a:solidFill>
              <a:latin typeface="Sans-sarif"/>
            </a:endParaRP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E9BE7482-59C3-4277-B927-5C515529831B}"/>
              </a:ext>
            </a:extLst>
          </p:cNvPr>
          <p:cNvSpPr/>
          <p:nvPr/>
        </p:nvSpPr>
        <p:spPr>
          <a:xfrm>
            <a:off x="6588224" y="2399832"/>
            <a:ext cx="208781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hi-IN" sz="2000" b="1" dirty="0">
                <a:solidFill>
                  <a:srgbClr val="0070C0"/>
                </a:solidFill>
              </a:rPr>
              <a:t>उप</a:t>
            </a:r>
            <a:r>
              <a:rPr lang="en-IN" sz="2000" b="1" dirty="0">
                <a:solidFill>
                  <a:srgbClr val="0070C0"/>
                </a:solidFill>
              </a:rPr>
              <a:t> </a:t>
            </a:r>
            <a:r>
              <a:rPr lang="hi-IN" sz="2000" b="1" dirty="0">
                <a:solidFill>
                  <a:srgbClr val="0070C0"/>
                </a:solidFill>
              </a:rPr>
              <a:t>शीर्षक</a:t>
            </a:r>
            <a:r>
              <a:rPr lang="en-US" sz="2000" b="1" dirty="0">
                <a:solidFill>
                  <a:srgbClr val="0070C0"/>
                </a:solidFill>
              </a:rPr>
              <a:t> 2</a:t>
            </a:r>
            <a:endParaRPr lang="en-GB" sz="2000" b="1" dirty="0">
              <a:solidFill>
                <a:srgbClr val="0070C0"/>
              </a:solidFill>
              <a:latin typeface="Sans-sarif"/>
            </a:endParaRP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C5131144-A92F-41A0-BE51-FC8217BE81E8}"/>
              </a:ext>
            </a:extLst>
          </p:cNvPr>
          <p:cNvSpPr/>
          <p:nvPr/>
        </p:nvSpPr>
        <p:spPr>
          <a:xfrm>
            <a:off x="6588224" y="3886524"/>
            <a:ext cx="208781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hi-IN" sz="2000" b="1" dirty="0">
                <a:solidFill>
                  <a:srgbClr val="F06060"/>
                </a:solidFill>
              </a:rPr>
              <a:t>उप</a:t>
            </a:r>
            <a:r>
              <a:rPr lang="en-IN" sz="2000" b="1" dirty="0">
                <a:solidFill>
                  <a:srgbClr val="F06060"/>
                </a:solidFill>
              </a:rPr>
              <a:t> </a:t>
            </a:r>
            <a:r>
              <a:rPr lang="hi-IN" sz="2000" b="1" dirty="0">
                <a:solidFill>
                  <a:srgbClr val="F06060"/>
                </a:solidFill>
              </a:rPr>
              <a:t>शीर्षक</a:t>
            </a:r>
            <a:r>
              <a:rPr lang="en-US" sz="2000" b="1" dirty="0">
                <a:solidFill>
                  <a:srgbClr val="F06060"/>
                </a:solidFill>
              </a:rPr>
              <a:t> 4</a:t>
            </a:r>
            <a:endParaRPr lang="en-GB" sz="2000" b="1" dirty="0">
              <a:solidFill>
                <a:srgbClr val="F06060"/>
              </a:solidFill>
              <a:latin typeface="Sans-sarif"/>
            </a:endParaRP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FF310F16-17A9-4613-8516-7D7F5F0CBB2B}"/>
              </a:ext>
            </a:extLst>
          </p:cNvPr>
          <p:cNvSpPr/>
          <p:nvPr/>
        </p:nvSpPr>
        <p:spPr>
          <a:xfrm>
            <a:off x="6588224" y="5254676"/>
            <a:ext cx="208781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hi-IN" sz="2000" b="1" dirty="0">
                <a:solidFill>
                  <a:srgbClr val="00A79D"/>
                </a:solidFill>
              </a:rPr>
              <a:t>उप</a:t>
            </a:r>
            <a:r>
              <a:rPr lang="en-IN" sz="2000" b="1" dirty="0">
                <a:solidFill>
                  <a:srgbClr val="00A79D"/>
                </a:solidFill>
              </a:rPr>
              <a:t> </a:t>
            </a:r>
            <a:r>
              <a:rPr lang="hi-IN" sz="2000" b="1" dirty="0">
                <a:solidFill>
                  <a:srgbClr val="00A79D"/>
                </a:solidFill>
              </a:rPr>
              <a:t>शीर्षक</a:t>
            </a:r>
            <a:r>
              <a:rPr lang="en-US" sz="2000" b="1" dirty="0">
                <a:solidFill>
                  <a:srgbClr val="00A79D"/>
                </a:solidFill>
              </a:rPr>
              <a:t> 6</a:t>
            </a:r>
            <a:endParaRPr lang="en-GB" sz="2000" b="1" dirty="0">
              <a:solidFill>
                <a:srgbClr val="00A79D"/>
              </a:solidFill>
              <a:latin typeface="Sans-sarif"/>
            </a:endParaRPr>
          </a:p>
        </p:txBody>
      </p:sp>
    </p:spTree>
  </p:cSld>
  <p:clrMapOvr>
    <a:masterClrMapping/>
  </p:clrMapOvr>
  <p:transition spd="slow">
    <p:push dir="u"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79CB0-29A5-470B-A303-015B39029378}" type="slidenum">
              <a:rPr lang="en-IN" smtClean="0"/>
              <a:t>27</a:t>
            </a:fld>
            <a:endParaRPr lang="en-IN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hi-IN" dirty="0"/>
              <a:t>शीर्षक का विवरण यहाँ लिखें</a:t>
            </a:r>
            <a:endParaRPr lang="en-IN" dirty="0"/>
          </a:p>
          <a:p>
            <a:endParaRPr lang="en-IN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36"/>
          </p:nvPr>
        </p:nvSpPr>
        <p:spPr/>
        <p:txBody>
          <a:bodyPr/>
          <a:lstStyle/>
          <a:p>
            <a:r>
              <a:rPr lang="hi-IN" dirty="0"/>
              <a:t>स्लाइड का शीर्षक</a:t>
            </a:r>
            <a:endParaRPr lang="en-IN" dirty="0"/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9734" y="2420888"/>
            <a:ext cx="2953112" cy="4145267"/>
          </a:xfrm>
          <a:prstGeom prst="rect">
            <a:avLst/>
          </a:prstGeom>
        </p:spPr>
      </p:pic>
      <p:sp>
        <p:nvSpPr>
          <p:cNvPr id="17" name="Subtitle 2">
            <a:extLst>
              <a:ext uri="{FF2B5EF4-FFF2-40B4-BE49-F238E27FC236}">
                <a16:creationId xmlns:a16="http://schemas.microsoft.com/office/drawing/2014/main" id="{FE8CC5BF-441A-44B8-8F72-6EA933334B11}"/>
              </a:ext>
            </a:extLst>
          </p:cNvPr>
          <p:cNvSpPr txBox="1"/>
          <p:nvPr/>
        </p:nvSpPr>
        <p:spPr>
          <a:xfrm>
            <a:off x="1043607" y="2574517"/>
            <a:ext cx="2099033" cy="637097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r"/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chemeClr val="tx1">
                  <a:lumMod val="65000"/>
                  <a:lumOff val="35000"/>
                </a:schemeClr>
              </a:solidFill>
              <a:latin typeface="Sans-sarif"/>
            </a:endParaRPr>
          </a:p>
        </p:txBody>
      </p:sp>
      <p:sp>
        <p:nvSpPr>
          <p:cNvPr id="19" name="Subtitle 2">
            <a:extLst>
              <a:ext uri="{FF2B5EF4-FFF2-40B4-BE49-F238E27FC236}">
                <a16:creationId xmlns:a16="http://schemas.microsoft.com/office/drawing/2014/main" id="{F56FE5D9-DA9F-4C7C-B292-608C603340EC}"/>
              </a:ext>
            </a:extLst>
          </p:cNvPr>
          <p:cNvSpPr txBox="1"/>
          <p:nvPr/>
        </p:nvSpPr>
        <p:spPr>
          <a:xfrm>
            <a:off x="1032807" y="3942669"/>
            <a:ext cx="2099033" cy="637097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r"/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chemeClr val="tx1">
                  <a:lumMod val="65000"/>
                  <a:lumOff val="35000"/>
                </a:schemeClr>
              </a:solidFill>
              <a:latin typeface="Sans-sarif"/>
            </a:endParaRPr>
          </a:p>
        </p:txBody>
      </p:sp>
      <p:sp>
        <p:nvSpPr>
          <p:cNvPr id="20" name="Subtitle 2">
            <a:extLst>
              <a:ext uri="{FF2B5EF4-FFF2-40B4-BE49-F238E27FC236}">
                <a16:creationId xmlns:a16="http://schemas.microsoft.com/office/drawing/2014/main" id="{7499BCCC-AFBC-4726-8365-3277C0902619}"/>
              </a:ext>
            </a:extLst>
          </p:cNvPr>
          <p:cNvSpPr txBox="1"/>
          <p:nvPr/>
        </p:nvSpPr>
        <p:spPr>
          <a:xfrm>
            <a:off x="1032807" y="5238813"/>
            <a:ext cx="2099033" cy="637097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r"/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chemeClr val="tx1">
                  <a:lumMod val="65000"/>
                  <a:lumOff val="35000"/>
                </a:schemeClr>
              </a:solidFill>
              <a:latin typeface="Sans-sarif"/>
            </a:endParaRPr>
          </a:p>
        </p:txBody>
      </p:sp>
      <p:sp>
        <p:nvSpPr>
          <p:cNvPr id="21" name="Subtitle 2">
            <a:extLst>
              <a:ext uri="{FF2B5EF4-FFF2-40B4-BE49-F238E27FC236}">
                <a16:creationId xmlns:a16="http://schemas.microsoft.com/office/drawing/2014/main" id="{B1ED107F-4476-4994-89C6-B028A64232F9}"/>
              </a:ext>
            </a:extLst>
          </p:cNvPr>
          <p:cNvSpPr txBox="1"/>
          <p:nvPr/>
        </p:nvSpPr>
        <p:spPr>
          <a:xfrm>
            <a:off x="6217383" y="3199304"/>
            <a:ext cx="2099033" cy="637097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chemeClr val="tx1">
                  <a:lumMod val="65000"/>
                  <a:lumOff val="35000"/>
                </a:schemeClr>
              </a:solidFill>
              <a:latin typeface="Sans-sarif"/>
            </a:endParaRPr>
          </a:p>
        </p:txBody>
      </p:sp>
      <p:sp>
        <p:nvSpPr>
          <p:cNvPr id="22" name="Subtitle 2">
            <a:extLst>
              <a:ext uri="{FF2B5EF4-FFF2-40B4-BE49-F238E27FC236}">
                <a16:creationId xmlns:a16="http://schemas.microsoft.com/office/drawing/2014/main" id="{FE3D0FDC-0F73-4299-8BFA-7D011F2656A0}"/>
              </a:ext>
            </a:extLst>
          </p:cNvPr>
          <p:cNvSpPr txBox="1"/>
          <p:nvPr/>
        </p:nvSpPr>
        <p:spPr>
          <a:xfrm>
            <a:off x="6228183" y="4495448"/>
            <a:ext cx="2099033" cy="637097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chemeClr val="tx1">
                  <a:lumMod val="65000"/>
                  <a:lumOff val="35000"/>
                </a:schemeClr>
              </a:solidFill>
              <a:latin typeface="Sans-sarif"/>
            </a:endParaRPr>
          </a:p>
        </p:txBody>
      </p:sp>
      <p:sp>
        <p:nvSpPr>
          <p:cNvPr id="23" name="Subtitle 2">
            <a:extLst>
              <a:ext uri="{FF2B5EF4-FFF2-40B4-BE49-F238E27FC236}">
                <a16:creationId xmlns:a16="http://schemas.microsoft.com/office/drawing/2014/main" id="{DF720B56-A295-47FC-950C-BD33A15E6A17}"/>
              </a:ext>
            </a:extLst>
          </p:cNvPr>
          <p:cNvSpPr txBox="1"/>
          <p:nvPr/>
        </p:nvSpPr>
        <p:spPr>
          <a:xfrm>
            <a:off x="6289391" y="5886885"/>
            <a:ext cx="2099033" cy="637097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chemeClr val="tx1">
                  <a:lumMod val="65000"/>
                  <a:lumOff val="35000"/>
                </a:schemeClr>
              </a:solidFill>
              <a:latin typeface="Sans-sarif"/>
            </a:endParaRPr>
          </a:p>
        </p:txBody>
      </p:sp>
    </p:spTree>
  </p:cSld>
  <p:clrMapOvr>
    <a:masterClrMapping/>
  </p:clrMapOvr>
  <p:transition spd="slow">
    <p:push dir="u"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lide Number Placeholder 1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79CB0-29A5-470B-A303-015B39029378}" type="slidenum">
              <a:rPr lang="en-IN" smtClean="0"/>
              <a:t>28</a:t>
            </a:fld>
            <a:endParaRPr lang="en-IN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hi-IN" dirty="0"/>
              <a:t>शीर्षक का विवरण यहाँ लिखें</a:t>
            </a:r>
            <a:endParaRPr lang="en-IN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6"/>
          </p:nvPr>
        </p:nvSpPr>
        <p:spPr/>
        <p:txBody>
          <a:bodyPr/>
          <a:lstStyle/>
          <a:p>
            <a:r>
              <a:rPr lang="hi-IN" dirty="0"/>
              <a:t>स्लाइड का शीर्षक</a:t>
            </a:r>
            <a:endParaRPr lang="en-IN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2381" y="2984642"/>
            <a:ext cx="3523254" cy="3513142"/>
          </a:xfrm>
          <a:prstGeom prst="rect">
            <a:avLst/>
          </a:prstGeom>
        </p:spPr>
      </p:pic>
      <p:sp>
        <p:nvSpPr>
          <p:cNvPr id="14" name="Subtitle 2">
            <a:extLst>
              <a:ext uri="{FF2B5EF4-FFF2-40B4-BE49-F238E27FC236}">
                <a16:creationId xmlns:a16="http://schemas.microsoft.com/office/drawing/2014/main" id="{EF79E95F-827D-4B2F-B889-73AD1B8C273C}"/>
              </a:ext>
            </a:extLst>
          </p:cNvPr>
          <p:cNvSpPr txBox="1"/>
          <p:nvPr/>
        </p:nvSpPr>
        <p:spPr>
          <a:xfrm>
            <a:off x="3563887" y="2275537"/>
            <a:ext cx="2099033" cy="637097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hi-IN" sz="1600" dirty="0">
                <a:solidFill>
                  <a:srgbClr val="BD042E"/>
                </a:solidFill>
              </a:rPr>
              <a:t>उप</a:t>
            </a:r>
            <a:r>
              <a:rPr lang="en-IN" sz="1600" dirty="0">
                <a:solidFill>
                  <a:srgbClr val="BD042E"/>
                </a:solidFill>
              </a:rPr>
              <a:t> </a:t>
            </a:r>
            <a:r>
              <a:rPr lang="hi-IN" sz="1600" dirty="0">
                <a:solidFill>
                  <a:srgbClr val="BD042E"/>
                </a:solidFill>
              </a:rPr>
              <a:t>शीर्षक</a:t>
            </a:r>
            <a:r>
              <a:rPr lang="en-IN" sz="1600" dirty="0">
                <a:solidFill>
                  <a:srgbClr val="BD042E"/>
                </a:solidFill>
              </a:rPr>
              <a:t> </a:t>
            </a:r>
            <a:r>
              <a:rPr lang="hi-IN" sz="1600" dirty="0">
                <a:solidFill>
                  <a:srgbClr val="BD042E"/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rgbClr val="BD042E"/>
              </a:solidFill>
              <a:latin typeface="Sans-sarif"/>
            </a:endParaRPr>
          </a:p>
        </p:txBody>
      </p:sp>
      <p:sp>
        <p:nvSpPr>
          <p:cNvPr id="15" name="Subtitle 2">
            <a:extLst>
              <a:ext uri="{FF2B5EF4-FFF2-40B4-BE49-F238E27FC236}">
                <a16:creationId xmlns:a16="http://schemas.microsoft.com/office/drawing/2014/main" id="{8F700655-3F10-4D81-BFB6-50670D61CD93}"/>
              </a:ext>
            </a:extLst>
          </p:cNvPr>
          <p:cNvSpPr txBox="1"/>
          <p:nvPr/>
        </p:nvSpPr>
        <p:spPr>
          <a:xfrm>
            <a:off x="600759" y="4016039"/>
            <a:ext cx="2099033" cy="637097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r"/>
            <a:r>
              <a:rPr lang="hi-IN" sz="1600" dirty="0">
                <a:solidFill>
                  <a:srgbClr val="56280E"/>
                </a:solidFill>
              </a:rPr>
              <a:t>उप</a:t>
            </a:r>
            <a:r>
              <a:rPr lang="en-IN" sz="1600" dirty="0">
                <a:solidFill>
                  <a:srgbClr val="56280E"/>
                </a:solidFill>
              </a:rPr>
              <a:t> </a:t>
            </a:r>
            <a:r>
              <a:rPr lang="hi-IN" sz="1600" dirty="0">
                <a:solidFill>
                  <a:srgbClr val="56280E"/>
                </a:solidFill>
              </a:rPr>
              <a:t>शीर्षक</a:t>
            </a:r>
            <a:r>
              <a:rPr lang="en-IN" sz="1600" dirty="0">
                <a:solidFill>
                  <a:srgbClr val="56280E"/>
                </a:solidFill>
              </a:rPr>
              <a:t> </a:t>
            </a:r>
            <a:r>
              <a:rPr lang="hi-IN" sz="1600" dirty="0">
                <a:solidFill>
                  <a:srgbClr val="56280E"/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rgbClr val="56280E"/>
              </a:solidFill>
              <a:latin typeface="Sans-sarif"/>
            </a:endParaRPr>
          </a:p>
        </p:txBody>
      </p:sp>
      <p:sp>
        <p:nvSpPr>
          <p:cNvPr id="16" name="Subtitle 2">
            <a:extLst>
              <a:ext uri="{FF2B5EF4-FFF2-40B4-BE49-F238E27FC236}">
                <a16:creationId xmlns:a16="http://schemas.microsoft.com/office/drawing/2014/main" id="{274EC3C5-884B-405F-B31D-DE72695336A5}"/>
              </a:ext>
            </a:extLst>
          </p:cNvPr>
          <p:cNvSpPr txBox="1"/>
          <p:nvPr/>
        </p:nvSpPr>
        <p:spPr>
          <a:xfrm>
            <a:off x="6516216" y="3920746"/>
            <a:ext cx="2099033" cy="637097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hi-IN" sz="1600" dirty="0">
                <a:solidFill>
                  <a:srgbClr val="00A79D"/>
                </a:solidFill>
              </a:rPr>
              <a:t>उप</a:t>
            </a:r>
            <a:r>
              <a:rPr lang="en-IN" sz="1600" dirty="0">
                <a:solidFill>
                  <a:srgbClr val="00A79D"/>
                </a:solidFill>
              </a:rPr>
              <a:t> </a:t>
            </a:r>
            <a:r>
              <a:rPr lang="hi-IN" sz="1600" dirty="0">
                <a:solidFill>
                  <a:srgbClr val="00A79D"/>
                </a:solidFill>
              </a:rPr>
              <a:t>शीर्षक</a:t>
            </a:r>
            <a:r>
              <a:rPr lang="en-IN" sz="1600" dirty="0">
                <a:solidFill>
                  <a:srgbClr val="00A79D"/>
                </a:solidFill>
              </a:rPr>
              <a:t> </a:t>
            </a:r>
            <a:r>
              <a:rPr lang="hi-IN" sz="1600" dirty="0">
                <a:solidFill>
                  <a:srgbClr val="00A79D"/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rgbClr val="00A79D"/>
              </a:solidFill>
              <a:latin typeface="Sans-sarif"/>
            </a:endParaRPr>
          </a:p>
        </p:txBody>
      </p:sp>
      <p:sp>
        <p:nvSpPr>
          <p:cNvPr id="17" name="Subtitle 2">
            <a:extLst>
              <a:ext uri="{FF2B5EF4-FFF2-40B4-BE49-F238E27FC236}">
                <a16:creationId xmlns:a16="http://schemas.microsoft.com/office/drawing/2014/main" id="{976203CC-0640-44AB-9637-B47E3DB91FAD}"/>
              </a:ext>
            </a:extLst>
          </p:cNvPr>
          <p:cNvSpPr txBox="1"/>
          <p:nvPr/>
        </p:nvSpPr>
        <p:spPr>
          <a:xfrm>
            <a:off x="1104815" y="5864962"/>
            <a:ext cx="2099033" cy="637097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r"/>
            <a:r>
              <a:rPr lang="hi-IN" sz="1600" dirty="0">
                <a:solidFill>
                  <a:srgbClr val="DC6D1B"/>
                </a:solidFill>
              </a:rPr>
              <a:t>उप</a:t>
            </a:r>
            <a:r>
              <a:rPr lang="en-IN" sz="1600" dirty="0">
                <a:solidFill>
                  <a:srgbClr val="DC6D1B"/>
                </a:solidFill>
              </a:rPr>
              <a:t> </a:t>
            </a:r>
            <a:r>
              <a:rPr lang="hi-IN" sz="1600" dirty="0">
                <a:solidFill>
                  <a:srgbClr val="DC6D1B"/>
                </a:solidFill>
              </a:rPr>
              <a:t>शीर्षक</a:t>
            </a:r>
            <a:r>
              <a:rPr lang="en-IN" sz="1600" dirty="0">
                <a:solidFill>
                  <a:srgbClr val="DC6D1B"/>
                </a:solidFill>
              </a:rPr>
              <a:t> </a:t>
            </a:r>
            <a:r>
              <a:rPr lang="hi-IN" sz="1600" dirty="0">
                <a:solidFill>
                  <a:srgbClr val="DC6D1B"/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rgbClr val="DC6D1B"/>
              </a:solidFill>
              <a:latin typeface="Sans-sarif"/>
            </a:endParaRPr>
          </a:p>
        </p:txBody>
      </p:sp>
      <p:sp>
        <p:nvSpPr>
          <p:cNvPr id="18" name="Subtitle 2">
            <a:extLst>
              <a:ext uri="{FF2B5EF4-FFF2-40B4-BE49-F238E27FC236}">
                <a16:creationId xmlns:a16="http://schemas.microsoft.com/office/drawing/2014/main" id="{E25D7E8F-105A-481D-A0B7-577E05A82ED9}"/>
              </a:ext>
            </a:extLst>
          </p:cNvPr>
          <p:cNvSpPr txBox="1"/>
          <p:nvPr/>
        </p:nvSpPr>
        <p:spPr>
          <a:xfrm>
            <a:off x="6012160" y="5888247"/>
            <a:ext cx="2099033" cy="637097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hi-IN" sz="1600" dirty="0">
                <a:solidFill>
                  <a:srgbClr val="E0B10B"/>
                </a:solidFill>
              </a:rPr>
              <a:t>उप</a:t>
            </a:r>
            <a:r>
              <a:rPr lang="en-IN" sz="1600" dirty="0">
                <a:solidFill>
                  <a:srgbClr val="E0B10B"/>
                </a:solidFill>
              </a:rPr>
              <a:t> </a:t>
            </a:r>
            <a:r>
              <a:rPr lang="hi-IN" sz="1600" dirty="0">
                <a:solidFill>
                  <a:srgbClr val="E0B10B"/>
                </a:solidFill>
              </a:rPr>
              <a:t>शीर्षक</a:t>
            </a:r>
            <a:r>
              <a:rPr lang="en-IN" sz="1600" dirty="0">
                <a:solidFill>
                  <a:srgbClr val="E0B10B"/>
                </a:solidFill>
              </a:rPr>
              <a:t> </a:t>
            </a:r>
            <a:r>
              <a:rPr lang="hi-IN" sz="1600" dirty="0">
                <a:solidFill>
                  <a:srgbClr val="E0B10B"/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rgbClr val="E0B10B"/>
              </a:solidFill>
              <a:latin typeface="Sans-sarif"/>
            </a:endParaRPr>
          </a:p>
        </p:txBody>
      </p:sp>
    </p:spTree>
  </p:cSld>
  <p:clrMapOvr>
    <a:masterClrMapping/>
  </p:clrMapOvr>
  <p:transition spd="slow">
    <p:push dir="u"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47664" y="2636912"/>
            <a:ext cx="5695191" cy="1326259"/>
          </a:xfrm>
        </p:spPr>
        <p:txBody>
          <a:bodyPr>
            <a:normAutofit fontScale="90000"/>
          </a:bodyPr>
          <a:lstStyle/>
          <a:p>
            <a:pPr algn="r"/>
            <a:r>
              <a:rPr lang="hi-IN" b="1" dirty="0">
                <a:latin typeface="Sans-sarif"/>
              </a:rPr>
              <a:t>आपका धन्यवाद</a:t>
            </a:r>
            <a:r>
              <a:rPr lang="en-US" b="1" dirty="0">
                <a:latin typeface="Sans-sarif"/>
              </a:rPr>
              <a:t>… </a:t>
            </a:r>
          </a:p>
        </p:txBody>
      </p:sp>
      <p:sp>
        <p:nvSpPr>
          <p:cNvPr id="8" name="Freeform: Shape 17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496824" y="352519"/>
            <a:ext cx="7535357" cy="6505483"/>
          </a:xfrm>
          <a:custGeom>
            <a:avLst/>
            <a:gdLst>
              <a:gd name="connsiteX0" fmla="*/ 870790 w 7535357"/>
              <a:gd name="connsiteY0" fmla="*/ 6324367 h 6505483"/>
              <a:gd name="connsiteX1" fmla="*/ 887365 w 7535357"/>
              <a:gd name="connsiteY1" fmla="*/ 6353077 h 6505483"/>
              <a:gd name="connsiteX2" fmla="*/ 941227 w 7535357"/>
              <a:gd name="connsiteY2" fmla="*/ 6446366 h 6505483"/>
              <a:gd name="connsiteX3" fmla="*/ 975359 w 7535357"/>
              <a:gd name="connsiteY3" fmla="*/ 6505483 h 6505483"/>
              <a:gd name="connsiteX4" fmla="*/ 968986 w 7535357"/>
              <a:gd name="connsiteY4" fmla="*/ 6505483 h 6505483"/>
              <a:gd name="connsiteX5" fmla="*/ 2633174 w 7535357"/>
              <a:gd name="connsiteY5" fmla="*/ 2601984 h 6505483"/>
              <a:gd name="connsiteX6" fmla="*/ 5550429 w 7535357"/>
              <a:gd name="connsiteY6" fmla="*/ 2609297 h 6505483"/>
              <a:gd name="connsiteX7" fmla="*/ 6003423 w 7535357"/>
              <a:gd name="connsiteY7" fmla="*/ 2865446 h 6505483"/>
              <a:gd name="connsiteX8" fmla="*/ 7465225 w 7535357"/>
              <a:gd name="connsiteY8" fmla="*/ 5397364 h 6505483"/>
              <a:gd name="connsiteX9" fmla="*/ 7463717 w 7535357"/>
              <a:gd name="connsiteY9" fmla="*/ 5923211 h 6505483"/>
              <a:gd name="connsiteX10" fmla="*/ 7159062 w 7535357"/>
              <a:gd name="connsiteY10" fmla="*/ 6451662 h 6505483"/>
              <a:gd name="connsiteX11" fmla="*/ 7128035 w 7535357"/>
              <a:gd name="connsiteY11" fmla="*/ 6505483 h 6505483"/>
              <a:gd name="connsiteX12" fmla="*/ 1073039 w 7535357"/>
              <a:gd name="connsiteY12" fmla="*/ 6505483 h 6505483"/>
              <a:gd name="connsiteX13" fmla="*/ 986766 w 7535357"/>
              <a:gd name="connsiteY13" fmla="*/ 6356056 h 6505483"/>
              <a:gd name="connsiteX14" fmla="*/ 729452 w 7535357"/>
              <a:gd name="connsiteY14" fmla="*/ 5910374 h 6505483"/>
              <a:gd name="connsiteX15" fmla="*/ 734117 w 7535357"/>
              <a:gd name="connsiteY15" fmla="*/ 5389995 h 6505483"/>
              <a:gd name="connsiteX16" fmla="*/ 2186411 w 7535357"/>
              <a:gd name="connsiteY16" fmla="*/ 2859923 h 6505483"/>
              <a:gd name="connsiteX17" fmla="*/ 2633174 w 7535357"/>
              <a:gd name="connsiteY17" fmla="*/ 2601984 h 6505483"/>
              <a:gd name="connsiteX18" fmla="*/ 631805 w 7535357"/>
              <a:gd name="connsiteY18" fmla="*/ 1616850 h 6505483"/>
              <a:gd name="connsiteX19" fmla="*/ 1562676 w 7535357"/>
              <a:gd name="connsiteY19" fmla="*/ 1616850 h 6505483"/>
              <a:gd name="connsiteX20" fmla="*/ 1705423 w 7535357"/>
              <a:gd name="connsiteY20" fmla="*/ 1700980 h 6505483"/>
              <a:gd name="connsiteX21" fmla="*/ 2171863 w 7535357"/>
              <a:gd name="connsiteY21" fmla="*/ 2504221 h 6505483"/>
              <a:gd name="connsiteX22" fmla="*/ 2171863 w 7535357"/>
              <a:gd name="connsiteY22" fmla="*/ 2668475 h 6505483"/>
              <a:gd name="connsiteX23" fmla="*/ 1705423 w 7535357"/>
              <a:gd name="connsiteY23" fmla="*/ 3471716 h 6505483"/>
              <a:gd name="connsiteX24" fmla="*/ 1562676 w 7535357"/>
              <a:gd name="connsiteY24" fmla="*/ 3555846 h 6505483"/>
              <a:gd name="connsiteX25" fmla="*/ 631805 w 7535357"/>
              <a:gd name="connsiteY25" fmla="*/ 3555846 h 6505483"/>
              <a:gd name="connsiteX26" fmla="*/ 487048 w 7535357"/>
              <a:gd name="connsiteY26" fmla="*/ 3471716 h 6505483"/>
              <a:gd name="connsiteX27" fmla="*/ 22618 w 7535357"/>
              <a:gd name="connsiteY27" fmla="*/ 2668475 h 6505483"/>
              <a:gd name="connsiteX28" fmla="*/ 22618 w 7535357"/>
              <a:gd name="connsiteY28" fmla="*/ 2504221 h 6505483"/>
              <a:gd name="connsiteX29" fmla="*/ 487048 w 7535357"/>
              <a:gd name="connsiteY29" fmla="*/ 1700980 h 6505483"/>
              <a:gd name="connsiteX30" fmla="*/ 631805 w 7535357"/>
              <a:gd name="connsiteY30" fmla="*/ 1616850 h 6505483"/>
              <a:gd name="connsiteX31" fmla="*/ 2438663 w 7535357"/>
              <a:gd name="connsiteY31" fmla="*/ 0 h 6505483"/>
              <a:gd name="connsiteX32" fmla="*/ 3658537 w 7535357"/>
              <a:gd name="connsiteY32" fmla="*/ 0 h 6505483"/>
              <a:gd name="connsiteX33" fmla="*/ 3832803 w 7535357"/>
              <a:gd name="connsiteY33" fmla="*/ 96870 h 6505483"/>
              <a:gd name="connsiteX34" fmla="*/ 4442740 w 7535357"/>
              <a:gd name="connsiteY34" fmla="*/ 1140907 h 6505483"/>
              <a:gd name="connsiteX35" fmla="*/ 4442740 w 7535357"/>
              <a:gd name="connsiteY35" fmla="*/ 1341821 h 6505483"/>
              <a:gd name="connsiteX36" fmla="*/ 3832803 w 7535357"/>
              <a:gd name="connsiteY36" fmla="*/ 2385858 h 6505483"/>
              <a:gd name="connsiteX37" fmla="*/ 3658537 w 7535357"/>
              <a:gd name="connsiteY37" fmla="*/ 2482727 h 6505483"/>
              <a:gd name="connsiteX38" fmla="*/ 2438663 w 7535357"/>
              <a:gd name="connsiteY38" fmla="*/ 2482727 h 6505483"/>
              <a:gd name="connsiteX39" fmla="*/ 2264396 w 7535357"/>
              <a:gd name="connsiteY39" fmla="*/ 2385858 h 6505483"/>
              <a:gd name="connsiteX40" fmla="*/ 1654460 w 7535357"/>
              <a:gd name="connsiteY40" fmla="*/ 1341821 h 6505483"/>
              <a:gd name="connsiteX41" fmla="*/ 1654460 w 7535357"/>
              <a:gd name="connsiteY41" fmla="*/ 1140907 h 6505483"/>
              <a:gd name="connsiteX42" fmla="*/ 2264396 w 7535357"/>
              <a:gd name="connsiteY42" fmla="*/ 96870 h 6505483"/>
              <a:gd name="connsiteX43" fmla="*/ 2438663 w 7535357"/>
              <a:gd name="connsiteY43" fmla="*/ 0 h 65054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</a:cxnLst>
            <a:rect l="l" t="t" r="r" b="b"/>
            <a:pathLst>
              <a:path w="7535357" h="6505483">
                <a:moveTo>
                  <a:pt x="870790" y="6324367"/>
                </a:moveTo>
                <a:lnTo>
                  <a:pt x="887365" y="6353077"/>
                </a:lnTo>
                <a:cubicBezTo>
                  <a:pt x="904174" y="6382190"/>
                  <a:pt x="922103" y="6413242"/>
                  <a:pt x="941227" y="6446366"/>
                </a:cubicBezTo>
                <a:lnTo>
                  <a:pt x="975359" y="6505483"/>
                </a:lnTo>
                <a:lnTo>
                  <a:pt x="968986" y="6505483"/>
                </a:lnTo>
                <a:close/>
                <a:moveTo>
                  <a:pt x="2633174" y="2601984"/>
                </a:moveTo>
                <a:cubicBezTo>
                  <a:pt x="2633174" y="2601984"/>
                  <a:pt x="2633174" y="2601984"/>
                  <a:pt x="5550429" y="2609297"/>
                </a:cubicBezTo>
                <a:cubicBezTo>
                  <a:pt x="5736287" y="2604071"/>
                  <a:pt x="5911862" y="2706860"/>
                  <a:pt x="6003423" y="2865446"/>
                </a:cubicBezTo>
                <a:cubicBezTo>
                  <a:pt x="6003423" y="2865446"/>
                  <a:pt x="6003423" y="2865446"/>
                  <a:pt x="7465225" y="5397364"/>
                </a:cubicBezTo>
                <a:cubicBezTo>
                  <a:pt x="7559943" y="5561419"/>
                  <a:pt x="7558015" y="5759398"/>
                  <a:pt x="7463717" y="5923211"/>
                </a:cubicBezTo>
                <a:cubicBezTo>
                  <a:pt x="7463717" y="5923211"/>
                  <a:pt x="7463717" y="5923211"/>
                  <a:pt x="7159062" y="6451662"/>
                </a:cubicBezTo>
                <a:lnTo>
                  <a:pt x="7128035" y="6505483"/>
                </a:lnTo>
                <a:lnTo>
                  <a:pt x="1073039" y="6505483"/>
                </a:lnTo>
                <a:lnTo>
                  <a:pt x="986766" y="6356056"/>
                </a:lnTo>
                <a:cubicBezTo>
                  <a:pt x="906468" y="6216974"/>
                  <a:pt x="820815" y="6068620"/>
                  <a:pt x="729452" y="5910374"/>
                </a:cubicBezTo>
                <a:cubicBezTo>
                  <a:pt x="637892" y="5751787"/>
                  <a:pt x="636662" y="5548340"/>
                  <a:pt x="734117" y="5389995"/>
                </a:cubicBezTo>
                <a:cubicBezTo>
                  <a:pt x="734117" y="5389995"/>
                  <a:pt x="734117" y="5389995"/>
                  <a:pt x="2186411" y="2859923"/>
                </a:cubicBezTo>
                <a:cubicBezTo>
                  <a:pt x="2275261" y="2699254"/>
                  <a:pt x="2449608" y="2598596"/>
                  <a:pt x="2633174" y="2601984"/>
                </a:cubicBezTo>
                <a:close/>
                <a:moveTo>
                  <a:pt x="631805" y="1616850"/>
                </a:moveTo>
                <a:cubicBezTo>
                  <a:pt x="631805" y="1616850"/>
                  <a:pt x="631805" y="1616850"/>
                  <a:pt x="1562676" y="1616850"/>
                </a:cubicBezTo>
                <a:cubicBezTo>
                  <a:pt x="1620981" y="1616850"/>
                  <a:pt x="1677276" y="1648900"/>
                  <a:pt x="1705423" y="1700980"/>
                </a:cubicBezTo>
                <a:cubicBezTo>
                  <a:pt x="1705423" y="1700980"/>
                  <a:pt x="1705423" y="1700980"/>
                  <a:pt x="2171863" y="2504221"/>
                </a:cubicBezTo>
                <a:cubicBezTo>
                  <a:pt x="2202021" y="2554299"/>
                  <a:pt x="2202021" y="2618398"/>
                  <a:pt x="2171863" y="2668475"/>
                </a:cubicBezTo>
                <a:cubicBezTo>
                  <a:pt x="2171863" y="2668475"/>
                  <a:pt x="2171863" y="2668475"/>
                  <a:pt x="1705423" y="3471716"/>
                </a:cubicBezTo>
                <a:cubicBezTo>
                  <a:pt x="1677276" y="3523797"/>
                  <a:pt x="1620981" y="3555846"/>
                  <a:pt x="1562676" y="3555846"/>
                </a:cubicBezTo>
                <a:cubicBezTo>
                  <a:pt x="1562676" y="3555846"/>
                  <a:pt x="1562676" y="3555846"/>
                  <a:pt x="631805" y="3555846"/>
                </a:cubicBezTo>
                <a:cubicBezTo>
                  <a:pt x="571490" y="3555846"/>
                  <a:pt x="517206" y="3523797"/>
                  <a:pt x="487048" y="3471716"/>
                </a:cubicBezTo>
                <a:cubicBezTo>
                  <a:pt x="487048" y="3471716"/>
                  <a:pt x="487048" y="3471716"/>
                  <a:pt x="22618" y="2668475"/>
                </a:cubicBezTo>
                <a:cubicBezTo>
                  <a:pt x="-7540" y="2618398"/>
                  <a:pt x="-7540" y="2554299"/>
                  <a:pt x="22618" y="2504221"/>
                </a:cubicBezTo>
                <a:cubicBezTo>
                  <a:pt x="22618" y="2504221"/>
                  <a:pt x="22618" y="2504221"/>
                  <a:pt x="487048" y="1700980"/>
                </a:cubicBezTo>
                <a:cubicBezTo>
                  <a:pt x="517206" y="1648900"/>
                  <a:pt x="571490" y="1616850"/>
                  <a:pt x="631805" y="1616850"/>
                </a:cubicBezTo>
                <a:close/>
                <a:moveTo>
                  <a:pt x="2438663" y="0"/>
                </a:moveTo>
                <a:cubicBezTo>
                  <a:pt x="3658537" y="0"/>
                  <a:pt x="3658537" y="0"/>
                  <a:pt x="3658537" y="0"/>
                </a:cubicBezTo>
                <a:cubicBezTo>
                  <a:pt x="3720256" y="0"/>
                  <a:pt x="3800129" y="43054"/>
                  <a:pt x="3832803" y="96870"/>
                </a:cubicBezTo>
                <a:cubicBezTo>
                  <a:pt x="4442740" y="1140907"/>
                  <a:pt x="4442740" y="1140907"/>
                  <a:pt x="4442740" y="1140907"/>
                </a:cubicBezTo>
                <a:cubicBezTo>
                  <a:pt x="4471785" y="1198311"/>
                  <a:pt x="4471785" y="1284417"/>
                  <a:pt x="4442740" y="1341821"/>
                </a:cubicBezTo>
                <a:cubicBezTo>
                  <a:pt x="3832803" y="2385858"/>
                  <a:pt x="3832803" y="2385858"/>
                  <a:pt x="3832803" y="2385858"/>
                </a:cubicBezTo>
                <a:cubicBezTo>
                  <a:pt x="3800129" y="2439675"/>
                  <a:pt x="3720256" y="2482727"/>
                  <a:pt x="3658537" y="2482727"/>
                </a:cubicBezTo>
                <a:lnTo>
                  <a:pt x="2438663" y="2482727"/>
                </a:lnTo>
                <a:cubicBezTo>
                  <a:pt x="2373313" y="2482727"/>
                  <a:pt x="2293441" y="2439675"/>
                  <a:pt x="2264396" y="2385858"/>
                </a:cubicBezTo>
                <a:cubicBezTo>
                  <a:pt x="1654460" y="1341821"/>
                  <a:pt x="1654460" y="1341821"/>
                  <a:pt x="1654460" y="1341821"/>
                </a:cubicBezTo>
                <a:cubicBezTo>
                  <a:pt x="1621784" y="1284417"/>
                  <a:pt x="1621784" y="1198311"/>
                  <a:pt x="1654460" y="1140907"/>
                </a:cubicBezTo>
                <a:cubicBezTo>
                  <a:pt x="2264396" y="96870"/>
                  <a:pt x="2264396" y="96870"/>
                  <a:pt x="2264396" y="96870"/>
                </a:cubicBezTo>
                <a:cubicBezTo>
                  <a:pt x="2293441" y="43054"/>
                  <a:pt x="2373313" y="0"/>
                  <a:pt x="2438663" y="0"/>
                </a:cubicBezTo>
                <a:close/>
              </a:path>
            </a:pathLst>
          </a:custGeom>
          <a:solidFill>
            <a:schemeClr val="tx1">
              <a:lumMod val="50000"/>
              <a:lumOff val="50000"/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79CB0-29A5-470B-A303-015B39029378}" type="slidenum">
              <a:rPr lang="en-IN" smtClean="0">
                <a:latin typeface="Sans-sarif"/>
              </a:rPr>
              <a:t>3</a:t>
            </a:fld>
            <a:endParaRPr lang="en-IN" dirty="0">
              <a:latin typeface="Sans-sarif"/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hi-IN" dirty="0"/>
              <a:t>शीर्षक का विवरण यहाँ लिखें</a:t>
            </a:r>
            <a:endParaRPr lang="en-IN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36"/>
          </p:nvPr>
        </p:nvSpPr>
        <p:spPr/>
        <p:txBody>
          <a:bodyPr/>
          <a:lstStyle/>
          <a:p>
            <a:r>
              <a:rPr lang="hi-IN" dirty="0"/>
              <a:t>स्लाइड का शीर्षक</a:t>
            </a:r>
            <a:endParaRPr lang="en-IN" dirty="0"/>
          </a:p>
        </p:txBody>
      </p:sp>
      <p:graphicFrame>
        <p:nvGraphicFramePr>
          <p:cNvPr id="9" name="Diagram 8"/>
          <p:cNvGraphicFramePr/>
          <p:nvPr>
            <p:extLst>
              <p:ext uri="{D42A27DB-BD31-4B8C-83A1-F6EECF244321}">
                <p14:modId xmlns:p14="http://schemas.microsoft.com/office/powerpoint/2010/main" val="3201563768"/>
              </p:ext>
            </p:extLst>
          </p:nvPr>
        </p:nvGraphicFramePr>
        <p:xfrm>
          <a:off x="1501800" y="2365695"/>
          <a:ext cx="6140400" cy="39436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Diagram 7"/>
          <p:cNvGraphicFramePr/>
          <p:nvPr>
            <p:extLst>
              <p:ext uri="{D42A27DB-BD31-4B8C-83A1-F6EECF244321}">
                <p14:modId xmlns:p14="http://schemas.microsoft.com/office/powerpoint/2010/main" val="1330616025"/>
              </p:ext>
            </p:extLst>
          </p:nvPr>
        </p:nvGraphicFramePr>
        <p:xfrm>
          <a:off x="2778337" y="2564904"/>
          <a:ext cx="3587326" cy="293245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9" name="Slide Number Placeholder 1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79CB0-29A5-470B-A303-015B39029378}" type="slidenum">
              <a:rPr lang="en-IN" smtClean="0">
                <a:latin typeface="HK Grotesk" pitchFamily="2" charset="77"/>
              </a:rPr>
              <a:t>4</a:t>
            </a:fld>
            <a:endParaRPr lang="en-IN" dirty="0">
              <a:latin typeface="HK Grotesk" pitchFamily="2" charset="77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hi-IN" dirty="0"/>
              <a:t>शीर्षक का विवरण यहाँ लिखें</a:t>
            </a:r>
            <a:endParaRPr lang="en-IN" dirty="0"/>
          </a:p>
          <a:p>
            <a:endParaRPr lang="en-IN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36"/>
          </p:nvPr>
        </p:nvSpPr>
        <p:spPr/>
        <p:txBody>
          <a:bodyPr/>
          <a:lstStyle/>
          <a:p>
            <a:r>
              <a:rPr lang="hi-IN" dirty="0"/>
              <a:t>स्लाइड का शीर्षक</a:t>
            </a:r>
            <a:endParaRPr lang="en-IN" dirty="0"/>
          </a:p>
        </p:txBody>
      </p:sp>
      <p:sp>
        <p:nvSpPr>
          <p:cNvPr id="17" name="TextBox 16"/>
          <p:cNvSpPr txBox="1"/>
          <p:nvPr/>
        </p:nvSpPr>
        <p:spPr>
          <a:xfrm>
            <a:off x="251520" y="3350476"/>
            <a:ext cx="2400620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r"/>
            <a:r>
              <a:rPr lang="hi-IN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IN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 1</a:t>
            </a:r>
            <a:endParaRPr lang="en-IN" sz="2000" b="1" dirty="0">
              <a:solidFill>
                <a:schemeClr val="tx1">
                  <a:lumMod val="65000"/>
                  <a:lumOff val="35000"/>
                </a:schemeClr>
              </a:solidFill>
              <a:latin typeface="Calibre Medium" panose="020B0603030202060203"/>
            </a:endParaRPr>
          </a:p>
          <a:p>
            <a:pPr algn="r"/>
            <a:endParaRPr lang="en-US" sz="1600" dirty="0">
              <a:solidFill>
                <a:schemeClr val="tx1">
                  <a:lumMod val="65000"/>
                  <a:lumOff val="35000"/>
                </a:schemeClr>
              </a:solidFill>
              <a:latin typeface="Sans-sarif"/>
            </a:endParaRPr>
          </a:p>
          <a:p>
            <a:pPr lvl="0" algn="r"/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IN" sz="16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444208" y="3350476"/>
            <a:ext cx="2400620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hi-IN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IN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 2</a:t>
            </a:r>
            <a:endParaRPr lang="en-IN" sz="2000" b="1" dirty="0">
              <a:solidFill>
                <a:schemeClr val="tx1">
                  <a:lumMod val="65000"/>
                  <a:lumOff val="35000"/>
                </a:schemeClr>
              </a:solidFill>
              <a:latin typeface="Calibre Medium" panose="020B0603030202060203"/>
            </a:endParaRPr>
          </a:p>
          <a:p>
            <a:endParaRPr lang="en-US" sz="1600" dirty="0">
              <a:solidFill>
                <a:schemeClr val="tx1">
                  <a:lumMod val="65000"/>
                  <a:lumOff val="35000"/>
                </a:schemeClr>
              </a:solidFill>
              <a:latin typeface="Sans-sarif"/>
            </a:endParaRPr>
          </a:p>
          <a:p>
            <a:pPr lvl="0"/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IN" sz="16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</p:cSld>
  <p:clrMapOvr>
    <a:masterClrMapping/>
  </p:clrMapOvr>
  <p:transition spd="slow">
    <p:push dir="u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1850052269"/>
              </p:ext>
            </p:extLst>
          </p:nvPr>
        </p:nvGraphicFramePr>
        <p:xfrm>
          <a:off x="1479794" y="2882239"/>
          <a:ext cx="6184413" cy="29950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79CB0-29A5-470B-A303-015B39029378}" type="slidenum">
              <a:rPr lang="en-IN" smtClean="0"/>
              <a:t>5</a:t>
            </a:fld>
            <a:endParaRPr lang="en-IN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hi-IN" dirty="0"/>
              <a:t>शीर्षक का विवरण यहाँ लिखें</a:t>
            </a:r>
            <a:endParaRPr lang="en-IN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6"/>
          </p:nvPr>
        </p:nvSpPr>
        <p:spPr/>
        <p:txBody>
          <a:bodyPr/>
          <a:lstStyle/>
          <a:p>
            <a:r>
              <a:rPr lang="hi-IN" dirty="0"/>
              <a:t>स्लाइड का शीर्षक</a:t>
            </a:r>
            <a:endParaRPr lang="en-IN" dirty="0"/>
          </a:p>
        </p:txBody>
      </p:sp>
    </p:spTree>
  </p:cSld>
  <p:clrMapOvr>
    <a:masterClrMapping/>
  </p:clrMapOvr>
  <p:transition spd="slow">
    <p:push dir="u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758239111"/>
              </p:ext>
            </p:extLst>
          </p:nvPr>
        </p:nvGraphicFramePr>
        <p:xfrm>
          <a:off x="1007604" y="2348881"/>
          <a:ext cx="7128792" cy="38884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79CB0-29A5-470B-A303-015B39029378}" type="slidenum">
              <a:rPr lang="en-IN" smtClean="0"/>
              <a:t>6</a:t>
            </a:fld>
            <a:endParaRPr lang="en-IN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hi-IN" dirty="0"/>
              <a:t>शीर्षक का विवरण यहाँ लिखें</a:t>
            </a:r>
            <a:endParaRPr lang="en-IN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6"/>
          </p:nvPr>
        </p:nvSpPr>
        <p:spPr/>
        <p:txBody>
          <a:bodyPr/>
          <a:lstStyle/>
          <a:p>
            <a:r>
              <a:rPr lang="hi-IN" dirty="0"/>
              <a:t>स्लाइड का शीर्षक</a:t>
            </a:r>
            <a:endParaRPr lang="en-IN" dirty="0"/>
          </a:p>
        </p:txBody>
      </p:sp>
    </p:spTree>
  </p:cSld>
  <p:clrMapOvr>
    <a:masterClrMapping/>
  </p:clrMapOvr>
  <p:transition spd="slow">
    <p:push dir="u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79CB0-29A5-470B-A303-015B39029378}" type="slidenum">
              <a:rPr lang="en-IN" smtClean="0"/>
              <a:t>7</a:t>
            </a:fld>
            <a:endParaRPr lang="en-IN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hi-IN" dirty="0"/>
              <a:t>शीर्षक का विवरण यहाँ लिखें</a:t>
            </a:r>
            <a:endParaRPr lang="en-IN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36"/>
          </p:nvPr>
        </p:nvSpPr>
        <p:spPr/>
        <p:txBody>
          <a:bodyPr/>
          <a:lstStyle/>
          <a:p>
            <a:r>
              <a:rPr lang="hi-IN" dirty="0"/>
              <a:t>स्लाइड का शीर्षक</a:t>
            </a:r>
            <a:endParaRPr lang="en-IN" dirty="0"/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3254708895"/>
              </p:ext>
            </p:extLst>
          </p:nvPr>
        </p:nvGraphicFramePr>
        <p:xfrm>
          <a:off x="1151620" y="2274719"/>
          <a:ext cx="6840760" cy="426034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79CB0-29A5-470B-A303-015B39029378}" type="slidenum">
              <a:rPr lang="en-IN" smtClean="0"/>
              <a:t>8</a:t>
            </a:fld>
            <a:endParaRPr lang="en-IN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hi-IN" dirty="0"/>
              <a:t>शीर्षक का विवरण यहाँ लिखें</a:t>
            </a:r>
            <a:endParaRPr lang="en-IN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6"/>
          </p:nvPr>
        </p:nvSpPr>
        <p:spPr/>
        <p:txBody>
          <a:bodyPr/>
          <a:lstStyle/>
          <a:p>
            <a:r>
              <a:rPr lang="hi-IN" dirty="0"/>
              <a:t>स्लाइड का शीर्षक</a:t>
            </a:r>
            <a:endParaRPr lang="en-IN" dirty="0"/>
          </a:p>
        </p:txBody>
      </p:sp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3522309850"/>
              </p:ext>
            </p:extLst>
          </p:nvPr>
        </p:nvGraphicFramePr>
        <p:xfrm>
          <a:off x="1187624" y="2348880"/>
          <a:ext cx="6912768" cy="39919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79CB0-29A5-470B-A303-015B39029378}" type="slidenum">
              <a:rPr lang="en-IN" smtClean="0"/>
              <a:t>9</a:t>
            </a:fld>
            <a:endParaRPr lang="en-IN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hi-IN" dirty="0"/>
              <a:t>शीर्षक का विवरण यहाँ लिखें</a:t>
            </a:r>
            <a:endParaRPr lang="en-IN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36"/>
          </p:nvPr>
        </p:nvSpPr>
        <p:spPr/>
        <p:txBody>
          <a:bodyPr/>
          <a:lstStyle/>
          <a:p>
            <a:r>
              <a:rPr lang="hi-IN" dirty="0"/>
              <a:t>स्लाइड का शीर्षक</a:t>
            </a:r>
            <a:endParaRPr lang="en-IN" dirty="0"/>
          </a:p>
        </p:txBody>
      </p:sp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1588211011"/>
              </p:ext>
            </p:extLst>
          </p:nvPr>
        </p:nvGraphicFramePr>
        <p:xfrm>
          <a:off x="1475656" y="2790564"/>
          <a:ext cx="7272808" cy="315918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912</TotalTime>
  <Words>1158</Words>
  <Application>Microsoft Office PowerPoint</Application>
  <PresentationFormat>On-screen Show (4:3)</PresentationFormat>
  <Paragraphs>299</Paragraphs>
  <Slides>29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29</vt:i4>
      </vt:variant>
    </vt:vector>
  </HeadingPairs>
  <TitlesOfParts>
    <vt:vector size="42" baseType="lpstr">
      <vt:lpstr>Arial</vt:lpstr>
      <vt:lpstr>Calibre Medium</vt:lpstr>
      <vt:lpstr>Calibri</vt:lpstr>
      <vt:lpstr>Calibri Light</vt:lpstr>
      <vt:lpstr>HK Grotesk</vt:lpstr>
      <vt:lpstr>HK Grotesk Regular</vt:lpstr>
      <vt:lpstr>Lato Light</vt:lpstr>
      <vt:lpstr>Mangal</vt:lpstr>
      <vt:lpstr>Open Sans</vt:lpstr>
      <vt:lpstr>Open Sans Light</vt:lpstr>
      <vt:lpstr>Sans-sarif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आपका धन्यवाद…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rohit maurya</cp:lastModifiedBy>
  <cp:revision>133</cp:revision>
  <dcterms:created xsi:type="dcterms:W3CDTF">2021-06-21T15:58:00Z</dcterms:created>
  <dcterms:modified xsi:type="dcterms:W3CDTF">2022-08-24T06:17:29Z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1033-11.2.0.10176</vt:lpwstr>
  </property>
</Properties>
</file>