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2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152" r:id="rId15"/>
    <p:sldId id="4153" r:id="rId16"/>
    <p:sldId id="4154" r:id="rId17"/>
    <p:sldId id="4155" r:id="rId18"/>
    <p:sldId id="269" r:id="rId19"/>
    <p:sldId id="270" r:id="rId20"/>
    <p:sldId id="4116" r:id="rId21"/>
    <p:sldId id="272" r:id="rId22"/>
    <p:sldId id="4117" r:id="rId23"/>
    <p:sldId id="273" r:id="rId24"/>
    <p:sldId id="4118" r:id="rId25"/>
    <p:sldId id="4124" r:id="rId26"/>
    <p:sldId id="4123" r:id="rId27"/>
    <p:sldId id="276" r:id="rId28"/>
    <p:sldId id="4112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9D"/>
    <a:srgbClr val="F06060"/>
    <a:srgbClr val="BD042E"/>
    <a:srgbClr val="DC6D1B"/>
    <a:srgbClr val="85DAEB"/>
    <a:srgbClr val="56280E"/>
    <a:srgbClr val="E0B10B"/>
    <a:srgbClr val="544E61"/>
    <a:srgbClr val="A67E4C"/>
    <a:srgbClr val="588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72"/>
    <p:restoredTop sz="96281"/>
  </p:normalViewPr>
  <p:slideViewPr>
    <p:cSldViewPr>
      <p:cViewPr varScale="1">
        <p:scale>
          <a:sx n="92" d="100"/>
          <a:sy n="92" d="100"/>
        </p:scale>
        <p:origin x="84" y="150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2358"/>
    </p:cViewPr>
  </p:sorterViewPr>
  <p:notesViewPr>
    <p:cSldViewPr>
      <p:cViewPr varScale="1">
        <p:scale>
          <a:sx n="50" d="100"/>
          <a:sy n="50" d="100"/>
        </p:scale>
        <p:origin x="2708" y="4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1</a:t>
          </a: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2</a:t>
          </a: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3</a:t>
          </a: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4</a:t>
          </a: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5</a:t>
          </a: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6</a:t>
          </a: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7</a:t>
          </a: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8</a:t>
          </a: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10</a:t>
          </a: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39FDA67-90E1-F94E-8691-0C86651660B5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24CEC6E-2CA9-49C4-8A11-4AE6F3CA0F2B}" type="presOf" srcId="{FF28F977-C8FB-174E-ACF4-316141F47632}" destId="{93FC4030-8F02-5C4B-B124-919850451BB0}" srcOrd="0" destOrd="0" presId="urn:microsoft.com/office/officeart/2005/8/layout/arrow6#1"/>
    <dgm:cxn modelId="{B896177F-324B-4514-AA81-14920D15A394}" type="presOf" srcId="{539FDA67-90E1-F94E-8691-0C86651660B5}" destId="{4FF0E215-6503-8747-B9CD-9703477D63B2}" srcOrd="0" destOrd="0" presId="urn:microsoft.com/office/officeart/2005/8/layout/arrow6#1"/>
    <dgm:cxn modelId="{1A46F4A0-FA27-4C34-9D98-DC7A15575C0C}" type="presOf" srcId="{04B0CAA9-1678-AE4F-82AB-80F62C2FA15F}" destId="{88E9C97E-7A6B-C047-B3D7-59365D382546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F8E717DE-D021-4852-93C5-04E4CF870370}" type="presParOf" srcId="{93FC4030-8F02-5C4B-B124-919850451BB0}" destId="{2B071F57-8C63-CA4C-A5B5-CF7DF4ECC196}" srcOrd="0" destOrd="0" presId="urn:microsoft.com/office/officeart/2005/8/layout/arrow6#1"/>
    <dgm:cxn modelId="{15BE9811-5D8D-4B8E-B439-8FE43DCD5556}" type="presParOf" srcId="{93FC4030-8F02-5C4B-B124-919850451BB0}" destId="{4FF0E215-6503-8747-B9CD-9703477D63B2}" srcOrd="1" destOrd="0" presId="urn:microsoft.com/office/officeart/2005/8/layout/arrow6#1"/>
    <dgm:cxn modelId="{31E8192D-606D-405B-97D7-61DF0B44DCB3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accent1_4" csCatId="accent1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IN" sz="2200" dirty="0">
            <a:latin typeface="Sans-sarif"/>
          </a:endParaRP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IN" sz="2200" dirty="0">
            <a:latin typeface="Sans-sarif"/>
          </a:endParaRP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IN" sz="2200" dirty="0">
            <a:latin typeface="Sans-sarif"/>
          </a:endParaRP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IN" sz="2200" dirty="0">
            <a:latin typeface="Sans-sarif"/>
          </a:endParaRP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29057" custLinFactNeighborY="5281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28538" custLinFactNeighborY="2981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C9DA161C-0FAE-4195-8EDB-A8FA81F336EF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B3DB3B87-B13A-4F98-8BE5-A060E62E1D66}" type="parTrans" cxnId="{A3B8489C-0760-4BEA-9700-445B52BA0A85}">
      <dgm:prSet/>
      <dgm:spPr/>
      <dgm:t>
        <a:bodyPr/>
        <a:lstStyle/>
        <a:p>
          <a:endParaRPr lang="en-IN"/>
        </a:p>
      </dgm:t>
    </dgm:pt>
    <dgm:pt modelId="{D8113377-60AD-4915-BDA4-9F3637A1B0D7}" type="sibTrans" cxnId="{A3B8489C-0760-4BEA-9700-445B52BA0A85}">
      <dgm:prSet/>
      <dgm:spPr/>
      <dgm:t>
        <a:bodyPr/>
        <a:lstStyle/>
        <a:p>
          <a:endParaRPr lang="en-IN"/>
        </a:p>
      </dgm:t>
    </dgm:pt>
    <dgm:pt modelId="{93FACC8C-52F2-4E0A-87FE-E734967E0209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3D4ADF96-1690-48FF-BFE1-756A1F516CD4}" type="parTrans" cxnId="{AFB305D7-159B-4263-891F-83D8E7864E52}">
      <dgm:prSet/>
      <dgm:spPr/>
      <dgm:t>
        <a:bodyPr/>
        <a:lstStyle/>
        <a:p>
          <a:endParaRPr lang="en-IN"/>
        </a:p>
      </dgm:t>
    </dgm:pt>
    <dgm:pt modelId="{1BC259BA-CFC3-4A5D-9BFB-B3A62DAF2A10}" type="sibTrans" cxnId="{AFB305D7-159B-4263-891F-83D8E7864E52}">
      <dgm:prSet/>
      <dgm:spPr/>
      <dgm:t>
        <a:bodyPr/>
        <a:lstStyle/>
        <a:p>
          <a:endParaRPr lang="en-IN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A3B8489C-0760-4BEA-9700-445B52BA0A85}" srcId="{316A4380-FF10-5B4D-9742-8E6A92C9F0A6}" destId="{C9DA161C-0FAE-4195-8EDB-A8FA81F336EF}" srcOrd="1" destOrd="0" parTransId="{B3DB3B87-B13A-4F98-8BE5-A060E62E1D66}" sibTransId="{D8113377-60AD-4915-BDA4-9F3637A1B0D7}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71AB1EC0-28BF-4EB2-8D86-8938D1CC4233}" type="presOf" srcId="{93FACC8C-52F2-4E0A-87FE-E734967E0209}" destId="{C259A450-0778-2D4D-BC8A-44C0FB2F5FE0}" srcOrd="0" destOrd="1" presId="urn:microsoft.com/office/officeart/2005/8/layout/radial2#1"/>
    <dgm:cxn modelId="{5E3938C1-5455-4334-B0C4-0729EE0A62FD}" type="presOf" srcId="{C9DA161C-0FAE-4195-8EDB-A8FA81F336EF}" destId="{AA5907F8-47AC-E441-875E-32C18AE3AB33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FB305D7-159B-4263-891F-83D8E7864E52}" srcId="{2A971883-9BBE-504F-95F6-36CCB5C553CA}" destId="{93FACC8C-52F2-4E0A-87FE-E734967E0209}" srcOrd="1" destOrd="0" parTransId="{3D4ADF96-1690-48FF-BFE1-756A1F516CD4}" sibTransId="{1BC259BA-CFC3-4A5D-9BFB-B3A62DAF2A10}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3000" b="0" i="0" dirty="0" err="1"/>
            <a:t>प्रक्रम</a:t>
          </a:r>
          <a:endParaRPr lang="en-GB" sz="30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1 </a:t>
          </a:r>
          <a:endParaRPr lang="en-GB" dirty="0">
            <a:latin typeface="Sans-sarif"/>
          </a:endParaRP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2</a:t>
          </a:r>
          <a:endParaRPr lang="en-GB" dirty="0">
            <a:latin typeface="Sans-sarif"/>
          </a:endParaRP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3</a:t>
          </a:r>
          <a:endParaRPr lang="en-GB" dirty="0">
            <a:latin typeface="Sans-sarif"/>
          </a:endParaRP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4</a:t>
          </a:r>
          <a:endParaRPr lang="en-GB" dirty="0">
            <a:latin typeface="Sans-sarif"/>
          </a:endParaRP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accent1_3" csCatId="accent1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1 </a:t>
          </a:r>
          <a:endParaRPr lang="en-GB" sz="2600" dirty="0">
            <a:latin typeface="Sans-sarif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2 </a:t>
          </a:r>
          <a:endParaRPr lang="en-GB" sz="2600" dirty="0">
            <a:latin typeface="Sans-sarif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3 </a:t>
          </a:r>
          <a:endParaRPr lang="en-GB" sz="2600" dirty="0">
            <a:latin typeface="Sans-sarif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4</a:t>
          </a:r>
          <a:endParaRPr lang="en-GB" sz="2600" dirty="0">
            <a:latin typeface="Sans-sarif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5</a:t>
          </a:r>
          <a:endParaRPr lang="en-GB" sz="2600" dirty="0">
            <a:latin typeface="Sans-sarif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/>
            <a:t>उप</a:t>
          </a:r>
          <a:r>
            <a:rPr lang="en-IN" sz="2200"/>
            <a:t> </a:t>
          </a:r>
          <a:r>
            <a:rPr lang="hi-IN" sz="2200"/>
            <a:t>शीर्षक</a:t>
          </a:r>
          <a:r>
            <a:rPr lang="en-US" sz="220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7CE8B35D-BE7D-4D82-AE53-CB43F868CBFF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2DEF2123-60AB-482B-A24E-23D3E8865BD3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69857"/>
            <a:satOff val="-1251"/>
            <a:lumOff val="5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139713"/>
            <a:satOff val="-2502"/>
            <a:lumOff val="106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209570"/>
            <a:satOff val="-3754"/>
            <a:lumOff val="159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279426"/>
            <a:satOff val="-5005"/>
            <a:lumOff val="21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247007" y="2196244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1564823"/>
              </a:lnTo>
              <a:lnTo>
                <a:pt x="547479" y="1564823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2937210"/>
        <a:ext cx="82891" cy="82891"/>
      </dsp:txXfrm>
    </dsp:sp>
    <dsp:sp modelId="{566F60A2-8695-EA4F-8316-63CED4C086E7}">
      <dsp:nvSpPr>
        <dsp:cNvPr id="0" name=""/>
        <dsp:cNvSpPr/>
      </dsp:nvSpPr>
      <dsp:spPr>
        <a:xfrm>
          <a:off x="2247007" y="2196244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521607"/>
              </a:lnTo>
              <a:lnTo>
                <a:pt x="547479" y="521607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2438143"/>
        <a:ext cx="37809" cy="37809"/>
      </dsp:txXfrm>
    </dsp:sp>
    <dsp:sp modelId="{6D4ABAC1-D0DB-874D-95E9-FD21C57CB19A}">
      <dsp:nvSpPr>
        <dsp:cNvPr id="0" name=""/>
        <dsp:cNvSpPr/>
      </dsp:nvSpPr>
      <dsp:spPr>
        <a:xfrm>
          <a:off x="2247007" y="1674636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521607"/>
              </a:moveTo>
              <a:lnTo>
                <a:pt x="273739" y="521607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1916535"/>
        <a:ext cx="37809" cy="37809"/>
      </dsp:txXfrm>
    </dsp:sp>
    <dsp:sp modelId="{B22CCCBF-8A0E-434E-BB2E-C95A5A04B0ED}">
      <dsp:nvSpPr>
        <dsp:cNvPr id="0" name=""/>
        <dsp:cNvSpPr/>
      </dsp:nvSpPr>
      <dsp:spPr>
        <a:xfrm>
          <a:off x="2247007" y="631420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1564823"/>
              </a:moveTo>
              <a:lnTo>
                <a:pt x="273739" y="1564823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1372386"/>
        <a:ext cx="82891" cy="82891"/>
      </dsp:txXfrm>
    </dsp:sp>
    <dsp:sp modelId="{47EDD4C2-5DDE-4D41-BF14-A9B46564EF6C}">
      <dsp:nvSpPr>
        <dsp:cNvPr id="0" name=""/>
        <dsp:cNvSpPr/>
      </dsp:nvSpPr>
      <dsp:spPr>
        <a:xfrm rot="16200000">
          <a:off x="-366523" y="1778957"/>
          <a:ext cx="4392488" cy="83457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900" kern="1200" dirty="0"/>
            <a:t>उप</a:t>
          </a:r>
          <a:r>
            <a:rPr lang="en-IN" sz="3900" kern="1200" dirty="0"/>
            <a:t> </a:t>
          </a:r>
          <a:r>
            <a:rPr lang="hi-IN" sz="3900" kern="1200" dirty="0"/>
            <a:t>शीर्षक</a:t>
          </a:r>
          <a:endParaRPr lang="en-GB" sz="3900" kern="1200" dirty="0">
            <a:latin typeface="Sans-sarif"/>
          </a:endParaRPr>
        </a:p>
      </dsp:txBody>
      <dsp:txXfrm>
        <a:off x="-366523" y="1778957"/>
        <a:ext cx="4392488" cy="834572"/>
      </dsp:txXfrm>
    </dsp:sp>
    <dsp:sp modelId="{15CC0AF5-579D-4F4A-8C6A-B0C30C3B62CE}">
      <dsp:nvSpPr>
        <dsp:cNvPr id="0" name=""/>
        <dsp:cNvSpPr/>
      </dsp:nvSpPr>
      <dsp:spPr>
        <a:xfrm>
          <a:off x="2794486" y="214133"/>
          <a:ext cx="2737398" cy="834572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794486" y="214133"/>
        <a:ext cx="2737398" cy="834572"/>
      </dsp:txXfrm>
    </dsp:sp>
    <dsp:sp modelId="{19495BE0-B1E0-D447-9415-29FC23BE0FEB}">
      <dsp:nvSpPr>
        <dsp:cNvPr id="0" name=""/>
        <dsp:cNvSpPr/>
      </dsp:nvSpPr>
      <dsp:spPr>
        <a:xfrm>
          <a:off x="2794486" y="1257349"/>
          <a:ext cx="2737398" cy="834572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794486" y="1257349"/>
        <a:ext cx="2737398" cy="834572"/>
      </dsp:txXfrm>
    </dsp:sp>
    <dsp:sp modelId="{BB888442-F14C-DF4E-8682-F5C5BFC3EEF9}">
      <dsp:nvSpPr>
        <dsp:cNvPr id="0" name=""/>
        <dsp:cNvSpPr/>
      </dsp:nvSpPr>
      <dsp:spPr>
        <a:xfrm>
          <a:off x="2794486" y="2300565"/>
          <a:ext cx="2737398" cy="834572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794486" y="2300565"/>
        <a:ext cx="2737398" cy="834572"/>
      </dsp:txXfrm>
    </dsp:sp>
    <dsp:sp modelId="{336BF91F-D92D-924D-9FD1-24F82F4024AD}">
      <dsp:nvSpPr>
        <dsp:cNvPr id="0" name=""/>
        <dsp:cNvSpPr/>
      </dsp:nvSpPr>
      <dsp:spPr>
        <a:xfrm>
          <a:off x="2794486" y="3343781"/>
          <a:ext cx="2737398" cy="834572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794486" y="3343781"/>
        <a:ext cx="2737398" cy="8345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14520" y="934320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47543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1</a:t>
          </a:r>
        </a:p>
      </dsp:txBody>
      <dsp:txXfrm>
        <a:off x="381885" y="35930"/>
        <a:ext cx="1885527" cy="1103842"/>
      </dsp:txXfrm>
    </dsp:sp>
    <dsp:sp modelId="{7EEEC43E-4852-4125-995A-4AB867C803D2}">
      <dsp:nvSpPr>
        <dsp:cNvPr id="0" name=""/>
        <dsp:cNvSpPr/>
      </dsp:nvSpPr>
      <dsp:spPr>
        <a:xfrm rot="5400000">
          <a:off x="14520" y="2399979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347543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2</a:t>
          </a:r>
        </a:p>
      </dsp:txBody>
      <dsp:txXfrm>
        <a:off x="381885" y="1501588"/>
        <a:ext cx="1885527" cy="1103842"/>
      </dsp:txXfrm>
    </dsp:sp>
    <dsp:sp modelId="{BD8FBA8A-C1D7-4129-B67A-BD395B08F150}">
      <dsp:nvSpPr>
        <dsp:cNvPr id="0" name=""/>
        <dsp:cNvSpPr/>
      </dsp:nvSpPr>
      <dsp:spPr>
        <a:xfrm>
          <a:off x="747350" y="3132808"/>
          <a:ext cx="2590136" cy="175879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347543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3</a:t>
          </a:r>
        </a:p>
      </dsp:txBody>
      <dsp:txXfrm>
        <a:off x="381885" y="2967247"/>
        <a:ext cx="1885527" cy="1103842"/>
      </dsp:txXfrm>
    </dsp:sp>
    <dsp:sp modelId="{0E2F8354-918F-485B-A419-3CB88FA5547B}">
      <dsp:nvSpPr>
        <dsp:cNvPr id="0" name=""/>
        <dsp:cNvSpPr/>
      </dsp:nvSpPr>
      <dsp:spPr>
        <a:xfrm rot="16200000">
          <a:off x="2613622" y="2399979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946644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4</a:t>
          </a:r>
        </a:p>
      </dsp:txBody>
      <dsp:txXfrm>
        <a:off x="2980986" y="2967247"/>
        <a:ext cx="1885527" cy="1103842"/>
      </dsp:txXfrm>
    </dsp:sp>
    <dsp:sp modelId="{4BE37EA5-14E2-4A81-9E97-00E1A2E9DB43}">
      <dsp:nvSpPr>
        <dsp:cNvPr id="0" name=""/>
        <dsp:cNvSpPr/>
      </dsp:nvSpPr>
      <dsp:spPr>
        <a:xfrm rot="16200000">
          <a:off x="2613622" y="934320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946644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5</a:t>
          </a:r>
        </a:p>
      </dsp:txBody>
      <dsp:txXfrm>
        <a:off x="2980986" y="1501588"/>
        <a:ext cx="1885527" cy="1103842"/>
      </dsp:txXfrm>
    </dsp:sp>
    <dsp:sp modelId="{EF7896DD-C83E-49F4-9C32-DEBB9D73517A}">
      <dsp:nvSpPr>
        <dsp:cNvPr id="0" name=""/>
        <dsp:cNvSpPr/>
      </dsp:nvSpPr>
      <dsp:spPr>
        <a:xfrm>
          <a:off x="3346451" y="201491"/>
          <a:ext cx="2590136" cy="175879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946644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6</a:t>
          </a:r>
        </a:p>
      </dsp:txBody>
      <dsp:txXfrm>
        <a:off x="2980986" y="35930"/>
        <a:ext cx="1885527" cy="1103842"/>
      </dsp:txXfrm>
    </dsp:sp>
    <dsp:sp modelId="{BD329A57-037F-480A-8910-10595022CB4B}">
      <dsp:nvSpPr>
        <dsp:cNvPr id="0" name=""/>
        <dsp:cNvSpPr/>
      </dsp:nvSpPr>
      <dsp:spPr>
        <a:xfrm rot="5400000">
          <a:off x="5212723" y="934320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5545745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7</a:t>
          </a:r>
        </a:p>
      </dsp:txBody>
      <dsp:txXfrm>
        <a:off x="5580087" y="35930"/>
        <a:ext cx="1885527" cy="1103842"/>
      </dsp:txXfrm>
    </dsp:sp>
    <dsp:sp modelId="{2F6527F8-B580-4296-9549-61E12CE5E127}">
      <dsp:nvSpPr>
        <dsp:cNvPr id="0" name=""/>
        <dsp:cNvSpPr/>
      </dsp:nvSpPr>
      <dsp:spPr>
        <a:xfrm rot="5400000">
          <a:off x="5212723" y="2399979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5545745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8</a:t>
          </a:r>
        </a:p>
      </dsp:txBody>
      <dsp:txXfrm>
        <a:off x="5580087" y="1501588"/>
        <a:ext cx="1885527" cy="1103842"/>
      </dsp:txXfrm>
    </dsp:sp>
    <dsp:sp modelId="{96B76D69-2E1B-4AC1-8A6D-277E2FAD6E6A}">
      <dsp:nvSpPr>
        <dsp:cNvPr id="0" name=""/>
        <dsp:cNvSpPr/>
      </dsp:nvSpPr>
      <dsp:spPr>
        <a:xfrm>
          <a:off x="5545745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10</a:t>
          </a:r>
        </a:p>
      </dsp:txBody>
      <dsp:txXfrm>
        <a:off x="5580087" y="2967247"/>
        <a:ext cx="1885527" cy="11038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40464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-104548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11073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-75157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IN" sz="2200" kern="1200" dirty="0">
            <a:latin typeface="Sans-sarif"/>
          </a:endParaRP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IN" sz="2200" kern="1200" dirty="0">
            <a:latin typeface="Sans-sarif"/>
          </a:endParaRP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IN" sz="2200" kern="1200" dirty="0">
            <a:latin typeface="Sans-sarif"/>
          </a:endParaRP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IN" sz="2200" kern="1200" dirty="0">
            <a:latin typeface="Sans-sarif"/>
          </a:endParaRP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2605378" y="3007799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691463" y="2121393"/>
          <a:ext cx="72203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722031" y="245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2605378" y="1234987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38499" y="1114759"/>
          <a:ext cx="2062311" cy="2062311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3004545" y="999"/>
          <a:ext cx="1237386" cy="1237386"/>
        </a:xfrm>
        <a:prstGeom prst="ellipse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182210"/>
        <a:ext cx="874964" cy="874964"/>
      </dsp:txXfrm>
    </dsp:sp>
    <dsp:sp modelId="{1D5C7FD3-C7D9-F648-BB72-464376268177}">
      <dsp:nvSpPr>
        <dsp:cNvPr id="0" name=""/>
        <dsp:cNvSpPr/>
      </dsp:nvSpPr>
      <dsp:spPr>
        <a:xfrm>
          <a:off x="4365670" y="999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999"/>
        <a:ext cx="1856080" cy="1237386"/>
      </dsp:txXfrm>
    </dsp:sp>
    <dsp:sp modelId="{DA5ADFE9-3A4C-6542-820A-B5D27C598FC9}">
      <dsp:nvSpPr>
        <dsp:cNvPr id="0" name=""/>
        <dsp:cNvSpPr/>
      </dsp:nvSpPr>
      <dsp:spPr>
        <a:xfrm>
          <a:off x="3413495" y="1527221"/>
          <a:ext cx="1237386" cy="1237386"/>
        </a:xfrm>
        <a:prstGeom prst="ellipse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594706" y="1708432"/>
        <a:ext cx="874964" cy="874964"/>
      </dsp:txXfrm>
    </dsp:sp>
    <dsp:sp modelId="{AA5907F8-47AC-E441-875E-32C18AE3AB33}">
      <dsp:nvSpPr>
        <dsp:cNvPr id="0" name=""/>
        <dsp:cNvSpPr/>
      </dsp:nvSpPr>
      <dsp:spPr>
        <a:xfrm>
          <a:off x="4774620" y="1527221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74620" y="1527221"/>
        <a:ext cx="1856080" cy="1237386"/>
      </dsp:txXfrm>
    </dsp:sp>
    <dsp:sp modelId="{5D84D039-5EA7-F24D-A0D3-2670A8AEC8BF}">
      <dsp:nvSpPr>
        <dsp:cNvPr id="0" name=""/>
        <dsp:cNvSpPr/>
      </dsp:nvSpPr>
      <dsp:spPr>
        <a:xfrm>
          <a:off x="3004545" y="3053443"/>
          <a:ext cx="1237386" cy="1237386"/>
        </a:xfrm>
        <a:prstGeom prst="ellipse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3234654"/>
        <a:ext cx="874964" cy="874964"/>
      </dsp:txXfrm>
    </dsp:sp>
    <dsp:sp modelId="{C259A450-0778-2D4D-BC8A-44C0FB2F5FE0}">
      <dsp:nvSpPr>
        <dsp:cNvPr id="0" name=""/>
        <dsp:cNvSpPr/>
      </dsp:nvSpPr>
      <dsp:spPr>
        <a:xfrm>
          <a:off x="4365670" y="3053443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3053443"/>
        <a:ext cx="1856080" cy="1237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794092" y="1442061"/>
          <a:ext cx="1580372" cy="15803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000" b="0" i="0" kern="1200" dirty="0" err="1"/>
            <a:t>प्रक्रम</a:t>
          </a:r>
          <a:endParaRPr lang="en-GB" sz="3000" kern="1200" dirty="0">
            <a:latin typeface="Sans-sarif"/>
          </a:endParaRPr>
        </a:p>
      </dsp:txBody>
      <dsp:txXfrm>
        <a:off x="3025532" y="1673501"/>
        <a:ext cx="1117492" cy="1117492"/>
      </dsp:txXfrm>
    </dsp:sp>
    <dsp:sp modelId="{B38984C8-B6F4-2B4E-ABE7-ED162E69488E}">
      <dsp:nvSpPr>
        <dsp:cNvPr id="0" name=""/>
        <dsp:cNvSpPr/>
      </dsp:nvSpPr>
      <dsp:spPr>
        <a:xfrm>
          <a:off x="3031148" y="2171"/>
          <a:ext cx="1106260" cy="11062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 </a:t>
          </a:r>
          <a:endParaRPr lang="en-GB" sz="1800" kern="1200" dirty="0">
            <a:latin typeface="Sans-sarif"/>
          </a:endParaRPr>
        </a:p>
      </dsp:txBody>
      <dsp:txXfrm>
        <a:off x="3193156" y="164179"/>
        <a:ext cx="782244" cy="782244"/>
      </dsp:txXfrm>
    </dsp:sp>
    <dsp:sp modelId="{D1ED99F5-4AC6-294C-977A-0BC5CCDD0244}">
      <dsp:nvSpPr>
        <dsp:cNvPr id="0" name=""/>
        <dsp:cNvSpPr/>
      </dsp:nvSpPr>
      <dsp:spPr>
        <a:xfrm>
          <a:off x="4708093" y="1679117"/>
          <a:ext cx="1106260" cy="11062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</a:t>
          </a:r>
          <a:endParaRPr lang="en-GB" sz="1800" kern="1200" dirty="0">
            <a:latin typeface="Sans-sarif"/>
          </a:endParaRPr>
        </a:p>
      </dsp:txBody>
      <dsp:txXfrm>
        <a:off x="4870101" y="1841125"/>
        <a:ext cx="782244" cy="782244"/>
      </dsp:txXfrm>
    </dsp:sp>
    <dsp:sp modelId="{B191C261-20DE-344D-B780-D1BE160E1037}">
      <dsp:nvSpPr>
        <dsp:cNvPr id="0" name=""/>
        <dsp:cNvSpPr/>
      </dsp:nvSpPr>
      <dsp:spPr>
        <a:xfrm>
          <a:off x="3031148" y="3356063"/>
          <a:ext cx="1106260" cy="11062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Sans-sarif"/>
          </a:endParaRPr>
        </a:p>
      </dsp:txBody>
      <dsp:txXfrm>
        <a:off x="3193156" y="3518071"/>
        <a:ext cx="782244" cy="782244"/>
      </dsp:txXfrm>
    </dsp:sp>
    <dsp:sp modelId="{3910101E-310F-F24C-8663-16071E2A5E4D}">
      <dsp:nvSpPr>
        <dsp:cNvPr id="0" name=""/>
        <dsp:cNvSpPr/>
      </dsp:nvSpPr>
      <dsp:spPr>
        <a:xfrm>
          <a:off x="1354202" y="1679117"/>
          <a:ext cx="1106260" cy="11062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</a:t>
          </a:r>
          <a:endParaRPr lang="en-GB" sz="1800" kern="1200" dirty="0">
            <a:latin typeface="Sans-sarif"/>
          </a:endParaRPr>
        </a:p>
      </dsp:txBody>
      <dsp:txXfrm>
        <a:off x="1516210" y="1841125"/>
        <a:ext cx="782244" cy="782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609599" y="0"/>
          <a:ext cx="6908800" cy="460851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381" y="1382553"/>
          <a:ext cx="1433512" cy="1843404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1 </a:t>
          </a:r>
          <a:endParaRPr lang="en-GB" sz="2600" kern="1200" dirty="0">
            <a:latin typeface="Sans-sarif"/>
          </a:endParaRPr>
        </a:p>
      </dsp:txBody>
      <dsp:txXfrm>
        <a:off x="72359" y="1452531"/>
        <a:ext cx="1293556" cy="1703448"/>
      </dsp:txXfrm>
    </dsp:sp>
    <dsp:sp modelId="{F665AD87-A420-1140-9656-AF261E53FE64}">
      <dsp:nvSpPr>
        <dsp:cNvPr id="0" name=""/>
        <dsp:cNvSpPr/>
      </dsp:nvSpPr>
      <dsp:spPr>
        <a:xfrm>
          <a:off x="1674812" y="1382553"/>
          <a:ext cx="1433512" cy="1843404"/>
        </a:xfrm>
        <a:prstGeom prst="roundRect">
          <a:avLst/>
        </a:prstGeom>
        <a:solidFill>
          <a:schemeClr val="accent1">
            <a:shade val="80000"/>
            <a:hueOff val="87321"/>
            <a:satOff val="-1564"/>
            <a:lumOff val="6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2 </a:t>
          </a:r>
          <a:endParaRPr lang="en-GB" sz="2600" kern="1200" dirty="0">
            <a:latin typeface="Sans-sarif"/>
          </a:endParaRPr>
        </a:p>
      </dsp:txBody>
      <dsp:txXfrm>
        <a:off x="1744790" y="1452531"/>
        <a:ext cx="1293556" cy="1703448"/>
      </dsp:txXfrm>
    </dsp:sp>
    <dsp:sp modelId="{A9754BF2-2B18-E448-96DB-B453A7286AEE}">
      <dsp:nvSpPr>
        <dsp:cNvPr id="0" name=""/>
        <dsp:cNvSpPr/>
      </dsp:nvSpPr>
      <dsp:spPr>
        <a:xfrm>
          <a:off x="3347243" y="1382553"/>
          <a:ext cx="1433512" cy="1843404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3 </a:t>
          </a:r>
          <a:endParaRPr lang="en-GB" sz="2600" kern="1200" dirty="0">
            <a:latin typeface="Sans-sarif"/>
          </a:endParaRPr>
        </a:p>
      </dsp:txBody>
      <dsp:txXfrm>
        <a:off x="3417221" y="1452531"/>
        <a:ext cx="1293556" cy="1703448"/>
      </dsp:txXfrm>
    </dsp:sp>
    <dsp:sp modelId="{CA4AE9DA-6160-734F-BB5E-5046D87BB7DA}">
      <dsp:nvSpPr>
        <dsp:cNvPr id="0" name=""/>
        <dsp:cNvSpPr/>
      </dsp:nvSpPr>
      <dsp:spPr>
        <a:xfrm>
          <a:off x="5019675" y="1382553"/>
          <a:ext cx="1433512" cy="1843404"/>
        </a:xfrm>
        <a:prstGeom prst="roundRect">
          <a:avLst/>
        </a:prstGeom>
        <a:solidFill>
          <a:schemeClr val="accent1">
            <a:shade val="80000"/>
            <a:hueOff val="261962"/>
            <a:satOff val="-4692"/>
            <a:lumOff val="199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4</a:t>
          </a:r>
          <a:endParaRPr lang="en-GB" sz="2600" kern="1200" dirty="0">
            <a:latin typeface="Sans-sarif"/>
          </a:endParaRPr>
        </a:p>
      </dsp:txBody>
      <dsp:txXfrm>
        <a:off x="5089653" y="1452531"/>
        <a:ext cx="1293556" cy="1703448"/>
      </dsp:txXfrm>
    </dsp:sp>
    <dsp:sp modelId="{C99703E6-89CA-B84F-97DC-E11F82F0F0FB}">
      <dsp:nvSpPr>
        <dsp:cNvPr id="0" name=""/>
        <dsp:cNvSpPr/>
      </dsp:nvSpPr>
      <dsp:spPr>
        <a:xfrm>
          <a:off x="6692106" y="1382553"/>
          <a:ext cx="1433512" cy="1843404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5</a:t>
          </a:r>
          <a:endParaRPr lang="en-GB" sz="2600" kern="1200" dirty="0">
            <a:latin typeface="Sans-sarif"/>
          </a:endParaRPr>
        </a:p>
      </dsp:txBody>
      <dsp:txXfrm>
        <a:off x="6762084" y="1452531"/>
        <a:ext cx="1293556" cy="17034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1007312" y="1009343"/>
          <a:ext cx="4012169" cy="1993481"/>
        </a:xfrm>
        <a:prstGeom prst="flowChartManualOperati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/>
            <a:t>उप</a:t>
          </a:r>
          <a:r>
            <a:rPr lang="en-IN" sz="2200" kern="1200"/>
            <a:t> </a:t>
          </a:r>
          <a:r>
            <a:rPr lang="hi-IN" sz="2200" kern="1200"/>
            <a:t>शीर्षक</a:t>
          </a:r>
          <a:r>
            <a:rPr lang="en-US" sz="2200" kern="120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032" y="802433"/>
        <a:ext cx="1993481" cy="2407301"/>
      </dsp:txXfrm>
    </dsp:sp>
    <dsp:sp modelId="{0AACB8C9-99B2-674C-A0D5-E2C37A2886F7}">
      <dsp:nvSpPr>
        <dsp:cNvPr id="0" name=""/>
        <dsp:cNvSpPr/>
      </dsp:nvSpPr>
      <dsp:spPr>
        <a:xfrm rot="16200000">
          <a:off x="1135680" y="1009343"/>
          <a:ext cx="4012169" cy="1993481"/>
        </a:xfrm>
        <a:prstGeom prst="flowChartManualOperation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145024" y="802433"/>
        <a:ext cx="1993481" cy="2407301"/>
      </dsp:txXfrm>
    </dsp:sp>
    <dsp:sp modelId="{786FE105-E8B7-3D44-A134-098FC7E76181}">
      <dsp:nvSpPr>
        <dsp:cNvPr id="0" name=""/>
        <dsp:cNvSpPr/>
      </dsp:nvSpPr>
      <dsp:spPr>
        <a:xfrm rot="16200000">
          <a:off x="3278674" y="1009343"/>
          <a:ext cx="4012169" cy="1993481"/>
        </a:xfrm>
        <a:prstGeom prst="flowChartManualOperation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4288018" y="802433"/>
        <a:ext cx="1993481" cy="2407301"/>
      </dsp:txXfrm>
    </dsp:sp>
    <dsp:sp modelId="{322AAD36-4326-6C4D-B4C8-F354AEB72BE0}">
      <dsp:nvSpPr>
        <dsp:cNvPr id="0" name=""/>
        <dsp:cNvSpPr/>
      </dsp:nvSpPr>
      <dsp:spPr>
        <a:xfrm rot="16200000">
          <a:off x="5421667" y="1009343"/>
          <a:ext cx="4012169" cy="1993481"/>
        </a:xfrm>
        <a:prstGeom prst="flowChartManualOperation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6431011" y="802433"/>
        <a:ext cx="1993481" cy="24073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5074732" y="1066039"/>
          <a:ext cx="1710141" cy="3253655"/>
        </a:xfrm>
        <a:prstGeom prst="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5056183" y="2307866"/>
        <a:ext cx="2928290" cy="444636"/>
      </dsp:txXfrm>
    </dsp:sp>
    <dsp:sp modelId="{CA0E963C-4763-E042-A890-F08CD650A506}">
      <dsp:nvSpPr>
        <dsp:cNvPr id="0" name=""/>
        <dsp:cNvSpPr/>
      </dsp:nvSpPr>
      <dsp:spPr>
        <a:xfrm>
          <a:off x="3211681" y="517183"/>
          <a:ext cx="1710141" cy="3800776"/>
        </a:xfrm>
        <a:prstGeom prst="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946927" y="2005214"/>
        <a:ext cx="3420698" cy="444636"/>
      </dsp:txXfrm>
    </dsp:sp>
    <dsp:sp modelId="{629D7055-DE38-8F4E-97FC-F6ED2C7DFB5A}">
      <dsp:nvSpPr>
        <dsp:cNvPr id="0" name=""/>
        <dsp:cNvSpPr/>
      </dsp:nvSpPr>
      <dsp:spPr>
        <a:xfrm>
          <a:off x="1343125" y="0"/>
          <a:ext cx="1710141" cy="431795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845639" y="1720763"/>
        <a:ext cx="3886163" cy="444636"/>
      </dsp:txXfrm>
    </dsp:sp>
    <dsp:sp modelId="{A5523B85-0412-4E42-9716-C4555CA93B92}">
      <dsp:nvSpPr>
        <dsp:cNvPr id="0" name=""/>
        <dsp:cNvSpPr/>
      </dsp:nvSpPr>
      <dsp:spPr>
        <a:xfrm>
          <a:off x="1343125" y="0"/>
          <a:ext cx="1214200" cy="433878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1343125" y="0"/>
        <a:ext cx="1214200" cy="4338785"/>
      </dsp:txXfrm>
    </dsp:sp>
    <dsp:sp modelId="{1EBB2F6C-8754-460D-B0F1-53F75C569537}">
      <dsp:nvSpPr>
        <dsp:cNvPr id="0" name=""/>
        <dsp:cNvSpPr/>
      </dsp:nvSpPr>
      <dsp:spPr>
        <a:xfrm>
          <a:off x="3211681" y="517183"/>
          <a:ext cx="1214200" cy="38216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3211681" y="517183"/>
        <a:ext cx="1214200" cy="3821602"/>
      </dsp:txXfrm>
    </dsp:sp>
    <dsp:sp modelId="{B16F5C68-3A30-4E19-AC0E-4FE4CB4F7C69}">
      <dsp:nvSpPr>
        <dsp:cNvPr id="0" name=""/>
        <dsp:cNvSpPr/>
      </dsp:nvSpPr>
      <dsp:spPr>
        <a:xfrm>
          <a:off x="5074732" y="1066039"/>
          <a:ext cx="1214200" cy="32727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5074732" y="1066039"/>
        <a:ext cx="1214200" cy="32727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1012307" y="1001136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779368" y="26508"/>
          <a:ext cx="1480080" cy="1036008"/>
        </a:xfrm>
        <a:prstGeom prst="roundRect">
          <a:avLst>
            <a:gd name="adj" fmla="val 1667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829951" y="77091"/>
        <a:ext cx="1378914" cy="934842"/>
      </dsp:txXfrm>
    </dsp:sp>
    <dsp:sp modelId="{8F778107-FEDE-3F40-BB0B-E251764A073C}">
      <dsp:nvSpPr>
        <dsp:cNvPr id="0" name=""/>
        <dsp:cNvSpPr/>
      </dsp:nvSpPr>
      <dsp:spPr>
        <a:xfrm>
          <a:off x="2430618" y="125658"/>
          <a:ext cx="194505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2430618" y="125658"/>
        <a:ext cx="1945051" cy="837347"/>
      </dsp:txXfrm>
    </dsp:sp>
    <dsp:sp modelId="{AE91A39F-5510-3B42-BB3F-4225CE9A99E9}">
      <dsp:nvSpPr>
        <dsp:cNvPr id="0" name=""/>
        <dsp:cNvSpPr/>
      </dsp:nvSpPr>
      <dsp:spPr>
        <a:xfrm rot="5400000">
          <a:off x="2447910" y="216491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487"/>
            <a:satOff val="311"/>
            <a:lumOff val="-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214972" y="1190287"/>
          <a:ext cx="1480080" cy="1036008"/>
        </a:xfrm>
        <a:prstGeom prst="roundRect">
          <a:avLst>
            <a:gd name="adj" fmla="val 16670"/>
          </a:avLst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265555" y="1240870"/>
        <a:ext cx="1378914" cy="934842"/>
      </dsp:txXfrm>
    </dsp:sp>
    <dsp:sp modelId="{F8E41525-92F5-6C4C-8A85-B947162AAD52}">
      <dsp:nvSpPr>
        <dsp:cNvPr id="0" name=""/>
        <dsp:cNvSpPr/>
      </dsp:nvSpPr>
      <dsp:spPr>
        <a:xfrm>
          <a:off x="3805116" y="1264945"/>
          <a:ext cx="2868264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3805116" y="1264945"/>
        <a:ext cx="2868264" cy="837347"/>
      </dsp:txXfrm>
    </dsp:sp>
    <dsp:sp modelId="{B1D1C174-9C29-984A-A33F-99C8F12C15A4}">
      <dsp:nvSpPr>
        <dsp:cNvPr id="0" name=""/>
        <dsp:cNvSpPr/>
      </dsp:nvSpPr>
      <dsp:spPr>
        <a:xfrm rot="5400000">
          <a:off x="3883514" y="332869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975"/>
            <a:satOff val="622"/>
            <a:lumOff val="-2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650576" y="2354067"/>
          <a:ext cx="1480080" cy="1036008"/>
        </a:xfrm>
        <a:prstGeom prst="roundRect">
          <a:avLst>
            <a:gd name="adj" fmla="val 16670"/>
          </a:avLst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701159" y="2404650"/>
        <a:ext cx="1378914" cy="934842"/>
      </dsp:txXfrm>
    </dsp:sp>
    <dsp:sp modelId="{39ECC98F-6F4E-FD4A-84D6-4E867C85286A}">
      <dsp:nvSpPr>
        <dsp:cNvPr id="0" name=""/>
        <dsp:cNvSpPr/>
      </dsp:nvSpPr>
      <dsp:spPr>
        <a:xfrm>
          <a:off x="5174388" y="2431890"/>
          <a:ext cx="239903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74388" y="2431890"/>
        <a:ext cx="2399031" cy="837347"/>
      </dsp:txXfrm>
    </dsp:sp>
    <dsp:sp modelId="{9F061D17-B993-5049-8DD9-DAB119BF852D}">
      <dsp:nvSpPr>
        <dsp:cNvPr id="0" name=""/>
        <dsp:cNvSpPr/>
      </dsp:nvSpPr>
      <dsp:spPr>
        <a:xfrm>
          <a:off x="5086180" y="3517846"/>
          <a:ext cx="1480080" cy="1036008"/>
        </a:xfrm>
        <a:prstGeom prst="roundRect">
          <a:avLst>
            <a:gd name="adj" fmla="val 16670"/>
          </a:avLst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5136763" y="3568429"/>
        <a:ext cx="1378914" cy="934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24-08-2022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401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6049093"/>
            <a:ext cx="4032399" cy="476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91857" y="2674107"/>
            <a:ext cx="2808287" cy="322845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hi-IN" dirty="0"/>
              <a:t>मंत्रालय का नाम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0" y="1340768"/>
            <a:ext cx="853440" cy="1280160"/>
          </a:xfrm>
          <a:prstGeom prst="rect">
            <a:avLst/>
          </a:prstGeom>
        </p:spPr>
      </p:pic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4077071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351882" y="3140968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585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>
            <a:spLocks noChangeAspect="1"/>
          </p:cNvSpPr>
          <p:nvPr userDrawn="1"/>
        </p:nvSpPr>
        <p:spPr>
          <a:xfrm>
            <a:off x="4221480" y="2793480"/>
            <a:ext cx="3749040" cy="1499616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096150" y="3296767"/>
            <a:ext cx="1855834" cy="360809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168008" y="3513560"/>
            <a:ext cx="1656184" cy="367118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1464" y="548681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271464" y="1124745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415480" y="2853432"/>
            <a:ext cx="2664296" cy="1295648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r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8112224" y="2853432"/>
            <a:ext cx="2664296" cy="128726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l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59471" y="764705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71" y="1340769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3212975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5373216"/>
            <a:ext cx="4032399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351882" y="2276872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082B070-8E6D-31F0-DE5E-D4A2BAE404D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1124744"/>
            <a:ext cx="1440160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38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5302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559496" y="764705"/>
            <a:ext cx="9145016" cy="510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  <a:latin typeface="Calibre Medium"/>
                <a:ea typeface="Calibre Medium"/>
              </a:defRPr>
            </a:lvl1pPr>
          </a:lstStyle>
          <a:p>
            <a:pPr>
              <a:lnSpc>
                <a:spcPts val="4000"/>
              </a:lnSpc>
            </a:pP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sz="3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55949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1.</a:t>
            </a:r>
            <a:r>
              <a:rPr lang="hi-IN" dirty="0"/>
              <a:t> परिचय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7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60005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2.</a:t>
            </a:r>
            <a:r>
              <a:rPr lang="hi-IN" dirty="0"/>
              <a:t> समय सीमा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2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9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/>
              <a:t>3</a:t>
            </a:r>
            <a:r>
              <a:rPr lang="en-US" dirty="0"/>
              <a:t>.</a:t>
            </a:r>
            <a:r>
              <a:rPr lang="hi-IN" dirty="0"/>
              <a:t> मंत्रालय का अवलोकन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3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60005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4.</a:t>
            </a:r>
            <a:r>
              <a:rPr lang="hi-IN" dirty="0"/>
              <a:t> फंड का उपयोग 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6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155949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5.</a:t>
            </a:r>
            <a:r>
              <a:rPr lang="hi-IN" dirty="0"/>
              <a:t> गतिविधि की स्थिति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7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660005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6.</a:t>
            </a:r>
            <a:r>
              <a:rPr lang="hi-IN" dirty="0"/>
              <a:t> आगे का रास्ता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85" y="116632"/>
            <a:ext cx="648000" cy="97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7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5" r:id="rId27"/>
    <p:sldLayoutId id="2147483676" r:id="rId28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/>
              <a:t>आपकी प्रस्तुति का एक लम्बा उप शीर्षक </a:t>
            </a:r>
            <a:endParaRPr lang="en-US" dirty="0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434AD6-971B-0EA8-F9A2-EF430703EBD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63374324"/>
              </p:ext>
            </p:extLst>
          </p:nvPr>
        </p:nvGraphicFramePr>
        <p:xfrm>
          <a:off x="1485900" y="2441167"/>
          <a:ext cx="8426524" cy="4012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F1828032-D302-49A2-83C1-AF9B0B1F0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10</a:t>
            </a:fld>
            <a:endParaRPr lang="en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40436752"/>
              </p:ext>
            </p:extLst>
          </p:nvPr>
        </p:nvGraphicFramePr>
        <p:xfrm>
          <a:off x="1559496" y="2114550"/>
          <a:ext cx="8128000" cy="4338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69FE3CE6-BFD1-4EAB-9A8C-B67DCA1CE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11</a:t>
            </a:fld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19132507"/>
              </p:ext>
            </p:extLst>
          </p:nvPr>
        </p:nvGraphicFramePr>
        <p:xfrm>
          <a:off x="2272112" y="2016988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D88E7CB8-0606-4F02-93B0-397D39C2C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12</a:t>
            </a:fld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50859524"/>
              </p:ext>
            </p:extLst>
          </p:nvPr>
        </p:nvGraphicFramePr>
        <p:xfrm>
          <a:off x="1991544" y="1916832"/>
          <a:ext cx="69443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198D67AF-5B25-4BD8-8C38-74A9D89A5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13</a:t>
            </a:fld>
            <a:endParaRPr lang="en-I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198D67AF-5B25-4BD8-8C38-74A9D89A5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14</a:t>
            </a:fld>
            <a:endParaRPr lang="en-IN" dirty="0"/>
          </a:p>
        </p:txBody>
      </p:sp>
      <p:sp>
        <p:nvSpPr>
          <p:cNvPr id="27" name="Freeform 2"/>
          <p:cNvSpPr>
            <a:spLocks noChangeArrowheads="1"/>
          </p:cNvSpPr>
          <p:nvPr/>
        </p:nvSpPr>
        <p:spPr bwMode="auto">
          <a:xfrm>
            <a:off x="1265554" y="2291268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28" name="Freeform 62"/>
          <p:cNvSpPr>
            <a:spLocks noChangeArrowheads="1"/>
          </p:cNvSpPr>
          <p:nvPr/>
        </p:nvSpPr>
        <p:spPr bwMode="auto">
          <a:xfrm>
            <a:off x="1044624" y="4384337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29" name="Freeform 70"/>
          <p:cNvSpPr>
            <a:spLocks noChangeArrowheads="1"/>
          </p:cNvSpPr>
          <p:nvPr/>
        </p:nvSpPr>
        <p:spPr bwMode="auto">
          <a:xfrm>
            <a:off x="3880440" y="2291268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30" name="Freeform 133"/>
          <p:cNvSpPr>
            <a:spLocks noChangeArrowheads="1"/>
          </p:cNvSpPr>
          <p:nvPr/>
        </p:nvSpPr>
        <p:spPr bwMode="auto">
          <a:xfrm>
            <a:off x="3665004" y="4384337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31" name="Freeform 141"/>
          <p:cNvSpPr>
            <a:spLocks noChangeArrowheads="1"/>
          </p:cNvSpPr>
          <p:nvPr/>
        </p:nvSpPr>
        <p:spPr bwMode="auto">
          <a:xfrm>
            <a:off x="6503568" y="2291268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32" name="Freeform 203"/>
          <p:cNvSpPr>
            <a:spLocks noChangeArrowheads="1"/>
          </p:cNvSpPr>
          <p:nvPr/>
        </p:nvSpPr>
        <p:spPr bwMode="auto">
          <a:xfrm>
            <a:off x="6285384" y="4384337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33" name="Freeform 141"/>
          <p:cNvSpPr>
            <a:spLocks noChangeArrowheads="1"/>
          </p:cNvSpPr>
          <p:nvPr/>
        </p:nvSpPr>
        <p:spPr bwMode="auto">
          <a:xfrm>
            <a:off x="9123946" y="2329368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34" name="Freeform 203"/>
          <p:cNvSpPr>
            <a:spLocks noChangeArrowheads="1"/>
          </p:cNvSpPr>
          <p:nvPr/>
        </p:nvSpPr>
        <p:spPr bwMode="auto">
          <a:xfrm>
            <a:off x="8905762" y="4384337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35330" y="4622909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655710" y="4622909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285370" y="4622909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5878" y="4622909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39" name="Subtitle 2"/>
          <p:cNvSpPr txBox="1"/>
          <p:nvPr/>
        </p:nvSpPr>
        <p:spPr>
          <a:xfrm>
            <a:off x="1443038" y="32273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05146" y="2594689"/>
            <a:ext cx="2066592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001501" y="2594689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549332" y="2594689"/>
            <a:ext cx="2210963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210976" y="2594689"/>
            <a:ext cx="2141608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EE8CB573-28C8-4A09-86D8-DCC6580769AA}"/>
              </a:ext>
            </a:extLst>
          </p:cNvPr>
          <p:cNvSpPr txBox="1"/>
          <p:nvPr/>
        </p:nvSpPr>
        <p:spPr>
          <a:xfrm>
            <a:off x="4007768" y="323372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45" name="Subtitle 2">
            <a:extLst>
              <a:ext uri="{FF2B5EF4-FFF2-40B4-BE49-F238E27FC236}">
                <a16:creationId xmlns:a16="http://schemas.microsoft.com/office/drawing/2014/main" id="{E926A118-27D3-4627-8500-816F0BCD4057}"/>
              </a:ext>
            </a:extLst>
          </p:cNvPr>
          <p:cNvSpPr txBox="1"/>
          <p:nvPr/>
        </p:nvSpPr>
        <p:spPr>
          <a:xfrm>
            <a:off x="6661263" y="323372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id="{137CFB6E-DE05-48EA-A90F-D24F3B7C60C9}"/>
              </a:ext>
            </a:extLst>
          </p:cNvPr>
          <p:cNvSpPr txBox="1"/>
          <p:nvPr/>
        </p:nvSpPr>
        <p:spPr>
          <a:xfrm>
            <a:off x="9253551" y="323372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  <p:extLst>
      <p:ext uri="{BB962C8B-B14F-4D97-AF65-F5344CB8AC3E}">
        <p14:creationId xmlns:p14="http://schemas.microsoft.com/office/powerpoint/2010/main" val="2451992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198D67AF-5B25-4BD8-8C38-74A9D89A5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15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86758484"/>
              </p:ext>
            </p:extLst>
          </p:nvPr>
        </p:nvGraphicFramePr>
        <p:xfrm>
          <a:off x="2063552" y="2130292"/>
          <a:ext cx="7847500" cy="4107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5218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198D67AF-5B25-4BD8-8C38-74A9D89A5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16</a:t>
            </a:fld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86" y="2021126"/>
            <a:ext cx="3963943" cy="4576226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875086" y="2419947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533BA97-2FFC-4E37-A0B6-80B0CCD20A2C}"/>
              </a:ext>
            </a:extLst>
          </p:cNvPr>
          <p:cNvSpPr txBox="1"/>
          <p:nvPr/>
        </p:nvSpPr>
        <p:spPr>
          <a:xfrm>
            <a:off x="1991544" y="4531465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51A83C9-067A-482A-AF08-547B9C6E60DD}"/>
              </a:ext>
            </a:extLst>
          </p:cNvPr>
          <p:cNvSpPr txBox="1"/>
          <p:nvPr/>
        </p:nvSpPr>
        <p:spPr>
          <a:xfrm>
            <a:off x="2988855" y="5827609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684FFEC-B72D-4E80-8CD1-8A50122E2FB1}"/>
              </a:ext>
            </a:extLst>
          </p:cNvPr>
          <p:cNvSpPr txBox="1"/>
          <p:nvPr/>
        </p:nvSpPr>
        <p:spPr>
          <a:xfrm>
            <a:off x="8112224" y="4459457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F116B0D-743C-427A-A380-514CDFA5A256}"/>
              </a:ext>
            </a:extLst>
          </p:cNvPr>
          <p:cNvSpPr txBox="1"/>
          <p:nvPr/>
        </p:nvSpPr>
        <p:spPr>
          <a:xfrm>
            <a:off x="8101423" y="2491955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  <p:extLst>
      <p:ext uri="{BB962C8B-B14F-4D97-AF65-F5344CB8AC3E}">
        <p14:creationId xmlns:p14="http://schemas.microsoft.com/office/powerpoint/2010/main" val="392240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198D67AF-5B25-4BD8-8C38-74A9D89A5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17</a:t>
            </a:fld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2125560"/>
            <a:ext cx="4312252" cy="4471792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F1BEE8A8-F1A1-4D64-ABC0-334FEC9667E7}"/>
              </a:ext>
            </a:extLst>
          </p:cNvPr>
          <p:cNvSpPr txBox="1"/>
          <p:nvPr/>
        </p:nvSpPr>
        <p:spPr>
          <a:xfrm>
            <a:off x="2268775" y="486916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0092D7"/>
                </a:solidFill>
              </a:rPr>
              <a:t>उप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</a:rPr>
              <a:t>शीर्षक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92D7"/>
              </a:solidFill>
              <a:latin typeface="Sans-sarif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E4BA885-09E6-4AE5-96D6-A247584F3A2E}"/>
              </a:ext>
            </a:extLst>
          </p:cNvPr>
          <p:cNvSpPr txBox="1"/>
          <p:nvPr/>
        </p:nvSpPr>
        <p:spPr>
          <a:xfrm>
            <a:off x="7680176" y="56845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0C738"/>
                </a:solidFill>
              </a:rPr>
              <a:t>उप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</a:rPr>
              <a:t>शीर्षक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0C738"/>
              </a:solidFill>
              <a:latin typeface="Sans-sarif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FCB3E3B-1C6E-4588-B9F4-0CE3F4757CC0}"/>
              </a:ext>
            </a:extLst>
          </p:cNvPr>
          <p:cNvSpPr txBox="1"/>
          <p:nvPr/>
        </p:nvSpPr>
        <p:spPr>
          <a:xfrm>
            <a:off x="7885399" y="249289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2700"/>
                </a:solidFill>
              </a:rPr>
              <a:t>उप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</a:rPr>
              <a:t>शीर्षक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2700"/>
              </a:solidFill>
              <a:latin typeface="Sans-sarif"/>
            </a:endParaRPr>
          </a:p>
        </p:txBody>
      </p:sp>
    </p:spTree>
    <p:extLst>
      <p:ext uri="{BB962C8B-B14F-4D97-AF65-F5344CB8AC3E}">
        <p14:creationId xmlns:p14="http://schemas.microsoft.com/office/powerpoint/2010/main" val="124788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618344"/>
            <a:ext cx="4678626" cy="432147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CC24B2FE-5E54-400C-9A59-7D0A9379367A}"/>
              </a:ext>
            </a:extLst>
          </p:cNvPr>
          <p:cNvSpPr txBox="1"/>
          <p:nvPr/>
        </p:nvSpPr>
        <p:spPr>
          <a:xfrm>
            <a:off x="1631504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2DCC71"/>
                </a:solidFill>
              </a:rPr>
              <a:t>उप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</a:rPr>
              <a:t>शीर्षक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CACA577-E0BB-4E31-A1E5-6568BCCC8030}"/>
              </a:ext>
            </a:extLst>
          </p:cNvPr>
          <p:cNvSpPr txBox="1"/>
          <p:nvPr/>
        </p:nvSpPr>
        <p:spPr>
          <a:xfrm>
            <a:off x="7320136" y="222815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F5765"/>
                </a:solidFill>
              </a:rPr>
              <a:t>उप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</a:rPr>
              <a:t>शीर्षक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16F0DB68-23BD-4C2F-81ED-8961D514A0A6}"/>
              </a:ext>
            </a:extLst>
          </p:cNvPr>
          <p:cNvSpPr txBox="1"/>
          <p:nvPr/>
        </p:nvSpPr>
        <p:spPr>
          <a:xfrm>
            <a:off x="8029415" y="38843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CC3D73"/>
                </a:solidFill>
              </a:rPr>
              <a:t>उप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</a:rPr>
              <a:t>शीर्षक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BE62BED2-CEB4-4241-A1A1-AB19F095133E}"/>
              </a:ext>
            </a:extLst>
          </p:cNvPr>
          <p:cNvSpPr txBox="1"/>
          <p:nvPr/>
        </p:nvSpPr>
        <p:spPr>
          <a:xfrm>
            <a:off x="6877287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77E23"/>
                </a:solidFill>
              </a:rPr>
              <a:t>उप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</a:rPr>
              <a:t>शीर्षक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77E23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C3DF4023-FF33-4029-802F-F204AC668D5D}"/>
              </a:ext>
            </a:extLst>
          </p:cNvPr>
          <p:cNvSpPr txBox="1"/>
          <p:nvPr/>
        </p:nvSpPr>
        <p:spPr>
          <a:xfrm>
            <a:off x="2351584" y="52524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1C50F"/>
                </a:solidFill>
              </a:rPr>
              <a:t>उप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</a:rPr>
              <a:t>शीर्षक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8E37DBC3-107E-41F6-B73B-94B6966E9D87}"/>
              </a:ext>
            </a:extLst>
          </p:cNvPr>
          <p:cNvSpPr txBox="1"/>
          <p:nvPr/>
        </p:nvSpPr>
        <p:spPr>
          <a:xfrm>
            <a:off x="2772831" y="184482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AA870299-6F08-4DAA-B623-66E83C7E6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18</a:t>
            </a:fld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314" y="1129173"/>
            <a:ext cx="7447372" cy="583050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B8DA71D-6E65-40F7-B2F7-7AE38F8201BC}"/>
              </a:ext>
            </a:extLst>
          </p:cNvPr>
          <p:cNvSpPr txBox="1"/>
          <p:nvPr/>
        </p:nvSpPr>
        <p:spPr>
          <a:xfrm>
            <a:off x="4755406" y="19888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F12D61-5566-4601-B8F2-038D0D607B29}"/>
              </a:ext>
            </a:extLst>
          </p:cNvPr>
          <p:cNvSpPr txBox="1"/>
          <p:nvPr/>
        </p:nvSpPr>
        <p:spPr>
          <a:xfrm>
            <a:off x="4799856" y="3173161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ADF2310-C851-455E-8CF3-FD37A766FCCA}"/>
              </a:ext>
            </a:extLst>
          </p:cNvPr>
          <p:cNvSpPr txBox="1"/>
          <p:nvPr/>
        </p:nvSpPr>
        <p:spPr>
          <a:xfrm>
            <a:off x="4799856" y="4397297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DF9E62F-DB52-4194-B234-E7632433D3EC}"/>
              </a:ext>
            </a:extLst>
          </p:cNvPr>
          <p:cNvSpPr txBox="1"/>
          <p:nvPr/>
        </p:nvSpPr>
        <p:spPr>
          <a:xfrm>
            <a:off x="4755406" y="55892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id="{2B2B5DA5-9D75-4D17-890A-7E286E706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19</a:t>
            </a:fld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विषय सूची 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hi-IN" dirty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6" y="1484783"/>
            <a:ext cx="9721080" cy="504056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6384453" y="2060847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1</a:t>
            </a:r>
            <a:endParaRPr lang="en-GB" sz="2000" b="1" dirty="0">
              <a:latin typeface="Sans-sarif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6433194" y="2812866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3</a:t>
            </a:r>
            <a:endParaRPr lang="en-GB" sz="2000" b="1" dirty="0">
              <a:latin typeface="Sans-sarif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6456040" y="3676962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5</a:t>
            </a:r>
            <a:endParaRPr lang="en-GB" sz="2000" b="1" dirty="0">
              <a:latin typeface="Sans-sarif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6456040" y="4616573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7</a:t>
            </a:r>
            <a:endParaRPr lang="en-GB" sz="2000" b="1" dirty="0">
              <a:latin typeface="Sans-sarif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749848" y="2528341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2</a:t>
            </a:r>
            <a:endParaRPr lang="en-GB" sz="2000" b="1" dirty="0">
              <a:latin typeface="Sans-sarif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719736" y="33204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4</a:t>
            </a:r>
            <a:endParaRPr lang="en-GB" sz="2000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719736" y="4184525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6</a:t>
            </a:r>
            <a:endParaRPr lang="en-GB" sz="2000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719736" y="51206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8</a:t>
            </a:r>
            <a:endParaRPr lang="en-GB" sz="2000" b="1" dirty="0">
              <a:latin typeface="Sans-sarif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8516101-3185-4AF4-8E2A-E1683D1DA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20</a:t>
            </a:fld>
            <a:endParaRPr lang="en-I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006" y="2492896"/>
            <a:ext cx="3571336" cy="485316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A5EF767-CCF2-4724-9DF7-20DF384D80B6}"/>
              </a:ext>
            </a:extLst>
          </p:cNvPr>
          <p:cNvSpPr txBox="1"/>
          <p:nvPr/>
        </p:nvSpPr>
        <p:spPr>
          <a:xfrm>
            <a:off x="3071664" y="2814725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0071BC"/>
                </a:solidFill>
              </a:rPr>
              <a:t>उप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</a:rPr>
              <a:t>शीर्षक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0071BC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AC4235C-9AD4-4FE2-814F-C2688EA235C7}"/>
              </a:ext>
            </a:extLst>
          </p:cNvPr>
          <p:cNvSpPr txBox="1"/>
          <p:nvPr/>
        </p:nvSpPr>
        <p:spPr>
          <a:xfrm>
            <a:off x="3575720" y="3861048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8CC63F"/>
                </a:solidFill>
              </a:rPr>
              <a:t>उप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</a:rPr>
              <a:t>शीर्षक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8CC63F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A9727FC-0590-49C0-9F64-293A2998C52C}"/>
              </a:ext>
            </a:extLst>
          </p:cNvPr>
          <p:cNvSpPr txBox="1"/>
          <p:nvPr/>
        </p:nvSpPr>
        <p:spPr>
          <a:xfrm>
            <a:off x="3224064" y="4869160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F7931E"/>
                </a:solidFill>
              </a:rPr>
              <a:t>उप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</a:rPr>
              <a:t>शीर्षक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F7931E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55FAC6BB-8335-4C6D-9702-482D7D69C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21</a:t>
            </a:fld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55" y="1835196"/>
            <a:ext cx="4311291" cy="419052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1836727" y="330827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4943872" y="119675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8317447" y="330827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2207568" y="496445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7741383" y="503646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C5B81ECE-5301-4AC4-930F-CB46A6F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22</a:t>
            </a:fld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56" y="1844824"/>
            <a:ext cx="4121088" cy="430623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2484799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1847528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7165319" y="177281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8184232" y="30202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7885399" y="41003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D8D9AFD4-70B9-4945-99F0-E23F3AF1D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23</a:t>
            </a:fld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7" y="2049582"/>
            <a:ext cx="4193968" cy="381613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2844839" y="20841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7093311" y="20121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2063552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7885399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7165319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2772831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E23CD963-A363-4EDE-B59C-6342F3698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24</a:t>
            </a:fld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083" y="2063239"/>
            <a:ext cx="4042894" cy="404289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1487488" y="23001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1487488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1487488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8688288" y="5373216"/>
            <a:ext cx="2129922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8677487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8688288" y="23001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1415480" y="1882609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1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1415480" y="3466785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DC6D1B"/>
                </a:solidFill>
              </a:rPr>
              <a:t>उप</a:t>
            </a:r>
            <a:r>
              <a:rPr lang="en-IN" sz="2400" b="1" dirty="0">
                <a:solidFill>
                  <a:srgbClr val="DC6D1B"/>
                </a:solidFill>
              </a:rPr>
              <a:t> </a:t>
            </a:r>
            <a:r>
              <a:rPr lang="hi-IN" sz="2400" b="1" dirty="0">
                <a:solidFill>
                  <a:srgbClr val="DC6D1B"/>
                </a:solidFill>
              </a:rPr>
              <a:t>शीर्षक</a:t>
            </a:r>
            <a:r>
              <a:rPr lang="en-US" sz="2400" b="1" dirty="0">
                <a:solidFill>
                  <a:srgbClr val="DC6D1B"/>
                </a:solidFill>
              </a:rPr>
              <a:t> 3</a:t>
            </a:r>
            <a:endParaRPr lang="en-GB" sz="24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1415480" y="4978953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BD042E"/>
                </a:solidFill>
              </a:rPr>
              <a:t>उप</a:t>
            </a:r>
            <a:r>
              <a:rPr lang="en-IN" sz="2400" b="1" dirty="0">
                <a:solidFill>
                  <a:srgbClr val="BD042E"/>
                </a:solidFill>
              </a:rPr>
              <a:t> </a:t>
            </a:r>
            <a:r>
              <a:rPr lang="hi-IN" sz="2400" b="1" dirty="0">
                <a:solidFill>
                  <a:srgbClr val="BD042E"/>
                </a:solidFill>
              </a:rPr>
              <a:t>शीर्षक</a:t>
            </a:r>
            <a:r>
              <a:rPr lang="en-US" sz="2400" b="1" dirty="0">
                <a:solidFill>
                  <a:srgbClr val="BD042E"/>
                </a:solidFill>
              </a:rPr>
              <a:t> 5</a:t>
            </a:r>
            <a:endParaRPr lang="en-GB" sz="24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8616701" y="1916832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70C0"/>
                </a:solidFill>
              </a:rPr>
              <a:t>उप</a:t>
            </a:r>
            <a:r>
              <a:rPr lang="en-IN" sz="2400" b="1" dirty="0">
                <a:solidFill>
                  <a:srgbClr val="0070C0"/>
                </a:solidFill>
              </a:rPr>
              <a:t> </a:t>
            </a:r>
            <a:r>
              <a:rPr lang="hi-IN" sz="2400" b="1" dirty="0">
                <a:solidFill>
                  <a:srgbClr val="0070C0"/>
                </a:solidFill>
              </a:rPr>
              <a:t>शीर्षक</a:t>
            </a:r>
            <a:r>
              <a:rPr lang="en-US" sz="2400" b="1" dirty="0">
                <a:solidFill>
                  <a:srgbClr val="0070C0"/>
                </a:solidFill>
              </a:rPr>
              <a:t> 2</a:t>
            </a:r>
            <a:endParaRPr lang="en-GB" sz="24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8616701" y="3466785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F06060"/>
                </a:solidFill>
              </a:rPr>
              <a:t>उप</a:t>
            </a:r>
            <a:r>
              <a:rPr lang="en-IN" sz="2400" b="1" dirty="0">
                <a:solidFill>
                  <a:srgbClr val="F06060"/>
                </a:solidFill>
              </a:rPr>
              <a:t> </a:t>
            </a:r>
            <a:r>
              <a:rPr lang="hi-IN" sz="2400" b="1" dirty="0">
                <a:solidFill>
                  <a:srgbClr val="F06060"/>
                </a:solidFill>
              </a:rPr>
              <a:t>शीर्षक</a:t>
            </a:r>
            <a:r>
              <a:rPr lang="en-US" sz="2400" b="1" dirty="0">
                <a:solidFill>
                  <a:srgbClr val="F06060"/>
                </a:solidFill>
              </a:rPr>
              <a:t> 4</a:t>
            </a:r>
            <a:endParaRPr lang="en-GB" sz="24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8616701" y="4978953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6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A1634481-EEEF-4616-A12E-B954B37D7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25</a:t>
            </a:fld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48" y="2002511"/>
            <a:ext cx="2953112" cy="414526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775520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764719" y="35242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764719" y="48204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949295" y="278092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960096" y="40770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7021303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3FC1E99D-8748-4CE3-B3FF-631FAED59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26</a:t>
            </a:fld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5" y="2276872"/>
            <a:ext cx="3812111" cy="380117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5015880" y="162880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1908735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8101423" y="335699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2412791" y="530120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7597367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AB4EDB3B-332E-44CF-B930-9D98A31B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27</a:t>
            </a:fld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128237"/>
              </p:ext>
            </p:extLst>
          </p:nvPr>
        </p:nvGraphicFramePr>
        <p:xfrm>
          <a:off x="1487490" y="2335344"/>
          <a:ext cx="8712966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52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4E03370C-AD28-4713-B34A-DAF55609E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28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75844095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1624" y="1988840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आपका</a:t>
            </a:r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धन्यवाद</a:t>
            </a:r>
            <a:r>
              <a:rPr lang="en-US" sz="5000" b="1" dirty="0">
                <a:latin typeface="Sans-sarif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76989979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3</a:t>
            </a:fld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 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271304956"/>
              </p:ext>
            </p:extLst>
          </p:nvPr>
        </p:nvGraphicFramePr>
        <p:xfrm>
          <a:off x="4223792" y="1741228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31084" y="3053166"/>
            <a:ext cx="312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46268" y="3054907"/>
            <a:ext cx="29115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2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D6983237-1575-439F-B3EF-395503D0E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4</a:t>
            </a:fld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56159744"/>
              </p:ext>
            </p:extLst>
          </p:nvPr>
        </p:nvGraphicFramePr>
        <p:xfrm>
          <a:off x="1594532" y="2315943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A5028AD1-171D-4505-8B44-71E7B32E0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5</a:t>
            </a:fld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59495" y="2151194"/>
            <a:ext cx="180020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360" y="2232667"/>
            <a:ext cx="3627074" cy="363355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/>
              <a:t>शीर्षक का विवरण यहाँ लिखें </a:t>
            </a:r>
            <a:endParaRPr lang="en-US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1631504" y="251618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1631504" y="41003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1631504" y="56125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7885399" y="249289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7885399" y="41003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7885399" y="554051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7834139" y="2103239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1559496" y="3687415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1569443" y="5229200"/>
            <a:ext cx="1790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7834139" y="5199583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7834139" y="3687415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50E09B29-580D-41E1-8F0E-5180C47AC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7004991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7816935"/>
              </p:ext>
            </p:extLst>
          </p:nvPr>
        </p:nvGraphicFramePr>
        <p:xfrm>
          <a:off x="2311400" y="1945482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2CAA49D7-9440-43A1-89FB-C7202DC8A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7</a:t>
            </a:fld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68664708"/>
              </p:ext>
            </p:extLst>
          </p:nvPr>
        </p:nvGraphicFramePr>
        <p:xfrm>
          <a:off x="2511722" y="1916832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49BD1617-5CB9-44BF-A2AB-2FE318338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8</a:t>
            </a:fld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95940884"/>
              </p:ext>
            </p:extLst>
          </p:nvPr>
        </p:nvGraphicFramePr>
        <p:xfrm>
          <a:off x="1775520" y="1700808"/>
          <a:ext cx="8128000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7155D2EE-C8E3-4A4E-A8F3-55C6146EF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9</a:t>
            </a:fld>
            <a:endParaRPr lang="en-I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2130</TotalTime>
  <Words>1178</Words>
  <Application>Microsoft Office PowerPoint</Application>
  <PresentationFormat>Widescreen</PresentationFormat>
  <Paragraphs>297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Calibre Medium</vt:lpstr>
      <vt:lpstr>Calibri</vt:lpstr>
      <vt:lpstr>Calibri Light</vt:lpstr>
      <vt:lpstr>HK Grotesk</vt:lpstr>
      <vt:lpstr>HK Grotesk Regular</vt:lpstr>
      <vt:lpstr>Lato Light</vt:lpstr>
      <vt:lpstr>Mangal</vt:lpstr>
      <vt:lpstr>Open Sans Light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288</cp:revision>
  <dcterms:created xsi:type="dcterms:W3CDTF">2021-06-21T15:58:00Z</dcterms:created>
  <dcterms:modified xsi:type="dcterms:W3CDTF">2022-08-24T06:14:01Z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