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8" r:id="rId2"/>
    <p:sldId id="281" r:id="rId3"/>
    <p:sldId id="284" r:id="rId4"/>
    <p:sldId id="285" r:id="rId5"/>
    <p:sldId id="286" r:id="rId6"/>
    <p:sldId id="287" r:id="rId7"/>
    <p:sldId id="288" r:id="rId8"/>
    <p:sldId id="291" r:id="rId9"/>
    <p:sldId id="292" r:id="rId10"/>
    <p:sldId id="307" r:id="rId11"/>
    <p:sldId id="293" r:id="rId12"/>
    <p:sldId id="297" r:id="rId13"/>
    <p:sldId id="304" r:id="rId14"/>
    <p:sldId id="300" r:id="rId15"/>
    <p:sldId id="301" r:id="rId16"/>
    <p:sldId id="303" r:id="rId17"/>
    <p:sldId id="302" r:id="rId18"/>
    <p:sldId id="308" r:id="rId19"/>
    <p:sldId id="309" r:id="rId20"/>
    <p:sldId id="310" r:id="rId21"/>
    <p:sldId id="316" r:id="rId22"/>
    <p:sldId id="314" r:id="rId23"/>
    <p:sldId id="318" r:id="rId24"/>
    <p:sldId id="315" r:id="rId25"/>
    <p:sldId id="319" r:id="rId26"/>
    <p:sldId id="317" r:id="rId27"/>
    <p:sldId id="311" r:id="rId28"/>
    <p:sldId id="312" r:id="rId29"/>
    <p:sldId id="29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0F536D"/>
    <a:srgbClr val="39A7B7"/>
    <a:srgbClr val="65BD8B"/>
    <a:srgbClr val="92CB4A"/>
    <a:srgbClr val="0072C0"/>
    <a:srgbClr val="F4FBFE"/>
    <a:srgbClr val="10546D"/>
    <a:srgbClr val="226578"/>
    <a:srgbClr val="4DC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5788"/>
  </p:normalViewPr>
  <p:slideViewPr>
    <p:cSldViewPr snapToGrid="0">
      <p:cViewPr>
        <p:scale>
          <a:sx n="66" d="100"/>
          <a:sy n="66" d="100"/>
        </p:scale>
        <p:origin x="612" y="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43449770121017"/>
          <c:y val="0.16732457960883163"/>
          <c:w val="0.87012872895524662"/>
          <c:h val="0.5450988109224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6"/>
                </a:gs>
                <a:gs pos="75000">
                  <a:schemeClr val="accent6">
                    <a:lumMod val="60000"/>
                    <a:lumOff val="40000"/>
                  </a:schemeClr>
                </a:gs>
                <a:gs pos="51000">
                  <a:schemeClr val="accent6">
                    <a:alpha val="75000"/>
                  </a:schemeClr>
                </a:gs>
                <a:gs pos="100000">
                  <a:schemeClr val="accent6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2B-4EA2-87D0-5E8804A14E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5"/>
                </a:gs>
                <a:gs pos="75000">
                  <a:schemeClr val="accent5">
                    <a:lumMod val="60000"/>
                    <a:lumOff val="40000"/>
                  </a:schemeClr>
                </a:gs>
                <a:gs pos="51000">
                  <a:schemeClr val="accent5">
                    <a:alpha val="75000"/>
                  </a:schemeClr>
                </a:gs>
                <a:gs pos="100000">
                  <a:schemeClr val="accent5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2B-4EA2-87D0-5E8804A14E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4"/>
                </a:gs>
                <a:gs pos="75000">
                  <a:schemeClr val="accent4">
                    <a:lumMod val="60000"/>
                    <a:lumOff val="40000"/>
                  </a:schemeClr>
                </a:gs>
                <a:gs pos="51000">
                  <a:schemeClr val="accent4">
                    <a:alpha val="75000"/>
                  </a:schemeClr>
                </a:gs>
                <a:gs pos="100000">
                  <a:schemeClr val="accent4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2B-4EA2-87D0-5E8804A14E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776403519"/>
        <c:axId val="776402687"/>
      </c:barChart>
      <c:catAx>
        <c:axId val="77640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2687"/>
        <c:crosses val="autoZero"/>
        <c:auto val="1"/>
        <c:lblAlgn val="ctr"/>
        <c:lblOffset val="100"/>
        <c:noMultiLvlLbl val="0"/>
      </c:catAx>
      <c:valAx>
        <c:axId val="776402687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35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70-4139-845C-E1292FCC1704}"/>
              </c:ext>
            </c:extLst>
          </c:dPt>
          <c:dPt>
            <c:idx val="1"/>
            <c:bubble3D val="0"/>
            <c:spPr>
              <a:solidFill>
                <a:srgbClr val="54CCC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70-4139-845C-E1292FCC1704}"/>
              </c:ext>
            </c:extLst>
          </c:dPt>
          <c:dPt>
            <c:idx val="2"/>
            <c:bubble3D val="0"/>
            <c:spPr>
              <a:solidFill>
                <a:srgbClr val="4DC5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570-4139-845C-E1292FCC170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570-4139-845C-E1292FCC1704}"/>
              </c:ext>
            </c:extLst>
          </c:dPt>
          <c:dPt>
            <c:idx val="4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570-4139-845C-E1292FCC1704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570-4139-845C-E1292FCC170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Category 1</cx:pt>
          <cx:pt idx="1">Category 2</cx:pt>
          <cx:pt idx="2">Category 3</cx:pt>
          <cx:pt idx="3">Category 4</cx:pt>
          <cx:pt idx="4">Category 5</cx:pt>
          <cx:pt idx="5">Category 6</cx:pt>
          <cx:pt idx="6">Category 7</cx:pt>
          <cx:pt idx="7">Category 8</cx:pt>
        </cx:lvl>
      </cx:strDim>
      <cx:numDim type="val">
        <cx:f>Sheet1!$B$2:$B$9</cx:f>
        <cx:lvl ptCount="8" formatCode="General">
          <cx:pt idx="0">100</cx:pt>
          <cx:pt idx="1">20</cx:pt>
          <cx:pt idx="2">50</cx:pt>
          <cx:pt idx="3">-40</cx:pt>
          <cx:pt idx="4">130</cx:pt>
          <cx:pt idx="5">-60</cx:pt>
          <cx:pt idx="6">70</cx:pt>
          <cx:pt idx="7">140</cx:pt>
        </cx:lvl>
      </cx:numDim>
    </cx:data>
  </cx:chartData>
  <cx:chart>
    <cx:title pos="t" align="ctr" overlay="0"/>
    <cx:plotArea>
      <cx:plotAreaRegion>
        <cx:series layoutId="waterfall" uniqueId="{625B3F1F-C789-48BE-84A7-5FD7ACD42B6B}">
          <cx:tx>
            <cx:txData>
              <cx:f>Sheet1!$B$1</cx:f>
              <cx:v>Series1</cx:v>
            </cx:txData>
          </cx:tx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DD474-E882-41A9-B46C-91025A3B9AE7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9307FA3C-8F52-44C2-A9A7-E7556CE9181A}">
      <dgm:prSet phldrT="[Text]" custT="1"/>
      <dgm:spPr/>
      <dgm:t>
        <a:bodyPr/>
        <a:lstStyle/>
        <a:p>
          <a:r>
            <a:rPr lang="hi-IN" sz="1400" b="0" dirty="0">
              <a:solidFill>
                <a:schemeClr val="bg1"/>
              </a:solidFill>
            </a:rPr>
            <a:t>उप</a:t>
          </a:r>
          <a:r>
            <a:rPr lang="en-IN" sz="1400" b="0" dirty="0">
              <a:solidFill>
                <a:schemeClr val="bg1"/>
              </a:solidFill>
            </a:rPr>
            <a:t> </a:t>
          </a:r>
          <a:r>
            <a:rPr lang="hi-IN" sz="1400" b="0" dirty="0">
              <a:solidFill>
                <a:schemeClr val="bg1"/>
              </a:solidFill>
            </a:rPr>
            <a:t>शीर्षक</a:t>
          </a:r>
          <a:endParaRPr lang="en-IN" sz="1400" b="1" dirty="0">
            <a:solidFill>
              <a:schemeClr val="bg1"/>
            </a:solidFill>
          </a:endParaRPr>
        </a:p>
      </dgm:t>
    </dgm:pt>
    <dgm:pt modelId="{B2A56A14-2801-45B3-9123-567E02E1B813}" type="parTrans" cxnId="{A86D2D8B-945A-4D03-9E92-E17C5A1FCF99}">
      <dgm:prSet/>
      <dgm:spPr/>
      <dgm:t>
        <a:bodyPr/>
        <a:lstStyle/>
        <a:p>
          <a:endParaRPr lang="en-IN"/>
        </a:p>
      </dgm:t>
    </dgm:pt>
    <dgm:pt modelId="{CD01A7C0-929A-48E5-8460-1411D68A6C89}" type="sibTrans" cxnId="{A86D2D8B-945A-4D03-9E92-E17C5A1FCF99}">
      <dgm:prSet/>
      <dgm:spPr/>
      <dgm:t>
        <a:bodyPr/>
        <a:lstStyle/>
        <a:p>
          <a:endParaRPr lang="en-IN"/>
        </a:p>
      </dgm:t>
    </dgm:pt>
    <dgm:pt modelId="{46AF5B33-140C-4F65-8074-06504EBEA044}">
      <dgm:prSet phldrT="[Text]" custT="1"/>
      <dgm:spPr/>
      <dgm:t>
        <a:bodyPr/>
        <a:lstStyle/>
        <a:p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F68C3D47-6F44-410F-8A03-D89C36CAA11C}" type="parTrans" cxnId="{7FD1A2AD-8E83-4438-88CB-2D042431A4AE}">
      <dgm:prSet/>
      <dgm:spPr/>
      <dgm:t>
        <a:bodyPr/>
        <a:lstStyle/>
        <a:p>
          <a:endParaRPr lang="en-IN"/>
        </a:p>
      </dgm:t>
    </dgm:pt>
    <dgm:pt modelId="{B9F21772-DB30-4DE4-8FC9-F85D3B4D9445}" type="sibTrans" cxnId="{7FD1A2AD-8E83-4438-88CB-2D042431A4AE}">
      <dgm:prSet/>
      <dgm:spPr/>
      <dgm:t>
        <a:bodyPr/>
        <a:lstStyle/>
        <a:p>
          <a:endParaRPr lang="en-IN"/>
        </a:p>
      </dgm:t>
    </dgm:pt>
    <dgm:pt modelId="{84030F97-8894-4F20-A626-BD216FDD7C02}">
      <dgm:prSet phldrT="[Text]" custT="1"/>
      <dgm:spPr/>
      <dgm:t>
        <a:bodyPr/>
        <a:lstStyle/>
        <a:p>
          <a:r>
            <a:rPr lang="hi-IN" sz="1400" b="0" dirty="0">
              <a:solidFill>
                <a:schemeClr val="bg1"/>
              </a:solidFill>
            </a:rPr>
            <a:t>उप</a:t>
          </a:r>
          <a:r>
            <a:rPr lang="en-IN" sz="1400" b="0" dirty="0">
              <a:solidFill>
                <a:schemeClr val="bg1"/>
              </a:solidFill>
            </a:rPr>
            <a:t> </a:t>
          </a:r>
          <a:r>
            <a:rPr lang="hi-IN" sz="1400" b="0" dirty="0">
              <a:solidFill>
                <a:schemeClr val="bg1"/>
              </a:solidFill>
            </a:rPr>
            <a:t>शीर्षक</a:t>
          </a:r>
          <a:endParaRPr lang="en-IN" sz="1400" b="1" dirty="0">
            <a:solidFill>
              <a:schemeClr val="bg1"/>
            </a:solidFill>
          </a:endParaRPr>
        </a:p>
      </dgm:t>
    </dgm:pt>
    <dgm:pt modelId="{2FE7096C-84C7-4EBB-AB1A-5DA7E9C95D4A}" type="parTrans" cxnId="{9A4E34BA-EC69-4436-AB1E-BC0A5F223393}">
      <dgm:prSet/>
      <dgm:spPr/>
      <dgm:t>
        <a:bodyPr/>
        <a:lstStyle/>
        <a:p>
          <a:endParaRPr lang="en-IN"/>
        </a:p>
      </dgm:t>
    </dgm:pt>
    <dgm:pt modelId="{230BF142-27B6-4D9D-8C16-0A37B131F16E}" type="sibTrans" cxnId="{9A4E34BA-EC69-4436-AB1E-BC0A5F223393}">
      <dgm:prSet/>
      <dgm:spPr/>
      <dgm:t>
        <a:bodyPr/>
        <a:lstStyle/>
        <a:p>
          <a:endParaRPr lang="en-IN"/>
        </a:p>
      </dgm:t>
    </dgm:pt>
    <dgm:pt modelId="{6E8D39A1-7181-4A8C-B4F9-9C36508D5C35}">
      <dgm:prSet phldrT="[Text]" custT="1"/>
      <dgm:spPr/>
      <dgm:t>
        <a:bodyPr/>
        <a:lstStyle/>
        <a:p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67E16F4D-EC2C-4F01-A413-7AFDF3199CA6}" type="parTrans" cxnId="{3C912427-3FC6-4997-AA93-CFB5C66F857C}">
      <dgm:prSet/>
      <dgm:spPr/>
      <dgm:t>
        <a:bodyPr/>
        <a:lstStyle/>
        <a:p>
          <a:endParaRPr lang="en-IN"/>
        </a:p>
      </dgm:t>
    </dgm:pt>
    <dgm:pt modelId="{8740CE64-A3DA-4CA8-A8EB-FBAC351A50EE}" type="sibTrans" cxnId="{3C912427-3FC6-4997-AA93-CFB5C66F857C}">
      <dgm:prSet/>
      <dgm:spPr/>
      <dgm:t>
        <a:bodyPr/>
        <a:lstStyle/>
        <a:p>
          <a:endParaRPr lang="en-IN"/>
        </a:p>
      </dgm:t>
    </dgm:pt>
    <dgm:pt modelId="{F38080A5-16FC-4AB8-90CE-E1E09102042F}">
      <dgm:prSet phldrT="[Text]" custT="1"/>
      <dgm:spPr/>
      <dgm:t>
        <a:bodyPr/>
        <a:lstStyle/>
        <a:p>
          <a:r>
            <a:rPr lang="hi-IN" sz="1400" b="0" dirty="0">
              <a:solidFill>
                <a:schemeClr val="bg1"/>
              </a:solidFill>
            </a:rPr>
            <a:t>उप</a:t>
          </a:r>
          <a:r>
            <a:rPr lang="en-IN" sz="1400" b="0" dirty="0">
              <a:solidFill>
                <a:schemeClr val="bg1"/>
              </a:solidFill>
            </a:rPr>
            <a:t> </a:t>
          </a:r>
          <a:r>
            <a:rPr lang="hi-IN" sz="1400" b="0" dirty="0">
              <a:solidFill>
                <a:schemeClr val="bg1"/>
              </a:solidFill>
            </a:rPr>
            <a:t>शीर्षक</a:t>
          </a:r>
          <a:endParaRPr lang="en-IN" sz="1400" b="1" dirty="0">
            <a:solidFill>
              <a:schemeClr val="bg1"/>
            </a:solidFill>
          </a:endParaRPr>
        </a:p>
      </dgm:t>
    </dgm:pt>
    <dgm:pt modelId="{C8794DAD-C24D-4263-9CEB-B53CC0C7EF5F}" type="parTrans" cxnId="{6463EEBE-A1F3-4A89-B171-493105763196}">
      <dgm:prSet/>
      <dgm:spPr/>
      <dgm:t>
        <a:bodyPr/>
        <a:lstStyle/>
        <a:p>
          <a:endParaRPr lang="en-IN"/>
        </a:p>
      </dgm:t>
    </dgm:pt>
    <dgm:pt modelId="{9605FD41-DF27-40A7-8986-40D34217D035}" type="sibTrans" cxnId="{6463EEBE-A1F3-4A89-B171-493105763196}">
      <dgm:prSet/>
      <dgm:spPr/>
      <dgm:t>
        <a:bodyPr/>
        <a:lstStyle/>
        <a:p>
          <a:endParaRPr lang="en-IN"/>
        </a:p>
      </dgm:t>
    </dgm:pt>
    <dgm:pt modelId="{1B6D3494-A1F3-4F4C-A96A-2982E576B0DB}">
      <dgm:prSet phldrT="[Text]" custT="1"/>
      <dgm:spPr/>
      <dgm:t>
        <a:bodyPr/>
        <a:lstStyle/>
        <a:p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A6B2FC04-B791-442B-9605-EE721AD5826C}" type="parTrans" cxnId="{B116210D-9C91-45A0-83CF-8AD69C556FB1}">
      <dgm:prSet/>
      <dgm:spPr/>
      <dgm:t>
        <a:bodyPr/>
        <a:lstStyle/>
        <a:p>
          <a:endParaRPr lang="en-IN"/>
        </a:p>
      </dgm:t>
    </dgm:pt>
    <dgm:pt modelId="{D7884349-058B-4544-B951-0CC3580779C8}" type="sibTrans" cxnId="{B116210D-9C91-45A0-83CF-8AD69C556FB1}">
      <dgm:prSet/>
      <dgm:spPr/>
      <dgm:t>
        <a:bodyPr/>
        <a:lstStyle/>
        <a:p>
          <a:endParaRPr lang="en-IN"/>
        </a:p>
      </dgm:t>
    </dgm:pt>
    <dgm:pt modelId="{B5FDB853-9A13-49E2-AD5E-9FBF55402D10}">
      <dgm:prSet custT="1"/>
      <dgm:spPr/>
      <dgm:t>
        <a:bodyPr/>
        <a:lstStyle/>
        <a:p>
          <a:r>
            <a:rPr lang="hi-IN" sz="1400" b="0" dirty="0">
              <a:solidFill>
                <a:schemeClr val="bg1"/>
              </a:solidFill>
            </a:rPr>
            <a:t>उप</a:t>
          </a:r>
          <a:r>
            <a:rPr lang="en-IN" sz="1400" b="0" dirty="0">
              <a:solidFill>
                <a:schemeClr val="bg1"/>
              </a:solidFill>
            </a:rPr>
            <a:t> </a:t>
          </a:r>
          <a:r>
            <a:rPr lang="hi-IN" sz="1400" b="0" dirty="0">
              <a:solidFill>
                <a:schemeClr val="bg1"/>
              </a:solidFill>
            </a:rPr>
            <a:t>शीर्षक</a:t>
          </a:r>
          <a:endParaRPr lang="en-IN" sz="1400" dirty="0">
            <a:solidFill>
              <a:schemeClr val="bg1"/>
            </a:solidFill>
            <a:latin typeface="Calibre Medium" panose="020B0603030202060203"/>
          </a:endParaRPr>
        </a:p>
      </dgm:t>
    </dgm:pt>
    <dgm:pt modelId="{D5E62B57-001F-4667-9839-A8124F4F3262}" type="parTrans" cxnId="{C1859005-3705-414D-A606-24A4B52F617C}">
      <dgm:prSet/>
      <dgm:spPr/>
      <dgm:t>
        <a:bodyPr/>
        <a:lstStyle/>
        <a:p>
          <a:endParaRPr lang="en-IN"/>
        </a:p>
      </dgm:t>
    </dgm:pt>
    <dgm:pt modelId="{0869E32F-26F7-4350-B157-FFC66AF4282D}" type="sibTrans" cxnId="{C1859005-3705-414D-A606-24A4B52F617C}">
      <dgm:prSet/>
      <dgm:spPr/>
      <dgm:t>
        <a:bodyPr/>
        <a:lstStyle/>
        <a:p>
          <a:endParaRPr lang="en-IN"/>
        </a:p>
      </dgm:t>
    </dgm:pt>
    <dgm:pt modelId="{766C327A-EA3E-4A0F-B084-D78D30397538}">
      <dgm:prSet custT="1"/>
      <dgm:spPr/>
      <dgm:t>
        <a:bodyPr/>
        <a:lstStyle/>
        <a:p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082C698-4D64-4910-9F61-CE6182C2EB86}" type="parTrans" cxnId="{5AA5B607-DD96-4C21-913B-75839D43AB96}">
      <dgm:prSet/>
      <dgm:spPr/>
      <dgm:t>
        <a:bodyPr/>
        <a:lstStyle/>
        <a:p>
          <a:endParaRPr lang="en-IN"/>
        </a:p>
      </dgm:t>
    </dgm:pt>
    <dgm:pt modelId="{4AC37FDA-528E-4702-96F8-A93B89F654DA}" type="sibTrans" cxnId="{5AA5B607-DD96-4C21-913B-75839D43AB96}">
      <dgm:prSet/>
      <dgm:spPr/>
      <dgm:t>
        <a:bodyPr/>
        <a:lstStyle/>
        <a:p>
          <a:endParaRPr lang="en-IN"/>
        </a:p>
      </dgm:t>
    </dgm:pt>
    <dgm:pt modelId="{349BD8C2-F5AF-485E-88BA-57E597595954}">
      <dgm:prSet phldrT="[Text]" custT="1"/>
      <dgm:spPr/>
      <dgm:t>
        <a:bodyPr/>
        <a:lstStyle/>
        <a:p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389B2281-0B46-4EB9-A62B-9316C781EC97}" type="parTrans" cxnId="{03813C13-1B48-4E1F-A5E0-0AB3391FA861}">
      <dgm:prSet/>
      <dgm:spPr/>
      <dgm:t>
        <a:bodyPr/>
        <a:lstStyle/>
        <a:p>
          <a:endParaRPr lang="en-IN"/>
        </a:p>
      </dgm:t>
    </dgm:pt>
    <dgm:pt modelId="{AAFB147D-0224-4655-8611-28B8566AF009}" type="sibTrans" cxnId="{03813C13-1B48-4E1F-A5E0-0AB3391FA861}">
      <dgm:prSet/>
      <dgm:spPr/>
      <dgm:t>
        <a:bodyPr/>
        <a:lstStyle/>
        <a:p>
          <a:endParaRPr lang="en-IN"/>
        </a:p>
      </dgm:t>
    </dgm:pt>
    <dgm:pt modelId="{ED759997-C777-4849-AD15-59A7E3B14CDD}">
      <dgm:prSet phldrT="[Text]" custT="1"/>
      <dgm:spPr/>
      <dgm:t>
        <a:bodyPr/>
        <a:lstStyle/>
        <a:p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6CB11910-1FDD-4A2B-862C-053845E9CB61}" type="parTrans" cxnId="{76583F51-4A81-466D-8BE6-D23DB39523DA}">
      <dgm:prSet/>
      <dgm:spPr/>
      <dgm:t>
        <a:bodyPr/>
        <a:lstStyle/>
        <a:p>
          <a:endParaRPr lang="en-IN"/>
        </a:p>
      </dgm:t>
    </dgm:pt>
    <dgm:pt modelId="{877C4D13-958F-4F10-8CFE-C1C06C38A5A2}" type="sibTrans" cxnId="{76583F51-4A81-466D-8BE6-D23DB39523DA}">
      <dgm:prSet/>
      <dgm:spPr/>
      <dgm:t>
        <a:bodyPr/>
        <a:lstStyle/>
        <a:p>
          <a:endParaRPr lang="en-IN"/>
        </a:p>
      </dgm:t>
    </dgm:pt>
    <dgm:pt modelId="{2966F332-84CF-4910-BC2B-2E5015FDAB04}">
      <dgm:prSet phldrT="[Text]" custT="1"/>
      <dgm:spPr/>
      <dgm:t>
        <a:bodyPr/>
        <a:lstStyle/>
        <a:p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0F76E99C-3C0A-47CE-9FF2-41732CCD3A83}" type="parTrans" cxnId="{89367978-0549-435C-AAB0-DF659687F30C}">
      <dgm:prSet/>
      <dgm:spPr/>
      <dgm:t>
        <a:bodyPr/>
        <a:lstStyle/>
        <a:p>
          <a:endParaRPr lang="en-IN"/>
        </a:p>
      </dgm:t>
    </dgm:pt>
    <dgm:pt modelId="{38F4845A-1EC3-44C4-8F58-52F4723E856E}" type="sibTrans" cxnId="{89367978-0549-435C-AAB0-DF659687F30C}">
      <dgm:prSet/>
      <dgm:spPr/>
      <dgm:t>
        <a:bodyPr/>
        <a:lstStyle/>
        <a:p>
          <a:endParaRPr lang="en-IN"/>
        </a:p>
      </dgm:t>
    </dgm:pt>
    <dgm:pt modelId="{42176444-1031-479D-8831-BE704FAA14B7}">
      <dgm:prSet custT="1"/>
      <dgm:spPr/>
      <dgm:t>
        <a:bodyPr/>
        <a:lstStyle/>
        <a:p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902E077-BB7C-4005-A25C-490185149BE0}" type="parTrans" cxnId="{7FA16EA0-0384-4669-BA8C-30D9B0AE4061}">
      <dgm:prSet/>
      <dgm:spPr/>
      <dgm:t>
        <a:bodyPr/>
        <a:lstStyle/>
        <a:p>
          <a:endParaRPr lang="en-IN"/>
        </a:p>
      </dgm:t>
    </dgm:pt>
    <dgm:pt modelId="{AA49D8BF-56BA-4887-BF8D-82B9A5EDFFF0}" type="sibTrans" cxnId="{7FA16EA0-0384-4669-BA8C-30D9B0AE4061}">
      <dgm:prSet/>
      <dgm:spPr/>
      <dgm:t>
        <a:bodyPr/>
        <a:lstStyle/>
        <a:p>
          <a:endParaRPr lang="en-IN"/>
        </a:p>
      </dgm:t>
    </dgm:pt>
    <dgm:pt modelId="{7BC4E3C4-EE2E-42FE-A008-37FEF4815B15}" type="pres">
      <dgm:prSet presAssocID="{02BDD474-E882-41A9-B46C-91025A3B9AE7}" presName="linearFlow" presStyleCnt="0">
        <dgm:presLayoutVars>
          <dgm:dir/>
          <dgm:animLvl val="lvl"/>
          <dgm:resizeHandles val="exact"/>
        </dgm:presLayoutVars>
      </dgm:prSet>
      <dgm:spPr/>
    </dgm:pt>
    <dgm:pt modelId="{FFEC4839-2967-41E7-B424-BE9CFE681492}" type="pres">
      <dgm:prSet presAssocID="{9307FA3C-8F52-44C2-A9A7-E7556CE9181A}" presName="composite" presStyleCnt="0"/>
      <dgm:spPr/>
    </dgm:pt>
    <dgm:pt modelId="{14841AE0-A86D-4FDE-9FED-2646F0C550AA}" type="pres">
      <dgm:prSet presAssocID="{9307FA3C-8F52-44C2-A9A7-E7556CE9181A}" presName="parentText" presStyleLbl="alignNode1" presStyleIdx="0" presStyleCnt="4" custLinFactX="-51229" custLinFactNeighborX="-100000" custLinFactNeighborY="-5551">
        <dgm:presLayoutVars>
          <dgm:chMax val="1"/>
          <dgm:bulletEnabled val="1"/>
        </dgm:presLayoutVars>
      </dgm:prSet>
      <dgm:spPr/>
    </dgm:pt>
    <dgm:pt modelId="{731D5D6D-878D-4D1C-9011-948821DA935C}" type="pres">
      <dgm:prSet presAssocID="{9307FA3C-8F52-44C2-A9A7-E7556CE9181A}" presName="descendantText" presStyleLbl="alignAcc1" presStyleIdx="0" presStyleCnt="4" custLinFactNeighborX="0" custLinFactNeighborY="76">
        <dgm:presLayoutVars>
          <dgm:bulletEnabled val="1"/>
        </dgm:presLayoutVars>
      </dgm:prSet>
      <dgm:spPr/>
    </dgm:pt>
    <dgm:pt modelId="{86502108-B312-4A41-96C3-0F0989BB55DA}" type="pres">
      <dgm:prSet presAssocID="{CD01A7C0-929A-48E5-8460-1411D68A6C89}" presName="sp" presStyleCnt="0"/>
      <dgm:spPr/>
    </dgm:pt>
    <dgm:pt modelId="{8C272063-2B95-4915-B4E9-2452C05E6D3E}" type="pres">
      <dgm:prSet presAssocID="{84030F97-8894-4F20-A626-BD216FDD7C02}" presName="composite" presStyleCnt="0"/>
      <dgm:spPr/>
    </dgm:pt>
    <dgm:pt modelId="{5CD05B77-AEFD-46A7-B62C-26F633D25DFB}" type="pres">
      <dgm:prSet presAssocID="{84030F97-8894-4F20-A626-BD216FDD7C02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4FAA980D-5EDF-401F-84C5-5CF9D3F6A57E}" type="pres">
      <dgm:prSet presAssocID="{84030F97-8894-4F20-A626-BD216FDD7C02}" presName="descendantText" presStyleLbl="alignAcc1" presStyleIdx="1" presStyleCnt="4" custLinFactNeighborY="0">
        <dgm:presLayoutVars>
          <dgm:bulletEnabled val="1"/>
        </dgm:presLayoutVars>
      </dgm:prSet>
      <dgm:spPr/>
    </dgm:pt>
    <dgm:pt modelId="{108FE1B5-B31A-4340-8B8A-15C4F465DBF3}" type="pres">
      <dgm:prSet presAssocID="{230BF142-27B6-4D9D-8C16-0A37B131F16E}" presName="sp" presStyleCnt="0"/>
      <dgm:spPr/>
    </dgm:pt>
    <dgm:pt modelId="{5D434843-1BB2-44CF-8B9E-425B1CEF05F5}" type="pres">
      <dgm:prSet presAssocID="{F38080A5-16FC-4AB8-90CE-E1E09102042F}" presName="composite" presStyleCnt="0"/>
      <dgm:spPr/>
    </dgm:pt>
    <dgm:pt modelId="{313E32C9-A8BA-42C7-BBBC-0BE2CC40B017}" type="pres">
      <dgm:prSet presAssocID="{F38080A5-16FC-4AB8-90CE-E1E09102042F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FE01367D-82EA-4EE6-88E3-09A514F610B2}" type="pres">
      <dgm:prSet presAssocID="{F38080A5-16FC-4AB8-90CE-E1E09102042F}" presName="descendantText" presStyleLbl="alignAcc1" presStyleIdx="2" presStyleCnt="4">
        <dgm:presLayoutVars>
          <dgm:bulletEnabled val="1"/>
        </dgm:presLayoutVars>
      </dgm:prSet>
      <dgm:spPr/>
    </dgm:pt>
    <dgm:pt modelId="{10D11A4D-6B3E-4019-B06D-7C64CC3C494C}" type="pres">
      <dgm:prSet presAssocID="{9605FD41-DF27-40A7-8986-40D34217D035}" presName="sp" presStyleCnt="0"/>
      <dgm:spPr/>
    </dgm:pt>
    <dgm:pt modelId="{9A32F0A5-F701-4B8A-BD6B-FCA072FF6EA2}" type="pres">
      <dgm:prSet presAssocID="{B5FDB853-9A13-49E2-AD5E-9FBF55402D10}" presName="composite" presStyleCnt="0"/>
      <dgm:spPr/>
    </dgm:pt>
    <dgm:pt modelId="{4327E447-4186-4DFD-9DEE-5E4F5FEF8110}" type="pres">
      <dgm:prSet presAssocID="{B5FDB853-9A13-49E2-AD5E-9FBF55402D1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DD5FC878-2687-4682-B67A-BC7895E20F7F}" type="pres">
      <dgm:prSet presAssocID="{B5FDB853-9A13-49E2-AD5E-9FBF55402D10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C1859005-3705-414D-A606-24A4B52F617C}" srcId="{02BDD474-E882-41A9-B46C-91025A3B9AE7}" destId="{B5FDB853-9A13-49E2-AD5E-9FBF55402D10}" srcOrd="3" destOrd="0" parTransId="{D5E62B57-001F-4667-9839-A8124F4F3262}" sibTransId="{0869E32F-26F7-4350-B157-FFC66AF4282D}"/>
    <dgm:cxn modelId="{5AA5B607-DD96-4C21-913B-75839D43AB96}" srcId="{B5FDB853-9A13-49E2-AD5E-9FBF55402D10}" destId="{766C327A-EA3E-4A0F-B084-D78D30397538}" srcOrd="0" destOrd="0" parTransId="{9082C698-4D64-4910-9F61-CE6182C2EB86}" sibTransId="{4AC37FDA-528E-4702-96F8-A93B89F654DA}"/>
    <dgm:cxn modelId="{B116210D-9C91-45A0-83CF-8AD69C556FB1}" srcId="{F38080A5-16FC-4AB8-90CE-E1E09102042F}" destId="{1B6D3494-A1F3-4F4C-A96A-2982E576B0DB}" srcOrd="0" destOrd="0" parTransId="{A6B2FC04-B791-442B-9605-EE721AD5826C}" sibTransId="{D7884349-058B-4544-B951-0CC3580779C8}"/>
    <dgm:cxn modelId="{FF9D5F0D-4690-46C2-BE60-DFDDDD527417}" type="presOf" srcId="{02BDD474-E882-41A9-B46C-91025A3B9AE7}" destId="{7BC4E3C4-EE2E-42FE-A008-37FEF4815B15}" srcOrd="0" destOrd="0" presId="urn:microsoft.com/office/officeart/2005/8/layout/chevron2"/>
    <dgm:cxn modelId="{03813C13-1B48-4E1F-A5E0-0AB3391FA861}" srcId="{9307FA3C-8F52-44C2-A9A7-E7556CE9181A}" destId="{349BD8C2-F5AF-485E-88BA-57E597595954}" srcOrd="1" destOrd="0" parTransId="{389B2281-0B46-4EB9-A62B-9316C781EC97}" sibTransId="{AAFB147D-0224-4655-8611-28B8566AF009}"/>
    <dgm:cxn modelId="{20090323-BF6B-4899-BA99-EBB8FC51E336}" type="presOf" srcId="{84030F97-8894-4F20-A626-BD216FDD7C02}" destId="{5CD05B77-AEFD-46A7-B62C-26F633D25DFB}" srcOrd="0" destOrd="0" presId="urn:microsoft.com/office/officeart/2005/8/layout/chevron2"/>
    <dgm:cxn modelId="{3C912427-3FC6-4997-AA93-CFB5C66F857C}" srcId="{84030F97-8894-4F20-A626-BD216FDD7C02}" destId="{6E8D39A1-7181-4A8C-B4F9-9C36508D5C35}" srcOrd="0" destOrd="0" parTransId="{67E16F4D-EC2C-4F01-A413-7AFDF3199CA6}" sibTransId="{8740CE64-A3DA-4CA8-A8EB-FBAC351A50EE}"/>
    <dgm:cxn modelId="{28ECF630-B9A9-452A-9B47-6276C41D02A2}" type="presOf" srcId="{ED759997-C777-4849-AD15-59A7E3B14CDD}" destId="{4FAA980D-5EDF-401F-84C5-5CF9D3F6A57E}" srcOrd="0" destOrd="1" presId="urn:microsoft.com/office/officeart/2005/8/layout/chevron2"/>
    <dgm:cxn modelId="{5185445B-D638-4656-B143-7CC64F5A16B1}" type="presOf" srcId="{6E8D39A1-7181-4A8C-B4F9-9C36508D5C35}" destId="{4FAA980D-5EDF-401F-84C5-5CF9D3F6A57E}" srcOrd="0" destOrd="0" presId="urn:microsoft.com/office/officeart/2005/8/layout/chevron2"/>
    <dgm:cxn modelId="{C1669A41-81A2-4294-8EE9-5315D278FB7A}" type="presOf" srcId="{349BD8C2-F5AF-485E-88BA-57E597595954}" destId="{731D5D6D-878D-4D1C-9011-948821DA935C}" srcOrd="0" destOrd="1" presId="urn:microsoft.com/office/officeart/2005/8/layout/chevron2"/>
    <dgm:cxn modelId="{76583F51-4A81-466D-8BE6-D23DB39523DA}" srcId="{84030F97-8894-4F20-A626-BD216FDD7C02}" destId="{ED759997-C777-4849-AD15-59A7E3B14CDD}" srcOrd="1" destOrd="0" parTransId="{6CB11910-1FDD-4A2B-862C-053845E9CB61}" sibTransId="{877C4D13-958F-4F10-8CFE-C1C06C38A5A2}"/>
    <dgm:cxn modelId="{89367978-0549-435C-AAB0-DF659687F30C}" srcId="{F38080A5-16FC-4AB8-90CE-E1E09102042F}" destId="{2966F332-84CF-4910-BC2B-2E5015FDAB04}" srcOrd="1" destOrd="0" parTransId="{0F76E99C-3C0A-47CE-9FF2-41732CCD3A83}" sibTransId="{38F4845A-1EC3-44C4-8F58-52F4723E856E}"/>
    <dgm:cxn modelId="{1C258178-4CAE-47DC-B71B-EA626839CC6A}" type="presOf" srcId="{42176444-1031-479D-8831-BE704FAA14B7}" destId="{DD5FC878-2687-4682-B67A-BC7895E20F7F}" srcOrd="0" destOrd="1" presId="urn:microsoft.com/office/officeart/2005/8/layout/chevron2"/>
    <dgm:cxn modelId="{5C7E837B-FBF4-482D-97C6-0FE02E9EE27D}" type="presOf" srcId="{2966F332-84CF-4910-BC2B-2E5015FDAB04}" destId="{FE01367D-82EA-4EE6-88E3-09A514F610B2}" srcOrd="0" destOrd="1" presId="urn:microsoft.com/office/officeart/2005/8/layout/chevron2"/>
    <dgm:cxn modelId="{F5791781-8AF3-4F62-AC0F-DBB2BB742C3D}" type="presOf" srcId="{B5FDB853-9A13-49E2-AD5E-9FBF55402D10}" destId="{4327E447-4186-4DFD-9DEE-5E4F5FEF8110}" srcOrd="0" destOrd="0" presId="urn:microsoft.com/office/officeart/2005/8/layout/chevron2"/>
    <dgm:cxn modelId="{C6EDED89-3123-4290-B7A9-34AB8EFF531B}" type="presOf" srcId="{F38080A5-16FC-4AB8-90CE-E1E09102042F}" destId="{313E32C9-A8BA-42C7-BBBC-0BE2CC40B017}" srcOrd="0" destOrd="0" presId="urn:microsoft.com/office/officeart/2005/8/layout/chevron2"/>
    <dgm:cxn modelId="{A86D2D8B-945A-4D03-9E92-E17C5A1FCF99}" srcId="{02BDD474-E882-41A9-B46C-91025A3B9AE7}" destId="{9307FA3C-8F52-44C2-A9A7-E7556CE9181A}" srcOrd="0" destOrd="0" parTransId="{B2A56A14-2801-45B3-9123-567E02E1B813}" sibTransId="{CD01A7C0-929A-48E5-8460-1411D68A6C89}"/>
    <dgm:cxn modelId="{7FA16EA0-0384-4669-BA8C-30D9B0AE4061}" srcId="{B5FDB853-9A13-49E2-AD5E-9FBF55402D10}" destId="{42176444-1031-479D-8831-BE704FAA14B7}" srcOrd="1" destOrd="0" parTransId="{1902E077-BB7C-4005-A25C-490185149BE0}" sibTransId="{AA49D8BF-56BA-4887-BF8D-82B9A5EDFFF0}"/>
    <dgm:cxn modelId="{6F424EA9-9A2C-4033-80DE-AFB346E4B94A}" type="presOf" srcId="{9307FA3C-8F52-44C2-A9A7-E7556CE9181A}" destId="{14841AE0-A86D-4FDE-9FED-2646F0C550AA}" srcOrd="0" destOrd="0" presId="urn:microsoft.com/office/officeart/2005/8/layout/chevron2"/>
    <dgm:cxn modelId="{AD6B1DAC-41E4-4243-993B-841EB3C733C6}" type="presOf" srcId="{1B6D3494-A1F3-4F4C-A96A-2982E576B0DB}" destId="{FE01367D-82EA-4EE6-88E3-09A514F610B2}" srcOrd="0" destOrd="0" presId="urn:microsoft.com/office/officeart/2005/8/layout/chevron2"/>
    <dgm:cxn modelId="{7FD1A2AD-8E83-4438-88CB-2D042431A4AE}" srcId="{9307FA3C-8F52-44C2-A9A7-E7556CE9181A}" destId="{46AF5B33-140C-4F65-8074-06504EBEA044}" srcOrd="0" destOrd="0" parTransId="{F68C3D47-6F44-410F-8A03-D89C36CAA11C}" sibTransId="{B9F21772-DB30-4DE4-8FC9-F85D3B4D9445}"/>
    <dgm:cxn modelId="{9A4E34BA-EC69-4436-AB1E-BC0A5F223393}" srcId="{02BDD474-E882-41A9-B46C-91025A3B9AE7}" destId="{84030F97-8894-4F20-A626-BD216FDD7C02}" srcOrd="1" destOrd="0" parTransId="{2FE7096C-84C7-4EBB-AB1A-5DA7E9C95D4A}" sibTransId="{230BF142-27B6-4D9D-8C16-0A37B131F16E}"/>
    <dgm:cxn modelId="{C1DB7BBB-42F9-46B0-8B94-51918805214F}" type="presOf" srcId="{46AF5B33-140C-4F65-8074-06504EBEA044}" destId="{731D5D6D-878D-4D1C-9011-948821DA935C}" srcOrd="0" destOrd="0" presId="urn:microsoft.com/office/officeart/2005/8/layout/chevron2"/>
    <dgm:cxn modelId="{6463EEBE-A1F3-4A89-B171-493105763196}" srcId="{02BDD474-E882-41A9-B46C-91025A3B9AE7}" destId="{F38080A5-16FC-4AB8-90CE-E1E09102042F}" srcOrd="2" destOrd="0" parTransId="{C8794DAD-C24D-4263-9CEB-B53CC0C7EF5F}" sibTransId="{9605FD41-DF27-40A7-8986-40D34217D035}"/>
    <dgm:cxn modelId="{859575D5-5170-4741-9EE1-9D14B159CDA4}" type="presOf" srcId="{766C327A-EA3E-4A0F-B084-D78D30397538}" destId="{DD5FC878-2687-4682-B67A-BC7895E20F7F}" srcOrd="0" destOrd="0" presId="urn:microsoft.com/office/officeart/2005/8/layout/chevron2"/>
    <dgm:cxn modelId="{548136FF-92A0-422B-9C86-8FC5C1DDA074}" type="presParOf" srcId="{7BC4E3C4-EE2E-42FE-A008-37FEF4815B15}" destId="{FFEC4839-2967-41E7-B424-BE9CFE681492}" srcOrd="0" destOrd="0" presId="urn:microsoft.com/office/officeart/2005/8/layout/chevron2"/>
    <dgm:cxn modelId="{3CE61FBC-942D-4DA1-B6F5-938FD4D92BB2}" type="presParOf" srcId="{FFEC4839-2967-41E7-B424-BE9CFE681492}" destId="{14841AE0-A86D-4FDE-9FED-2646F0C550AA}" srcOrd="0" destOrd="0" presId="urn:microsoft.com/office/officeart/2005/8/layout/chevron2"/>
    <dgm:cxn modelId="{6D6E7BA3-6A68-4CBE-939C-D4D0FD9B3152}" type="presParOf" srcId="{FFEC4839-2967-41E7-B424-BE9CFE681492}" destId="{731D5D6D-878D-4D1C-9011-948821DA935C}" srcOrd="1" destOrd="0" presId="urn:microsoft.com/office/officeart/2005/8/layout/chevron2"/>
    <dgm:cxn modelId="{14C3C6BA-5F05-4ECA-9ABE-AB82F10C67A5}" type="presParOf" srcId="{7BC4E3C4-EE2E-42FE-A008-37FEF4815B15}" destId="{86502108-B312-4A41-96C3-0F0989BB55DA}" srcOrd="1" destOrd="0" presId="urn:microsoft.com/office/officeart/2005/8/layout/chevron2"/>
    <dgm:cxn modelId="{1E395D5E-0987-4D5F-A458-89A4DDD44FFF}" type="presParOf" srcId="{7BC4E3C4-EE2E-42FE-A008-37FEF4815B15}" destId="{8C272063-2B95-4915-B4E9-2452C05E6D3E}" srcOrd="2" destOrd="0" presId="urn:microsoft.com/office/officeart/2005/8/layout/chevron2"/>
    <dgm:cxn modelId="{4C582548-712B-47F9-8BA3-5CDFE34FD78E}" type="presParOf" srcId="{8C272063-2B95-4915-B4E9-2452C05E6D3E}" destId="{5CD05B77-AEFD-46A7-B62C-26F633D25DFB}" srcOrd="0" destOrd="0" presId="urn:microsoft.com/office/officeart/2005/8/layout/chevron2"/>
    <dgm:cxn modelId="{A5F32558-4EFC-42AB-8549-E2E62C3CED46}" type="presParOf" srcId="{8C272063-2B95-4915-B4E9-2452C05E6D3E}" destId="{4FAA980D-5EDF-401F-84C5-5CF9D3F6A57E}" srcOrd="1" destOrd="0" presId="urn:microsoft.com/office/officeart/2005/8/layout/chevron2"/>
    <dgm:cxn modelId="{EA46FC4B-B304-44E3-91B2-25BA80E18F7C}" type="presParOf" srcId="{7BC4E3C4-EE2E-42FE-A008-37FEF4815B15}" destId="{108FE1B5-B31A-4340-8B8A-15C4F465DBF3}" srcOrd="3" destOrd="0" presId="urn:microsoft.com/office/officeart/2005/8/layout/chevron2"/>
    <dgm:cxn modelId="{F4877C02-ABF1-4C49-9A8B-437E48153839}" type="presParOf" srcId="{7BC4E3C4-EE2E-42FE-A008-37FEF4815B15}" destId="{5D434843-1BB2-44CF-8B9E-425B1CEF05F5}" srcOrd="4" destOrd="0" presId="urn:microsoft.com/office/officeart/2005/8/layout/chevron2"/>
    <dgm:cxn modelId="{64DE4E4B-6F21-4547-A6C8-64CEEAFD602F}" type="presParOf" srcId="{5D434843-1BB2-44CF-8B9E-425B1CEF05F5}" destId="{313E32C9-A8BA-42C7-BBBC-0BE2CC40B017}" srcOrd="0" destOrd="0" presId="urn:microsoft.com/office/officeart/2005/8/layout/chevron2"/>
    <dgm:cxn modelId="{FA465844-E46C-4143-8344-FBE9632F63EA}" type="presParOf" srcId="{5D434843-1BB2-44CF-8B9E-425B1CEF05F5}" destId="{FE01367D-82EA-4EE6-88E3-09A514F610B2}" srcOrd="1" destOrd="0" presId="urn:microsoft.com/office/officeart/2005/8/layout/chevron2"/>
    <dgm:cxn modelId="{FDC3243D-F172-4E6F-8FCD-15383277B388}" type="presParOf" srcId="{7BC4E3C4-EE2E-42FE-A008-37FEF4815B15}" destId="{10D11A4D-6B3E-4019-B06D-7C64CC3C494C}" srcOrd="5" destOrd="0" presId="urn:microsoft.com/office/officeart/2005/8/layout/chevron2"/>
    <dgm:cxn modelId="{8FA674ED-4793-41AD-8FF9-613CF8A70483}" type="presParOf" srcId="{7BC4E3C4-EE2E-42FE-A008-37FEF4815B15}" destId="{9A32F0A5-F701-4B8A-BD6B-FCA072FF6EA2}" srcOrd="6" destOrd="0" presId="urn:microsoft.com/office/officeart/2005/8/layout/chevron2"/>
    <dgm:cxn modelId="{9D6AE89D-6C28-49CF-9D82-6E05485DE209}" type="presParOf" srcId="{9A32F0A5-F701-4B8A-BD6B-FCA072FF6EA2}" destId="{4327E447-4186-4DFD-9DEE-5E4F5FEF8110}" srcOrd="0" destOrd="0" presId="urn:microsoft.com/office/officeart/2005/8/layout/chevron2"/>
    <dgm:cxn modelId="{A1BC6A37-9965-4D37-A5E8-93C27E881082}" type="presParOf" srcId="{9A32F0A5-F701-4B8A-BD6B-FCA072FF6EA2}" destId="{DD5FC878-2687-4682-B67A-BC7895E20F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45FAE9-37BD-4ADB-B71B-50A8CED01DDF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E2E01380-D97A-4949-B50E-D5797E7740B4}">
      <dgm:prSet phldrT="[Text]" custT="1"/>
      <dgm:spPr/>
      <dgm:t>
        <a:bodyPr/>
        <a:lstStyle/>
        <a:p>
          <a:r>
            <a:rPr lang="hi-IN" sz="2400"/>
            <a:t>उप</a:t>
          </a:r>
          <a:r>
            <a:rPr lang="en-IN" sz="2400"/>
            <a:t> </a:t>
          </a:r>
          <a:r>
            <a:rPr lang="hi-IN" sz="2400"/>
            <a:t>शीर्षक</a:t>
          </a:r>
          <a:r>
            <a:rPr lang="en-IN" sz="2400"/>
            <a:t> 1 </a:t>
          </a:r>
          <a:endParaRPr lang="en-IN" sz="2400" dirty="0"/>
        </a:p>
      </dgm:t>
    </dgm:pt>
    <dgm:pt modelId="{E4200959-2862-43B2-921D-3EE20F2E9E28}" type="parTrans" cxnId="{5D27E9FA-E7B0-4FD1-85B7-D233476C3895}">
      <dgm:prSet/>
      <dgm:spPr/>
      <dgm:t>
        <a:bodyPr/>
        <a:lstStyle/>
        <a:p>
          <a:endParaRPr lang="en-IN"/>
        </a:p>
      </dgm:t>
    </dgm:pt>
    <dgm:pt modelId="{318DC6BD-57FE-47FB-92D6-71BC1D002E23}" type="sibTrans" cxnId="{5D27E9FA-E7B0-4FD1-85B7-D233476C3895}">
      <dgm:prSet/>
      <dgm:spPr/>
      <dgm:t>
        <a:bodyPr/>
        <a:lstStyle/>
        <a:p>
          <a:endParaRPr lang="en-IN"/>
        </a:p>
      </dgm:t>
    </dgm:pt>
    <dgm:pt modelId="{CFF7292D-B52D-46BF-932F-BAE7E8E534BD}">
      <dgm:prSet phldrT="[Text]" custT="1"/>
      <dgm:spPr/>
      <dgm:t>
        <a:bodyPr/>
        <a:lstStyle/>
        <a:p>
          <a:r>
            <a:rPr lang="hi-IN" sz="2400"/>
            <a:t>उप</a:t>
          </a:r>
          <a:r>
            <a:rPr lang="en-IN" sz="2400"/>
            <a:t> </a:t>
          </a:r>
          <a:r>
            <a:rPr lang="hi-IN" sz="2400"/>
            <a:t>शीर्षक</a:t>
          </a:r>
          <a:r>
            <a:rPr lang="en-IN" sz="2400"/>
            <a:t> 2</a:t>
          </a:r>
          <a:endParaRPr lang="en-IN" sz="2400" dirty="0"/>
        </a:p>
      </dgm:t>
    </dgm:pt>
    <dgm:pt modelId="{7BA70B06-3D0C-4336-81C4-9B5DC1546560}" type="parTrans" cxnId="{2AAB39B3-9ACB-42B3-BDF4-FA6C9040A5A8}">
      <dgm:prSet/>
      <dgm:spPr/>
      <dgm:t>
        <a:bodyPr/>
        <a:lstStyle/>
        <a:p>
          <a:endParaRPr lang="en-IN"/>
        </a:p>
      </dgm:t>
    </dgm:pt>
    <dgm:pt modelId="{8BE5EA84-6A67-47D0-A6D9-104F66DC491E}" type="sibTrans" cxnId="{2AAB39B3-9ACB-42B3-BDF4-FA6C9040A5A8}">
      <dgm:prSet/>
      <dgm:spPr/>
      <dgm:t>
        <a:bodyPr/>
        <a:lstStyle/>
        <a:p>
          <a:endParaRPr lang="en-IN"/>
        </a:p>
      </dgm:t>
    </dgm:pt>
    <dgm:pt modelId="{85CBE039-B904-478C-9546-F86F8D72BE21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1C63EC84-881C-4AF0-B82C-327E3CB745DC}" type="parTrans" cxnId="{AAFD3D9C-3BE9-4760-8E59-8F870B3EC584}">
      <dgm:prSet/>
      <dgm:spPr/>
      <dgm:t>
        <a:bodyPr/>
        <a:lstStyle/>
        <a:p>
          <a:endParaRPr lang="en-IN"/>
        </a:p>
      </dgm:t>
    </dgm:pt>
    <dgm:pt modelId="{74B4673F-8B34-49DD-BDAC-8411894C63D8}" type="sibTrans" cxnId="{AAFD3D9C-3BE9-4760-8E59-8F870B3EC584}">
      <dgm:prSet/>
      <dgm:spPr/>
      <dgm:t>
        <a:bodyPr/>
        <a:lstStyle/>
        <a:p>
          <a:endParaRPr lang="en-IN"/>
        </a:p>
      </dgm:t>
    </dgm:pt>
    <dgm:pt modelId="{81CE6164-E748-43B9-93D8-5E22C1A16928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CBD966EE-4F2B-4C43-8283-2A63F79E31CC}" type="parTrans" cxnId="{11A67190-0B0F-4E98-9294-586EF3C684A2}">
      <dgm:prSet/>
      <dgm:spPr/>
      <dgm:t>
        <a:bodyPr/>
        <a:lstStyle/>
        <a:p>
          <a:endParaRPr lang="en-IN"/>
        </a:p>
      </dgm:t>
    </dgm:pt>
    <dgm:pt modelId="{35E181EF-4417-4B1D-837D-FA419FCBE330}" type="sibTrans" cxnId="{11A67190-0B0F-4E98-9294-586EF3C684A2}">
      <dgm:prSet/>
      <dgm:spPr/>
      <dgm:t>
        <a:bodyPr/>
        <a:lstStyle/>
        <a:p>
          <a:endParaRPr lang="en-IN"/>
        </a:p>
      </dgm:t>
    </dgm:pt>
    <dgm:pt modelId="{21673630-7B61-41D2-80DD-EC98A7335D1A}">
      <dgm:prSet phldrT="[Text]" custT="1"/>
      <dgm:spPr/>
      <dgm:t>
        <a:bodyPr/>
        <a:lstStyle/>
        <a:p>
          <a:r>
            <a:rPr lang="hi-IN" sz="2400"/>
            <a:t>उप</a:t>
          </a:r>
          <a:r>
            <a:rPr lang="en-IN" sz="2400"/>
            <a:t> </a:t>
          </a:r>
          <a:r>
            <a:rPr lang="hi-IN" sz="2400"/>
            <a:t>शीर्षक</a:t>
          </a:r>
          <a:r>
            <a:rPr lang="en-IN" sz="2400"/>
            <a:t> 3</a:t>
          </a:r>
          <a:endParaRPr lang="en-IN" sz="2400" dirty="0"/>
        </a:p>
      </dgm:t>
    </dgm:pt>
    <dgm:pt modelId="{A365F92E-72A5-45EC-A748-5DD6E3113347}" type="parTrans" cxnId="{536F1DFC-0639-4C22-94C5-EDE1DA786979}">
      <dgm:prSet/>
      <dgm:spPr/>
      <dgm:t>
        <a:bodyPr/>
        <a:lstStyle/>
        <a:p>
          <a:endParaRPr lang="en-IN"/>
        </a:p>
      </dgm:t>
    </dgm:pt>
    <dgm:pt modelId="{09E91A75-6D0F-4C3D-911B-D5BB53D6855F}" type="sibTrans" cxnId="{536F1DFC-0639-4C22-94C5-EDE1DA786979}">
      <dgm:prSet/>
      <dgm:spPr/>
      <dgm:t>
        <a:bodyPr/>
        <a:lstStyle/>
        <a:p>
          <a:endParaRPr lang="en-IN"/>
        </a:p>
      </dgm:t>
    </dgm:pt>
    <dgm:pt modelId="{0B83857A-115D-4281-87D0-8BC588E69AD0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3D92B750-D187-4818-B4C8-C8951C6F9B77}" type="parTrans" cxnId="{EB132B0F-0F7B-4D8A-8AFE-8ED55A0FC4E8}">
      <dgm:prSet/>
      <dgm:spPr/>
      <dgm:t>
        <a:bodyPr/>
        <a:lstStyle/>
        <a:p>
          <a:endParaRPr lang="en-IN"/>
        </a:p>
      </dgm:t>
    </dgm:pt>
    <dgm:pt modelId="{D8B8C076-0A8C-40FA-8586-B6CB680F5CB0}" type="sibTrans" cxnId="{EB132B0F-0F7B-4D8A-8AFE-8ED55A0FC4E8}">
      <dgm:prSet/>
      <dgm:spPr/>
      <dgm:t>
        <a:bodyPr/>
        <a:lstStyle/>
        <a:p>
          <a:endParaRPr lang="en-IN"/>
        </a:p>
      </dgm:t>
    </dgm:pt>
    <dgm:pt modelId="{D3088E76-ACCE-4DB4-8F62-DABEA26FE2B1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35E34C70-F659-48C4-83E2-7151AF583AD9}" type="parTrans" cxnId="{2F78CC65-A05C-42E6-B579-6DE5CC0B4C81}">
      <dgm:prSet/>
      <dgm:spPr/>
      <dgm:t>
        <a:bodyPr/>
        <a:lstStyle/>
        <a:p>
          <a:endParaRPr lang="en-IN"/>
        </a:p>
      </dgm:t>
    </dgm:pt>
    <dgm:pt modelId="{9F1E9F34-9812-461E-AA13-86190FFBC86F}" type="sibTrans" cxnId="{2F78CC65-A05C-42E6-B579-6DE5CC0B4C81}">
      <dgm:prSet/>
      <dgm:spPr/>
      <dgm:t>
        <a:bodyPr/>
        <a:lstStyle/>
        <a:p>
          <a:endParaRPr lang="en-IN"/>
        </a:p>
      </dgm:t>
    </dgm:pt>
    <dgm:pt modelId="{3AD595D5-8EBE-4398-8E6B-6F00C61E3184}">
      <dgm:prSet phldrT="[Text]" custT="1"/>
      <dgm:spPr/>
      <dgm:t>
        <a:bodyPr/>
        <a:lstStyle/>
        <a:p>
          <a:r>
            <a:rPr lang="hi-IN" sz="2400"/>
            <a:t>उप</a:t>
          </a:r>
          <a:r>
            <a:rPr lang="en-IN" sz="2400"/>
            <a:t> </a:t>
          </a:r>
          <a:r>
            <a:rPr lang="hi-IN" sz="2400"/>
            <a:t>शीर्षक</a:t>
          </a:r>
          <a:r>
            <a:rPr lang="en-IN" sz="2400"/>
            <a:t> 4</a:t>
          </a:r>
          <a:endParaRPr lang="en-IN" sz="2400" dirty="0"/>
        </a:p>
      </dgm:t>
    </dgm:pt>
    <dgm:pt modelId="{DC03EE10-ADE8-4EB8-BEA5-4CCB818B9724}" type="parTrans" cxnId="{6A27E2B5-D0E2-4712-87E5-964B444F2F5E}">
      <dgm:prSet/>
      <dgm:spPr/>
      <dgm:t>
        <a:bodyPr/>
        <a:lstStyle/>
        <a:p>
          <a:endParaRPr lang="en-IN"/>
        </a:p>
      </dgm:t>
    </dgm:pt>
    <dgm:pt modelId="{88A48E5E-4199-45CD-A2F5-27BDEA8EE1EE}" type="sibTrans" cxnId="{6A27E2B5-D0E2-4712-87E5-964B444F2F5E}">
      <dgm:prSet/>
      <dgm:spPr/>
      <dgm:t>
        <a:bodyPr/>
        <a:lstStyle/>
        <a:p>
          <a:endParaRPr lang="en-IN"/>
        </a:p>
      </dgm:t>
    </dgm:pt>
    <dgm:pt modelId="{F77AECC9-F7A7-40DF-99A9-AB2F29B8520A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BBD430B3-6DFE-4723-935F-6265FB37E75C}" type="parTrans" cxnId="{5DA93196-7C83-4DDE-9A12-4457878BFE38}">
      <dgm:prSet/>
      <dgm:spPr/>
      <dgm:t>
        <a:bodyPr/>
        <a:lstStyle/>
        <a:p>
          <a:endParaRPr lang="en-IN"/>
        </a:p>
      </dgm:t>
    </dgm:pt>
    <dgm:pt modelId="{40CF2915-F099-48F2-9763-5E193C441B1E}" type="sibTrans" cxnId="{5DA93196-7C83-4DDE-9A12-4457878BFE38}">
      <dgm:prSet/>
      <dgm:spPr/>
      <dgm:t>
        <a:bodyPr/>
        <a:lstStyle/>
        <a:p>
          <a:endParaRPr lang="en-IN"/>
        </a:p>
      </dgm:t>
    </dgm:pt>
    <dgm:pt modelId="{8DFB10AF-A7F3-4CA9-84DE-1A8F905BD390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643165FA-8B96-4134-95CE-A788EF1EA3F8}" type="parTrans" cxnId="{38FE977A-4D6F-4E96-A6AB-244B9C54090B}">
      <dgm:prSet/>
      <dgm:spPr/>
      <dgm:t>
        <a:bodyPr/>
        <a:lstStyle/>
        <a:p>
          <a:endParaRPr lang="en-IN"/>
        </a:p>
      </dgm:t>
    </dgm:pt>
    <dgm:pt modelId="{0CF997BB-F51A-47FA-9652-D673793FB601}" type="sibTrans" cxnId="{38FE977A-4D6F-4E96-A6AB-244B9C54090B}">
      <dgm:prSet/>
      <dgm:spPr/>
      <dgm:t>
        <a:bodyPr/>
        <a:lstStyle/>
        <a:p>
          <a:endParaRPr lang="en-IN"/>
        </a:p>
      </dgm:t>
    </dgm:pt>
    <dgm:pt modelId="{DA38F708-7CC7-4838-98FB-D0BA9C388D63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C4CFD4EF-8964-41D0-8348-F80033E6BC8A}" type="sibTrans" cxnId="{A24FC916-3A2F-4768-8CD7-9C3509437D40}">
      <dgm:prSet/>
      <dgm:spPr/>
      <dgm:t>
        <a:bodyPr/>
        <a:lstStyle/>
        <a:p>
          <a:endParaRPr lang="en-IN"/>
        </a:p>
      </dgm:t>
    </dgm:pt>
    <dgm:pt modelId="{E4401C52-308E-4953-9B3D-142A6ADE5D29}" type="parTrans" cxnId="{A24FC916-3A2F-4768-8CD7-9C3509437D40}">
      <dgm:prSet/>
      <dgm:spPr/>
      <dgm:t>
        <a:bodyPr/>
        <a:lstStyle/>
        <a:p>
          <a:endParaRPr lang="en-IN"/>
        </a:p>
      </dgm:t>
    </dgm:pt>
    <dgm:pt modelId="{52681AEA-0D94-4255-BEDC-12CE1B1E6A3D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9FEFDDED-F22B-448D-BA5E-CF08D8B114EE}" type="sibTrans" cxnId="{BCD460E5-5093-45FE-AA7C-8FEAB8E78978}">
      <dgm:prSet/>
      <dgm:spPr/>
      <dgm:t>
        <a:bodyPr/>
        <a:lstStyle/>
        <a:p>
          <a:endParaRPr lang="en-IN"/>
        </a:p>
      </dgm:t>
    </dgm:pt>
    <dgm:pt modelId="{49FE35C6-F9DA-4352-AB46-6F646E4632DE}" type="parTrans" cxnId="{BCD460E5-5093-45FE-AA7C-8FEAB8E78978}">
      <dgm:prSet/>
      <dgm:spPr/>
      <dgm:t>
        <a:bodyPr/>
        <a:lstStyle/>
        <a:p>
          <a:endParaRPr lang="en-IN"/>
        </a:p>
      </dgm:t>
    </dgm:pt>
    <dgm:pt modelId="{251DFB85-CA92-4335-9C11-BA4E0512BE51}" type="pres">
      <dgm:prSet presAssocID="{D645FAE9-37BD-4ADB-B71B-50A8CED01DDF}" presName="Name0" presStyleCnt="0">
        <dgm:presLayoutVars>
          <dgm:dir/>
          <dgm:resizeHandles val="exact"/>
        </dgm:presLayoutVars>
      </dgm:prSet>
      <dgm:spPr/>
    </dgm:pt>
    <dgm:pt modelId="{2DB37A78-B52B-4133-97BE-36570873A9F8}" type="pres">
      <dgm:prSet presAssocID="{E2E01380-D97A-4949-B50E-D5797E7740B4}" presName="node" presStyleLbl="node1" presStyleIdx="0" presStyleCnt="4" custLinFactNeighborX="-1359" custLinFactNeighborY="0">
        <dgm:presLayoutVars>
          <dgm:bulletEnabled val="1"/>
        </dgm:presLayoutVars>
      </dgm:prSet>
      <dgm:spPr/>
    </dgm:pt>
    <dgm:pt modelId="{A4413BD8-FB51-4899-824C-77D4CE2613C8}" type="pres">
      <dgm:prSet presAssocID="{318DC6BD-57FE-47FB-92D6-71BC1D002E23}" presName="sibTrans" presStyleCnt="0"/>
      <dgm:spPr/>
    </dgm:pt>
    <dgm:pt modelId="{6AEB1AA3-C75E-4E0E-B14B-EDF1080F1275}" type="pres">
      <dgm:prSet presAssocID="{CFF7292D-B52D-46BF-932F-BAE7E8E534BD}" presName="node" presStyleLbl="node1" presStyleIdx="1" presStyleCnt="4">
        <dgm:presLayoutVars>
          <dgm:bulletEnabled val="1"/>
        </dgm:presLayoutVars>
      </dgm:prSet>
      <dgm:spPr/>
    </dgm:pt>
    <dgm:pt modelId="{A586239A-6305-44F7-B2F2-6FF29372A456}" type="pres">
      <dgm:prSet presAssocID="{8BE5EA84-6A67-47D0-A6D9-104F66DC491E}" presName="sibTrans" presStyleCnt="0"/>
      <dgm:spPr/>
    </dgm:pt>
    <dgm:pt modelId="{A5984C91-741B-4ADD-81B2-6A35E2772274}" type="pres">
      <dgm:prSet presAssocID="{21673630-7B61-41D2-80DD-EC98A7335D1A}" presName="node" presStyleLbl="node1" presStyleIdx="2" presStyleCnt="4">
        <dgm:presLayoutVars>
          <dgm:bulletEnabled val="1"/>
        </dgm:presLayoutVars>
      </dgm:prSet>
      <dgm:spPr/>
    </dgm:pt>
    <dgm:pt modelId="{2F485B43-7279-4184-BCD6-42272D9A00DA}" type="pres">
      <dgm:prSet presAssocID="{09E91A75-6D0F-4C3D-911B-D5BB53D6855F}" presName="sibTrans" presStyleCnt="0"/>
      <dgm:spPr/>
    </dgm:pt>
    <dgm:pt modelId="{869D129A-CB44-4840-B359-40A63BAC1259}" type="pres">
      <dgm:prSet presAssocID="{3AD595D5-8EBE-4398-8E6B-6F00C61E3184}" presName="node" presStyleLbl="node1" presStyleIdx="3" presStyleCnt="4">
        <dgm:presLayoutVars>
          <dgm:bulletEnabled val="1"/>
        </dgm:presLayoutVars>
      </dgm:prSet>
      <dgm:spPr/>
    </dgm:pt>
  </dgm:ptLst>
  <dgm:cxnLst>
    <dgm:cxn modelId="{EB132B0F-0F7B-4D8A-8AFE-8ED55A0FC4E8}" srcId="{21673630-7B61-41D2-80DD-EC98A7335D1A}" destId="{0B83857A-115D-4281-87D0-8BC588E69AD0}" srcOrd="0" destOrd="0" parTransId="{3D92B750-D187-4818-B4C8-C8951C6F9B77}" sibTransId="{D8B8C076-0A8C-40FA-8586-B6CB680F5CB0}"/>
    <dgm:cxn modelId="{8B7CBA16-ED93-40E5-A2FD-E73B1D736544}" type="presOf" srcId="{F77AECC9-F7A7-40DF-99A9-AB2F29B8520A}" destId="{869D129A-CB44-4840-B359-40A63BAC1259}" srcOrd="0" destOrd="1" presId="urn:microsoft.com/office/officeart/2005/8/layout/hList6"/>
    <dgm:cxn modelId="{A24FC916-3A2F-4768-8CD7-9C3509437D40}" srcId="{E2E01380-D97A-4949-B50E-D5797E7740B4}" destId="{DA38F708-7CC7-4838-98FB-D0BA9C388D63}" srcOrd="0" destOrd="0" parTransId="{E4401C52-308E-4953-9B3D-142A6ADE5D29}" sibTransId="{C4CFD4EF-8964-41D0-8348-F80033E6BC8A}"/>
    <dgm:cxn modelId="{F45E061C-69DD-448D-A814-88A9086ADE43}" type="presOf" srcId="{E2E01380-D97A-4949-B50E-D5797E7740B4}" destId="{2DB37A78-B52B-4133-97BE-36570873A9F8}" srcOrd="0" destOrd="0" presId="urn:microsoft.com/office/officeart/2005/8/layout/hList6"/>
    <dgm:cxn modelId="{B71C7823-7EB8-42B0-82C8-B5AF3BEE6CD0}" type="presOf" srcId="{81CE6164-E748-43B9-93D8-5E22C1A16928}" destId="{6AEB1AA3-C75E-4E0E-B14B-EDF1080F1275}" srcOrd="0" destOrd="2" presId="urn:microsoft.com/office/officeart/2005/8/layout/hList6"/>
    <dgm:cxn modelId="{8FB97934-E6EE-408F-ADC0-B9852D94B0DB}" type="presOf" srcId="{8DFB10AF-A7F3-4CA9-84DE-1A8F905BD390}" destId="{869D129A-CB44-4840-B359-40A63BAC1259}" srcOrd="0" destOrd="2" presId="urn:microsoft.com/office/officeart/2005/8/layout/hList6"/>
    <dgm:cxn modelId="{2F78CC65-A05C-42E6-B579-6DE5CC0B4C81}" srcId="{21673630-7B61-41D2-80DD-EC98A7335D1A}" destId="{D3088E76-ACCE-4DB4-8F62-DABEA26FE2B1}" srcOrd="1" destOrd="0" parTransId="{35E34C70-F659-48C4-83E2-7151AF583AD9}" sibTransId="{9F1E9F34-9812-461E-AA13-86190FFBC86F}"/>
    <dgm:cxn modelId="{848C0666-DE4D-498C-BA84-A3515254DBF0}" type="presOf" srcId="{D3088E76-ACCE-4DB4-8F62-DABEA26FE2B1}" destId="{A5984C91-741B-4ADD-81B2-6A35E2772274}" srcOrd="0" destOrd="2" presId="urn:microsoft.com/office/officeart/2005/8/layout/hList6"/>
    <dgm:cxn modelId="{42FB266C-5E4C-4750-8DFA-9E48D4EA30B4}" type="presOf" srcId="{21673630-7B61-41D2-80DD-EC98A7335D1A}" destId="{A5984C91-741B-4ADD-81B2-6A35E2772274}" srcOrd="0" destOrd="0" presId="urn:microsoft.com/office/officeart/2005/8/layout/hList6"/>
    <dgm:cxn modelId="{835FA36E-DF5A-4A51-B259-FD494BEB538F}" type="presOf" srcId="{CFF7292D-B52D-46BF-932F-BAE7E8E534BD}" destId="{6AEB1AA3-C75E-4E0E-B14B-EDF1080F1275}" srcOrd="0" destOrd="0" presId="urn:microsoft.com/office/officeart/2005/8/layout/hList6"/>
    <dgm:cxn modelId="{52A9F153-CE87-4B9A-9EC9-C13673451F6A}" type="presOf" srcId="{3AD595D5-8EBE-4398-8E6B-6F00C61E3184}" destId="{869D129A-CB44-4840-B359-40A63BAC1259}" srcOrd="0" destOrd="0" presId="urn:microsoft.com/office/officeart/2005/8/layout/hList6"/>
    <dgm:cxn modelId="{38FE977A-4D6F-4E96-A6AB-244B9C54090B}" srcId="{3AD595D5-8EBE-4398-8E6B-6F00C61E3184}" destId="{8DFB10AF-A7F3-4CA9-84DE-1A8F905BD390}" srcOrd="1" destOrd="0" parTransId="{643165FA-8B96-4134-95CE-A788EF1EA3F8}" sibTransId="{0CF997BB-F51A-47FA-9652-D673793FB601}"/>
    <dgm:cxn modelId="{6FCB8E89-EA83-47F9-9C52-9A6DB5A4F0B5}" type="presOf" srcId="{DA38F708-7CC7-4838-98FB-D0BA9C388D63}" destId="{2DB37A78-B52B-4133-97BE-36570873A9F8}" srcOrd="0" destOrd="1" presId="urn:microsoft.com/office/officeart/2005/8/layout/hList6"/>
    <dgm:cxn modelId="{11A67190-0B0F-4E98-9294-586EF3C684A2}" srcId="{CFF7292D-B52D-46BF-932F-BAE7E8E534BD}" destId="{81CE6164-E748-43B9-93D8-5E22C1A16928}" srcOrd="1" destOrd="0" parTransId="{CBD966EE-4F2B-4C43-8283-2A63F79E31CC}" sibTransId="{35E181EF-4417-4B1D-837D-FA419FCBE330}"/>
    <dgm:cxn modelId="{CF286D91-C866-43C2-BAA8-51B80D2FE17A}" type="presOf" srcId="{D645FAE9-37BD-4ADB-B71B-50A8CED01DDF}" destId="{251DFB85-CA92-4335-9C11-BA4E0512BE51}" srcOrd="0" destOrd="0" presId="urn:microsoft.com/office/officeart/2005/8/layout/hList6"/>
    <dgm:cxn modelId="{5DA93196-7C83-4DDE-9A12-4457878BFE38}" srcId="{3AD595D5-8EBE-4398-8E6B-6F00C61E3184}" destId="{F77AECC9-F7A7-40DF-99A9-AB2F29B8520A}" srcOrd="0" destOrd="0" parTransId="{BBD430B3-6DFE-4723-935F-6265FB37E75C}" sibTransId="{40CF2915-F099-48F2-9763-5E193C441B1E}"/>
    <dgm:cxn modelId="{AAFD3D9C-3BE9-4760-8E59-8F870B3EC584}" srcId="{CFF7292D-B52D-46BF-932F-BAE7E8E534BD}" destId="{85CBE039-B904-478C-9546-F86F8D72BE21}" srcOrd="0" destOrd="0" parTransId="{1C63EC84-881C-4AF0-B82C-327E3CB745DC}" sibTransId="{74B4673F-8B34-49DD-BDAC-8411894C63D8}"/>
    <dgm:cxn modelId="{2EB8989F-3EB9-4BE5-9407-9C190A294155}" type="presOf" srcId="{85CBE039-B904-478C-9546-F86F8D72BE21}" destId="{6AEB1AA3-C75E-4E0E-B14B-EDF1080F1275}" srcOrd="0" destOrd="1" presId="urn:microsoft.com/office/officeart/2005/8/layout/hList6"/>
    <dgm:cxn modelId="{5B39B29F-444B-41AD-A6E2-81B092E76A6D}" type="presOf" srcId="{52681AEA-0D94-4255-BEDC-12CE1B1E6A3D}" destId="{2DB37A78-B52B-4133-97BE-36570873A9F8}" srcOrd="0" destOrd="2" presId="urn:microsoft.com/office/officeart/2005/8/layout/hList6"/>
    <dgm:cxn modelId="{2AAB39B3-9ACB-42B3-BDF4-FA6C9040A5A8}" srcId="{D645FAE9-37BD-4ADB-B71B-50A8CED01DDF}" destId="{CFF7292D-B52D-46BF-932F-BAE7E8E534BD}" srcOrd="1" destOrd="0" parTransId="{7BA70B06-3D0C-4336-81C4-9B5DC1546560}" sibTransId="{8BE5EA84-6A67-47D0-A6D9-104F66DC491E}"/>
    <dgm:cxn modelId="{6A27E2B5-D0E2-4712-87E5-964B444F2F5E}" srcId="{D645FAE9-37BD-4ADB-B71B-50A8CED01DDF}" destId="{3AD595D5-8EBE-4398-8E6B-6F00C61E3184}" srcOrd="3" destOrd="0" parTransId="{DC03EE10-ADE8-4EB8-BEA5-4CCB818B9724}" sibTransId="{88A48E5E-4199-45CD-A2F5-27BDEA8EE1EE}"/>
    <dgm:cxn modelId="{BCD460E5-5093-45FE-AA7C-8FEAB8E78978}" srcId="{E2E01380-D97A-4949-B50E-D5797E7740B4}" destId="{52681AEA-0D94-4255-BEDC-12CE1B1E6A3D}" srcOrd="1" destOrd="0" parTransId="{49FE35C6-F9DA-4352-AB46-6F646E4632DE}" sibTransId="{9FEFDDED-F22B-448D-BA5E-CF08D8B114EE}"/>
    <dgm:cxn modelId="{BAC146E6-CF46-4CD2-B529-3056825E2BBA}" type="presOf" srcId="{0B83857A-115D-4281-87D0-8BC588E69AD0}" destId="{A5984C91-741B-4ADD-81B2-6A35E2772274}" srcOrd="0" destOrd="1" presId="urn:microsoft.com/office/officeart/2005/8/layout/hList6"/>
    <dgm:cxn modelId="{5D27E9FA-E7B0-4FD1-85B7-D233476C3895}" srcId="{D645FAE9-37BD-4ADB-B71B-50A8CED01DDF}" destId="{E2E01380-D97A-4949-B50E-D5797E7740B4}" srcOrd="0" destOrd="0" parTransId="{E4200959-2862-43B2-921D-3EE20F2E9E28}" sibTransId="{318DC6BD-57FE-47FB-92D6-71BC1D002E23}"/>
    <dgm:cxn modelId="{536F1DFC-0639-4C22-94C5-EDE1DA786979}" srcId="{D645FAE9-37BD-4ADB-B71B-50A8CED01DDF}" destId="{21673630-7B61-41D2-80DD-EC98A7335D1A}" srcOrd="2" destOrd="0" parTransId="{A365F92E-72A5-45EC-A748-5DD6E3113347}" sibTransId="{09E91A75-6D0F-4C3D-911B-D5BB53D6855F}"/>
    <dgm:cxn modelId="{BBAC6F97-617A-4113-92B2-F3F2CCA7A950}" type="presParOf" srcId="{251DFB85-CA92-4335-9C11-BA4E0512BE51}" destId="{2DB37A78-B52B-4133-97BE-36570873A9F8}" srcOrd="0" destOrd="0" presId="urn:microsoft.com/office/officeart/2005/8/layout/hList6"/>
    <dgm:cxn modelId="{EA8950DA-FC9B-4A7E-B4D3-63ADCF385EC7}" type="presParOf" srcId="{251DFB85-CA92-4335-9C11-BA4E0512BE51}" destId="{A4413BD8-FB51-4899-824C-77D4CE2613C8}" srcOrd="1" destOrd="0" presId="urn:microsoft.com/office/officeart/2005/8/layout/hList6"/>
    <dgm:cxn modelId="{8EB8B708-9981-4346-AB99-AB62A9A5FFDC}" type="presParOf" srcId="{251DFB85-CA92-4335-9C11-BA4E0512BE51}" destId="{6AEB1AA3-C75E-4E0E-B14B-EDF1080F1275}" srcOrd="2" destOrd="0" presId="urn:microsoft.com/office/officeart/2005/8/layout/hList6"/>
    <dgm:cxn modelId="{9A545A1D-0F10-4A04-B4AB-D52D89B54F4E}" type="presParOf" srcId="{251DFB85-CA92-4335-9C11-BA4E0512BE51}" destId="{A586239A-6305-44F7-B2F2-6FF29372A456}" srcOrd="3" destOrd="0" presId="urn:microsoft.com/office/officeart/2005/8/layout/hList6"/>
    <dgm:cxn modelId="{9F297466-E25D-4B09-8DF7-C2A5D9617A31}" type="presParOf" srcId="{251DFB85-CA92-4335-9C11-BA4E0512BE51}" destId="{A5984C91-741B-4ADD-81B2-6A35E2772274}" srcOrd="4" destOrd="0" presId="urn:microsoft.com/office/officeart/2005/8/layout/hList6"/>
    <dgm:cxn modelId="{7F656FBA-19DB-4043-A576-32A7BDA4BD96}" type="presParOf" srcId="{251DFB85-CA92-4335-9C11-BA4E0512BE51}" destId="{2F485B43-7279-4184-BCD6-42272D9A00DA}" srcOrd="5" destOrd="0" presId="urn:microsoft.com/office/officeart/2005/8/layout/hList6"/>
    <dgm:cxn modelId="{5485F799-D634-4572-81EB-518D31A8DCB5}" type="presParOf" srcId="{251DFB85-CA92-4335-9C11-BA4E0512BE51}" destId="{869D129A-CB44-4840-B359-40A63BAC125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253460-263D-46A9-8C24-248CEE86C5DE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5C7F0ADE-07DB-4BAA-B2D2-CE2D9C4D333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IN" sz="2200" dirty="0"/>
            <a:t> 01 </a:t>
          </a:r>
        </a:p>
      </dgm:t>
    </dgm:pt>
    <dgm:pt modelId="{46493FA3-12FF-4D3C-82D2-8F15340E846A}" type="parTrans" cxnId="{54BEED20-6776-43D1-B7A6-A4818B697CE9}">
      <dgm:prSet/>
      <dgm:spPr/>
      <dgm:t>
        <a:bodyPr/>
        <a:lstStyle/>
        <a:p>
          <a:endParaRPr lang="en-IN"/>
        </a:p>
      </dgm:t>
    </dgm:pt>
    <dgm:pt modelId="{A63657D1-A376-4D74-98D9-551F67342235}" type="sibTrans" cxnId="{54BEED20-6776-43D1-B7A6-A4818B697CE9}">
      <dgm:prSet/>
      <dgm:spPr/>
      <dgm:t>
        <a:bodyPr/>
        <a:lstStyle/>
        <a:p>
          <a:endParaRPr lang="en-IN"/>
        </a:p>
      </dgm:t>
    </dgm:pt>
    <dgm:pt modelId="{3F68D9B0-9FB0-413B-BC0B-C507AD9550BC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4AB67ACC-3FB8-4A7C-A433-F13165011E12}" type="parTrans" cxnId="{96D7C04A-3FEC-4A35-B178-ED02D22E4F15}">
      <dgm:prSet/>
      <dgm:spPr/>
      <dgm:t>
        <a:bodyPr/>
        <a:lstStyle/>
        <a:p>
          <a:endParaRPr lang="en-IN"/>
        </a:p>
      </dgm:t>
    </dgm:pt>
    <dgm:pt modelId="{39364470-D97D-41B4-AA1D-9C14AD3736B0}" type="sibTrans" cxnId="{96D7C04A-3FEC-4A35-B178-ED02D22E4F15}">
      <dgm:prSet/>
      <dgm:spPr/>
      <dgm:t>
        <a:bodyPr/>
        <a:lstStyle/>
        <a:p>
          <a:endParaRPr lang="en-IN"/>
        </a:p>
      </dgm:t>
    </dgm:pt>
    <dgm:pt modelId="{1109B508-F6BA-4383-B70F-7F2A8CB3C682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IN" sz="2200" dirty="0"/>
            <a:t> 02 </a:t>
          </a:r>
        </a:p>
      </dgm:t>
    </dgm:pt>
    <dgm:pt modelId="{41BE1B07-D1C2-4D33-BDE6-931377EF0326}" type="parTrans" cxnId="{9C685F12-E0B8-490C-82E5-84DF121BF228}">
      <dgm:prSet/>
      <dgm:spPr/>
      <dgm:t>
        <a:bodyPr/>
        <a:lstStyle/>
        <a:p>
          <a:endParaRPr lang="en-IN"/>
        </a:p>
      </dgm:t>
    </dgm:pt>
    <dgm:pt modelId="{B828C574-E0B4-43A6-9FAA-BE8DF6BB4AD1}" type="sibTrans" cxnId="{9C685F12-E0B8-490C-82E5-84DF121BF228}">
      <dgm:prSet/>
      <dgm:spPr/>
      <dgm:t>
        <a:bodyPr/>
        <a:lstStyle/>
        <a:p>
          <a:endParaRPr lang="en-IN"/>
        </a:p>
      </dgm:t>
    </dgm:pt>
    <dgm:pt modelId="{BDA7752B-2095-4436-B33C-029C8E87F8A9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BBC80F12-F1D0-4058-9FF7-262C0DA6DAC3}" type="parTrans" cxnId="{C55AB5C3-6FAC-426A-AC15-4A2C9F16414C}">
      <dgm:prSet/>
      <dgm:spPr/>
      <dgm:t>
        <a:bodyPr/>
        <a:lstStyle/>
        <a:p>
          <a:endParaRPr lang="en-IN"/>
        </a:p>
      </dgm:t>
    </dgm:pt>
    <dgm:pt modelId="{0D2A79E9-8A57-472A-895E-A8BDC65C721E}" type="sibTrans" cxnId="{C55AB5C3-6FAC-426A-AC15-4A2C9F16414C}">
      <dgm:prSet/>
      <dgm:spPr/>
      <dgm:t>
        <a:bodyPr/>
        <a:lstStyle/>
        <a:p>
          <a:endParaRPr lang="en-IN"/>
        </a:p>
      </dgm:t>
    </dgm:pt>
    <dgm:pt modelId="{3D9726A9-466A-469F-AFCE-E6D18795D745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IN" sz="2200" dirty="0"/>
            <a:t> 03 </a:t>
          </a:r>
        </a:p>
      </dgm:t>
    </dgm:pt>
    <dgm:pt modelId="{1DA7918A-C564-4673-9BBB-5DF4ECAB2A0C}" type="parTrans" cxnId="{7CCD22D5-49C7-4D0C-BBE4-CD87AC2FFD11}">
      <dgm:prSet/>
      <dgm:spPr/>
      <dgm:t>
        <a:bodyPr/>
        <a:lstStyle/>
        <a:p>
          <a:endParaRPr lang="en-IN"/>
        </a:p>
      </dgm:t>
    </dgm:pt>
    <dgm:pt modelId="{AEFD3A07-5368-4A8C-A544-EE8354A5F72C}" type="sibTrans" cxnId="{7CCD22D5-49C7-4D0C-BBE4-CD87AC2FFD11}">
      <dgm:prSet/>
      <dgm:spPr/>
      <dgm:t>
        <a:bodyPr/>
        <a:lstStyle/>
        <a:p>
          <a:endParaRPr lang="en-IN"/>
        </a:p>
      </dgm:t>
    </dgm:pt>
    <dgm:pt modelId="{180C0700-1F00-4E6B-8EA0-96B3BD73DFC9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AF61E840-ACA8-4687-AA9D-6B75444618EE}" type="parTrans" cxnId="{13535E25-1ABC-4356-8EFC-03B77A92ADCB}">
      <dgm:prSet/>
      <dgm:spPr/>
      <dgm:t>
        <a:bodyPr/>
        <a:lstStyle/>
        <a:p>
          <a:endParaRPr lang="en-IN"/>
        </a:p>
      </dgm:t>
    </dgm:pt>
    <dgm:pt modelId="{A781EB40-C186-44DE-8C9F-315B08FE9647}" type="sibTrans" cxnId="{13535E25-1ABC-4356-8EFC-03B77A92ADCB}">
      <dgm:prSet/>
      <dgm:spPr/>
      <dgm:t>
        <a:bodyPr/>
        <a:lstStyle/>
        <a:p>
          <a:endParaRPr lang="en-IN"/>
        </a:p>
      </dgm:t>
    </dgm:pt>
    <dgm:pt modelId="{110AF0EF-C706-47D6-B070-EB746C364957}" type="pres">
      <dgm:prSet presAssocID="{5C253460-263D-46A9-8C24-248CEE86C5DE}" presName="theList" presStyleCnt="0">
        <dgm:presLayoutVars>
          <dgm:dir/>
          <dgm:animLvl val="lvl"/>
          <dgm:resizeHandles val="exact"/>
        </dgm:presLayoutVars>
      </dgm:prSet>
      <dgm:spPr/>
    </dgm:pt>
    <dgm:pt modelId="{63F6A9A0-800E-4B0B-B06C-4E365461AB1C}" type="pres">
      <dgm:prSet presAssocID="{5C7F0ADE-07DB-4BAA-B2D2-CE2D9C4D333C}" presName="compNode" presStyleCnt="0"/>
      <dgm:spPr/>
    </dgm:pt>
    <dgm:pt modelId="{AFDCC964-156A-4356-AF4E-DD1945AC78A6}" type="pres">
      <dgm:prSet presAssocID="{5C7F0ADE-07DB-4BAA-B2D2-CE2D9C4D333C}" presName="noGeometry" presStyleCnt="0"/>
      <dgm:spPr/>
    </dgm:pt>
    <dgm:pt modelId="{732715FD-E9A8-4545-99B2-88E11A828D25}" type="pres">
      <dgm:prSet presAssocID="{5C7F0ADE-07DB-4BAA-B2D2-CE2D9C4D333C}" presName="childTextVisible" presStyleLbl="bgAccFollowNode1" presStyleIdx="0" presStyleCnt="3">
        <dgm:presLayoutVars>
          <dgm:bulletEnabled val="1"/>
        </dgm:presLayoutVars>
      </dgm:prSet>
      <dgm:spPr/>
    </dgm:pt>
    <dgm:pt modelId="{2EE94470-00C5-4249-A88F-06D067339240}" type="pres">
      <dgm:prSet presAssocID="{5C7F0ADE-07DB-4BAA-B2D2-CE2D9C4D333C}" presName="childTextHidden" presStyleLbl="bgAccFollowNode1" presStyleIdx="0" presStyleCnt="3"/>
      <dgm:spPr/>
    </dgm:pt>
    <dgm:pt modelId="{F7B9E2F1-1E1E-4942-B725-B96CA83072F9}" type="pres">
      <dgm:prSet presAssocID="{5C7F0ADE-07DB-4BAA-B2D2-CE2D9C4D333C}" presName="parentText" presStyleLbl="node1" presStyleIdx="0" presStyleCnt="3" custLinFactNeighborX="-379">
        <dgm:presLayoutVars>
          <dgm:chMax val="1"/>
          <dgm:bulletEnabled val="1"/>
        </dgm:presLayoutVars>
      </dgm:prSet>
      <dgm:spPr/>
    </dgm:pt>
    <dgm:pt modelId="{B1890B99-8058-4CB8-B3D9-3F1E45F89CB7}" type="pres">
      <dgm:prSet presAssocID="{5C7F0ADE-07DB-4BAA-B2D2-CE2D9C4D333C}" presName="aSpace" presStyleCnt="0"/>
      <dgm:spPr/>
    </dgm:pt>
    <dgm:pt modelId="{EEA10F72-A1F6-4C7D-9E1E-052980E65163}" type="pres">
      <dgm:prSet presAssocID="{1109B508-F6BA-4383-B70F-7F2A8CB3C682}" presName="compNode" presStyleCnt="0"/>
      <dgm:spPr/>
    </dgm:pt>
    <dgm:pt modelId="{DE8BB67A-5BDE-4F4B-AC21-65DE5D8D6931}" type="pres">
      <dgm:prSet presAssocID="{1109B508-F6BA-4383-B70F-7F2A8CB3C682}" presName="noGeometry" presStyleCnt="0"/>
      <dgm:spPr/>
    </dgm:pt>
    <dgm:pt modelId="{F914C60D-A800-46AB-852E-E4C23E721D68}" type="pres">
      <dgm:prSet presAssocID="{1109B508-F6BA-4383-B70F-7F2A8CB3C682}" presName="childTextVisible" presStyleLbl="bgAccFollowNode1" presStyleIdx="1" presStyleCnt="3" custLinFactNeighborX="2546">
        <dgm:presLayoutVars>
          <dgm:bulletEnabled val="1"/>
        </dgm:presLayoutVars>
      </dgm:prSet>
      <dgm:spPr/>
    </dgm:pt>
    <dgm:pt modelId="{A43818B7-DC64-40D2-A1FA-32E4E27BCF27}" type="pres">
      <dgm:prSet presAssocID="{1109B508-F6BA-4383-B70F-7F2A8CB3C682}" presName="childTextHidden" presStyleLbl="bgAccFollowNode1" presStyleIdx="1" presStyleCnt="3"/>
      <dgm:spPr/>
    </dgm:pt>
    <dgm:pt modelId="{A415053E-736A-43CC-8221-4A06959786B1}" type="pres">
      <dgm:prSet presAssocID="{1109B508-F6BA-4383-B70F-7F2A8CB3C68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A5EF3C4-1248-4DA3-853D-6594213B8450}" type="pres">
      <dgm:prSet presAssocID="{1109B508-F6BA-4383-B70F-7F2A8CB3C682}" presName="aSpace" presStyleCnt="0"/>
      <dgm:spPr/>
    </dgm:pt>
    <dgm:pt modelId="{F196D528-86F3-42D5-A619-CA0988C877F5}" type="pres">
      <dgm:prSet presAssocID="{3D9726A9-466A-469F-AFCE-E6D18795D745}" presName="compNode" presStyleCnt="0"/>
      <dgm:spPr/>
    </dgm:pt>
    <dgm:pt modelId="{BE69DDB0-F6DB-41DF-9D6F-FBE5EE6B80C5}" type="pres">
      <dgm:prSet presAssocID="{3D9726A9-466A-469F-AFCE-E6D18795D745}" presName="noGeometry" presStyleCnt="0"/>
      <dgm:spPr/>
    </dgm:pt>
    <dgm:pt modelId="{A4065A83-CBF5-4C3E-9B65-748E4915E2FE}" type="pres">
      <dgm:prSet presAssocID="{3D9726A9-466A-469F-AFCE-E6D18795D745}" presName="childTextVisible" presStyleLbl="bgAccFollowNode1" presStyleIdx="2" presStyleCnt="3">
        <dgm:presLayoutVars>
          <dgm:bulletEnabled val="1"/>
        </dgm:presLayoutVars>
      </dgm:prSet>
      <dgm:spPr/>
    </dgm:pt>
    <dgm:pt modelId="{5F1A81CF-FC65-429A-BAE0-C68DE3BE3FE2}" type="pres">
      <dgm:prSet presAssocID="{3D9726A9-466A-469F-AFCE-E6D18795D745}" presName="childTextHidden" presStyleLbl="bgAccFollowNode1" presStyleIdx="2" presStyleCnt="3"/>
      <dgm:spPr/>
    </dgm:pt>
    <dgm:pt modelId="{2DD153A4-811C-4C70-ACAD-C42831F8184E}" type="pres">
      <dgm:prSet presAssocID="{3D9726A9-466A-469F-AFCE-E6D18795D745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9C685F12-E0B8-490C-82E5-84DF121BF228}" srcId="{5C253460-263D-46A9-8C24-248CEE86C5DE}" destId="{1109B508-F6BA-4383-B70F-7F2A8CB3C682}" srcOrd="1" destOrd="0" parTransId="{41BE1B07-D1C2-4D33-BDE6-931377EF0326}" sibTransId="{B828C574-E0B4-43A6-9FAA-BE8DF6BB4AD1}"/>
    <dgm:cxn modelId="{54BEED20-6776-43D1-B7A6-A4818B697CE9}" srcId="{5C253460-263D-46A9-8C24-248CEE86C5DE}" destId="{5C7F0ADE-07DB-4BAA-B2D2-CE2D9C4D333C}" srcOrd="0" destOrd="0" parTransId="{46493FA3-12FF-4D3C-82D2-8F15340E846A}" sibTransId="{A63657D1-A376-4D74-98D9-551F67342235}"/>
    <dgm:cxn modelId="{13535E25-1ABC-4356-8EFC-03B77A92ADCB}" srcId="{3D9726A9-466A-469F-AFCE-E6D18795D745}" destId="{180C0700-1F00-4E6B-8EA0-96B3BD73DFC9}" srcOrd="0" destOrd="0" parTransId="{AF61E840-ACA8-4687-AA9D-6B75444618EE}" sibTransId="{A781EB40-C186-44DE-8C9F-315B08FE9647}"/>
    <dgm:cxn modelId="{D0FB1F37-62E2-45EC-83E0-65D43C337CB8}" type="presOf" srcId="{180C0700-1F00-4E6B-8EA0-96B3BD73DFC9}" destId="{5F1A81CF-FC65-429A-BAE0-C68DE3BE3FE2}" srcOrd="1" destOrd="0" presId="urn:microsoft.com/office/officeart/2005/8/layout/hProcess6"/>
    <dgm:cxn modelId="{7A34AD43-1AA3-4610-87D6-EB31880C6670}" type="presOf" srcId="{180C0700-1F00-4E6B-8EA0-96B3BD73DFC9}" destId="{A4065A83-CBF5-4C3E-9B65-748E4915E2FE}" srcOrd="0" destOrd="0" presId="urn:microsoft.com/office/officeart/2005/8/layout/hProcess6"/>
    <dgm:cxn modelId="{96D7C04A-3FEC-4A35-B178-ED02D22E4F15}" srcId="{5C7F0ADE-07DB-4BAA-B2D2-CE2D9C4D333C}" destId="{3F68D9B0-9FB0-413B-BC0B-C507AD9550BC}" srcOrd="0" destOrd="0" parTransId="{4AB67ACC-3FB8-4A7C-A433-F13165011E12}" sibTransId="{39364470-D97D-41B4-AA1D-9C14AD3736B0}"/>
    <dgm:cxn modelId="{3A41416F-28CB-44A1-89BF-574DFA185C3A}" type="presOf" srcId="{5C253460-263D-46A9-8C24-248CEE86C5DE}" destId="{110AF0EF-C706-47D6-B070-EB746C364957}" srcOrd="0" destOrd="0" presId="urn:microsoft.com/office/officeart/2005/8/layout/hProcess6"/>
    <dgm:cxn modelId="{0EA1CC74-C2EE-441B-9FE0-FC9C7AB21245}" type="presOf" srcId="{3F68D9B0-9FB0-413B-BC0B-C507AD9550BC}" destId="{2EE94470-00C5-4249-A88F-06D067339240}" srcOrd="1" destOrd="0" presId="urn:microsoft.com/office/officeart/2005/8/layout/hProcess6"/>
    <dgm:cxn modelId="{22CA1355-A268-4E87-A55D-7BC9413290EF}" type="presOf" srcId="{BDA7752B-2095-4436-B33C-029C8E87F8A9}" destId="{F914C60D-A800-46AB-852E-E4C23E721D68}" srcOrd="0" destOrd="0" presId="urn:microsoft.com/office/officeart/2005/8/layout/hProcess6"/>
    <dgm:cxn modelId="{B8514080-0E0B-4F53-8E5A-D4A9BA70F040}" type="presOf" srcId="{3D9726A9-466A-469F-AFCE-E6D18795D745}" destId="{2DD153A4-811C-4C70-ACAD-C42831F8184E}" srcOrd="0" destOrd="0" presId="urn:microsoft.com/office/officeart/2005/8/layout/hProcess6"/>
    <dgm:cxn modelId="{4ABA9592-F189-45ED-8966-66600D7F4247}" type="presOf" srcId="{3F68D9B0-9FB0-413B-BC0B-C507AD9550BC}" destId="{732715FD-E9A8-4545-99B2-88E11A828D25}" srcOrd="0" destOrd="0" presId="urn:microsoft.com/office/officeart/2005/8/layout/hProcess6"/>
    <dgm:cxn modelId="{A7CB20BF-029D-4A85-89ED-0F6D261DA777}" type="presOf" srcId="{1109B508-F6BA-4383-B70F-7F2A8CB3C682}" destId="{A415053E-736A-43CC-8221-4A06959786B1}" srcOrd="0" destOrd="0" presId="urn:microsoft.com/office/officeart/2005/8/layout/hProcess6"/>
    <dgm:cxn modelId="{C55AB5C3-6FAC-426A-AC15-4A2C9F16414C}" srcId="{1109B508-F6BA-4383-B70F-7F2A8CB3C682}" destId="{BDA7752B-2095-4436-B33C-029C8E87F8A9}" srcOrd="0" destOrd="0" parTransId="{BBC80F12-F1D0-4058-9FF7-262C0DA6DAC3}" sibTransId="{0D2A79E9-8A57-472A-895E-A8BDC65C721E}"/>
    <dgm:cxn modelId="{C61C4CC7-B326-4154-A06D-ABB09E03562E}" type="presOf" srcId="{BDA7752B-2095-4436-B33C-029C8E87F8A9}" destId="{A43818B7-DC64-40D2-A1FA-32E4E27BCF27}" srcOrd="1" destOrd="0" presId="urn:microsoft.com/office/officeart/2005/8/layout/hProcess6"/>
    <dgm:cxn modelId="{7DB673D4-8F93-4DB1-8EF5-25258AA1E6EC}" type="presOf" srcId="{5C7F0ADE-07DB-4BAA-B2D2-CE2D9C4D333C}" destId="{F7B9E2F1-1E1E-4942-B725-B96CA83072F9}" srcOrd="0" destOrd="0" presId="urn:microsoft.com/office/officeart/2005/8/layout/hProcess6"/>
    <dgm:cxn modelId="{7CCD22D5-49C7-4D0C-BBE4-CD87AC2FFD11}" srcId="{5C253460-263D-46A9-8C24-248CEE86C5DE}" destId="{3D9726A9-466A-469F-AFCE-E6D18795D745}" srcOrd="2" destOrd="0" parTransId="{1DA7918A-C564-4673-9BBB-5DF4ECAB2A0C}" sibTransId="{AEFD3A07-5368-4A8C-A544-EE8354A5F72C}"/>
    <dgm:cxn modelId="{B2860A52-0F3F-40FA-83CF-920F0A6D9B39}" type="presParOf" srcId="{110AF0EF-C706-47D6-B070-EB746C364957}" destId="{63F6A9A0-800E-4B0B-B06C-4E365461AB1C}" srcOrd="0" destOrd="0" presId="urn:microsoft.com/office/officeart/2005/8/layout/hProcess6"/>
    <dgm:cxn modelId="{745CE25C-3646-4A27-896F-1828AF97327B}" type="presParOf" srcId="{63F6A9A0-800E-4B0B-B06C-4E365461AB1C}" destId="{AFDCC964-156A-4356-AF4E-DD1945AC78A6}" srcOrd="0" destOrd="0" presId="urn:microsoft.com/office/officeart/2005/8/layout/hProcess6"/>
    <dgm:cxn modelId="{9C8D6AC2-1238-429A-A3D1-4E5B3E2F39E5}" type="presParOf" srcId="{63F6A9A0-800E-4B0B-B06C-4E365461AB1C}" destId="{732715FD-E9A8-4545-99B2-88E11A828D25}" srcOrd="1" destOrd="0" presId="urn:microsoft.com/office/officeart/2005/8/layout/hProcess6"/>
    <dgm:cxn modelId="{3FFA3183-A1F9-47E5-B8A9-C16F5EA2729A}" type="presParOf" srcId="{63F6A9A0-800E-4B0B-B06C-4E365461AB1C}" destId="{2EE94470-00C5-4249-A88F-06D067339240}" srcOrd="2" destOrd="0" presId="urn:microsoft.com/office/officeart/2005/8/layout/hProcess6"/>
    <dgm:cxn modelId="{9D4A9E54-6F24-4AAE-8132-DCAEFE6BDAB4}" type="presParOf" srcId="{63F6A9A0-800E-4B0B-B06C-4E365461AB1C}" destId="{F7B9E2F1-1E1E-4942-B725-B96CA83072F9}" srcOrd="3" destOrd="0" presId="urn:microsoft.com/office/officeart/2005/8/layout/hProcess6"/>
    <dgm:cxn modelId="{5FCDB171-5B93-420C-AF0F-5E787CD1EC4B}" type="presParOf" srcId="{110AF0EF-C706-47D6-B070-EB746C364957}" destId="{B1890B99-8058-4CB8-B3D9-3F1E45F89CB7}" srcOrd="1" destOrd="0" presId="urn:microsoft.com/office/officeart/2005/8/layout/hProcess6"/>
    <dgm:cxn modelId="{465CF014-8872-4306-B2E6-E906093650B0}" type="presParOf" srcId="{110AF0EF-C706-47D6-B070-EB746C364957}" destId="{EEA10F72-A1F6-4C7D-9E1E-052980E65163}" srcOrd="2" destOrd="0" presId="urn:microsoft.com/office/officeart/2005/8/layout/hProcess6"/>
    <dgm:cxn modelId="{A6421FA0-0C99-4A32-901D-3C5359FA87C5}" type="presParOf" srcId="{EEA10F72-A1F6-4C7D-9E1E-052980E65163}" destId="{DE8BB67A-5BDE-4F4B-AC21-65DE5D8D6931}" srcOrd="0" destOrd="0" presId="urn:microsoft.com/office/officeart/2005/8/layout/hProcess6"/>
    <dgm:cxn modelId="{AE575E3B-48FC-4E50-90DA-231EDAEDC735}" type="presParOf" srcId="{EEA10F72-A1F6-4C7D-9E1E-052980E65163}" destId="{F914C60D-A800-46AB-852E-E4C23E721D68}" srcOrd="1" destOrd="0" presId="urn:microsoft.com/office/officeart/2005/8/layout/hProcess6"/>
    <dgm:cxn modelId="{FFE6B556-F06E-4E0B-A0D1-BB4E2D65503B}" type="presParOf" srcId="{EEA10F72-A1F6-4C7D-9E1E-052980E65163}" destId="{A43818B7-DC64-40D2-A1FA-32E4E27BCF27}" srcOrd="2" destOrd="0" presId="urn:microsoft.com/office/officeart/2005/8/layout/hProcess6"/>
    <dgm:cxn modelId="{D6547944-33EA-4F42-912D-04759C58824A}" type="presParOf" srcId="{EEA10F72-A1F6-4C7D-9E1E-052980E65163}" destId="{A415053E-736A-43CC-8221-4A06959786B1}" srcOrd="3" destOrd="0" presId="urn:microsoft.com/office/officeart/2005/8/layout/hProcess6"/>
    <dgm:cxn modelId="{66146FA0-47C4-43FE-82E5-A16C21988A3B}" type="presParOf" srcId="{110AF0EF-C706-47D6-B070-EB746C364957}" destId="{BA5EF3C4-1248-4DA3-853D-6594213B8450}" srcOrd="3" destOrd="0" presId="urn:microsoft.com/office/officeart/2005/8/layout/hProcess6"/>
    <dgm:cxn modelId="{2847EA02-03B1-4464-9ED6-7C17BC67B9A4}" type="presParOf" srcId="{110AF0EF-C706-47D6-B070-EB746C364957}" destId="{F196D528-86F3-42D5-A619-CA0988C877F5}" srcOrd="4" destOrd="0" presId="urn:microsoft.com/office/officeart/2005/8/layout/hProcess6"/>
    <dgm:cxn modelId="{68178A82-5475-4FF9-B99E-CB382FC1610D}" type="presParOf" srcId="{F196D528-86F3-42D5-A619-CA0988C877F5}" destId="{BE69DDB0-F6DB-41DF-9D6F-FBE5EE6B80C5}" srcOrd="0" destOrd="0" presId="urn:microsoft.com/office/officeart/2005/8/layout/hProcess6"/>
    <dgm:cxn modelId="{E42F6378-C755-453B-B740-95AE246CFE25}" type="presParOf" srcId="{F196D528-86F3-42D5-A619-CA0988C877F5}" destId="{A4065A83-CBF5-4C3E-9B65-748E4915E2FE}" srcOrd="1" destOrd="0" presId="urn:microsoft.com/office/officeart/2005/8/layout/hProcess6"/>
    <dgm:cxn modelId="{15F8C4D3-E63C-4184-90E3-E65AEE9CF409}" type="presParOf" srcId="{F196D528-86F3-42D5-A619-CA0988C877F5}" destId="{5F1A81CF-FC65-429A-BAE0-C68DE3BE3FE2}" srcOrd="2" destOrd="0" presId="urn:microsoft.com/office/officeart/2005/8/layout/hProcess6"/>
    <dgm:cxn modelId="{DE36CC45-5221-421E-938E-AB96B0AEFEDF}" type="presParOf" srcId="{F196D528-86F3-42D5-A619-CA0988C877F5}" destId="{2DD153A4-811C-4C70-ACAD-C42831F8184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9953C51-9585-42E9-8BD0-29ED6221D70A}" type="doc">
      <dgm:prSet loTypeId="urn:microsoft.com/office/officeart/2005/8/layout/hList7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58A13BA5-D199-4429-8C5D-2CB72E7F0778}">
      <dgm:prSet phldrT="[Text]"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A93DC33A-EB09-4FB8-B9B1-31E0D7CD5243}" type="parTrans" cxnId="{0295DBE0-038C-49B3-8C79-6D16EA69F0E8}">
      <dgm:prSet/>
      <dgm:spPr/>
      <dgm:t>
        <a:bodyPr/>
        <a:lstStyle/>
        <a:p>
          <a:endParaRPr lang="en-IN"/>
        </a:p>
      </dgm:t>
    </dgm:pt>
    <dgm:pt modelId="{29E9A010-9B5C-4CCB-B3E7-459D778EC014}" type="sibTrans" cxnId="{0295DBE0-038C-49B3-8C79-6D16EA69F0E8}">
      <dgm:prSet/>
      <dgm:spPr/>
      <dgm:t>
        <a:bodyPr/>
        <a:lstStyle/>
        <a:p>
          <a:endParaRPr lang="en-IN"/>
        </a:p>
      </dgm:t>
    </dgm:pt>
    <dgm:pt modelId="{747440F3-0641-4A11-8CB5-BB2064D882C7}">
      <dgm:prSet phldrT="[Text]"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D6460A82-E4D0-4C30-AF85-85AB76F65027}" type="parTrans" cxnId="{EDB71601-59E8-4B1F-93BD-E2E1E9CE71D2}">
      <dgm:prSet/>
      <dgm:spPr/>
      <dgm:t>
        <a:bodyPr/>
        <a:lstStyle/>
        <a:p>
          <a:endParaRPr lang="en-IN"/>
        </a:p>
      </dgm:t>
    </dgm:pt>
    <dgm:pt modelId="{294017C3-5896-4293-A4DF-12C176F19F72}" type="sibTrans" cxnId="{EDB71601-59E8-4B1F-93BD-E2E1E9CE71D2}">
      <dgm:prSet/>
      <dgm:spPr/>
      <dgm:t>
        <a:bodyPr/>
        <a:lstStyle/>
        <a:p>
          <a:endParaRPr lang="en-IN"/>
        </a:p>
      </dgm:t>
    </dgm:pt>
    <dgm:pt modelId="{7D2FA811-53F4-4DB1-A13A-46F810EB6C9A}">
      <dgm:prSet phldrT="[Text]"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C78092C4-A5C1-45D8-BC93-B293FDD10148}" type="parTrans" cxnId="{559705F2-5474-4547-8B29-FD3C4FD376CC}">
      <dgm:prSet/>
      <dgm:spPr/>
      <dgm:t>
        <a:bodyPr/>
        <a:lstStyle/>
        <a:p>
          <a:endParaRPr lang="en-IN"/>
        </a:p>
      </dgm:t>
    </dgm:pt>
    <dgm:pt modelId="{69C735D2-5D8B-414C-BE16-9AF84E3A1DCC}" type="sibTrans" cxnId="{559705F2-5474-4547-8B29-FD3C4FD376CC}">
      <dgm:prSet/>
      <dgm:spPr/>
      <dgm:t>
        <a:bodyPr/>
        <a:lstStyle/>
        <a:p>
          <a:endParaRPr lang="en-IN"/>
        </a:p>
      </dgm:t>
    </dgm:pt>
    <dgm:pt modelId="{A283E587-235E-40CF-B8DA-7413078E7A6E}">
      <dgm:prSet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5DBA96C6-5DF8-4953-A999-FC71F383DE2A}" type="parTrans" cxnId="{D70C75B0-A18D-494C-8B67-DDE90B8A4CE1}">
      <dgm:prSet/>
      <dgm:spPr/>
      <dgm:t>
        <a:bodyPr/>
        <a:lstStyle/>
        <a:p>
          <a:endParaRPr lang="en-IN"/>
        </a:p>
      </dgm:t>
    </dgm:pt>
    <dgm:pt modelId="{8B2555E9-A9EF-4E33-A48B-863B78583ACA}" type="sibTrans" cxnId="{D70C75B0-A18D-494C-8B67-DDE90B8A4CE1}">
      <dgm:prSet/>
      <dgm:spPr/>
      <dgm:t>
        <a:bodyPr/>
        <a:lstStyle/>
        <a:p>
          <a:endParaRPr lang="en-IN"/>
        </a:p>
      </dgm:t>
    </dgm:pt>
    <dgm:pt modelId="{A68A7EF7-29FE-4FAB-AAC7-BD9B47F46994}">
      <dgm:prSet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D818F70D-AE28-47DD-A4F8-D2D1B1AAAAE9}" type="parTrans" cxnId="{F966C533-BD94-494F-9378-74AE3268EB1F}">
      <dgm:prSet/>
      <dgm:spPr/>
      <dgm:t>
        <a:bodyPr/>
        <a:lstStyle/>
        <a:p>
          <a:endParaRPr lang="en-IN"/>
        </a:p>
      </dgm:t>
    </dgm:pt>
    <dgm:pt modelId="{F62E15A7-278F-4D6E-B9C7-0AA6B755A831}" type="sibTrans" cxnId="{F966C533-BD94-494F-9378-74AE3268EB1F}">
      <dgm:prSet/>
      <dgm:spPr/>
      <dgm:t>
        <a:bodyPr/>
        <a:lstStyle/>
        <a:p>
          <a:endParaRPr lang="en-IN"/>
        </a:p>
      </dgm:t>
    </dgm:pt>
    <dgm:pt modelId="{7E84A269-2532-4353-808D-C500D2766E5F}" type="pres">
      <dgm:prSet presAssocID="{99953C51-9585-42E9-8BD0-29ED6221D70A}" presName="Name0" presStyleCnt="0">
        <dgm:presLayoutVars>
          <dgm:dir/>
          <dgm:resizeHandles val="exact"/>
        </dgm:presLayoutVars>
      </dgm:prSet>
      <dgm:spPr/>
    </dgm:pt>
    <dgm:pt modelId="{8EBA77A4-8287-4EEE-9D9B-7FDD1D1218B0}" type="pres">
      <dgm:prSet presAssocID="{99953C51-9585-42E9-8BD0-29ED6221D70A}" presName="fgShape" presStyleLbl="fgShp" presStyleIdx="0" presStyleCnt="1"/>
      <dgm:spPr/>
    </dgm:pt>
    <dgm:pt modelId="{A30D1170-55F4-43D3-A133-C88DFD09BED2}" type="pres">
      <dgm:prSet presAssocID="{99953C51-9585-42E9-8BD0-29ED6221D70A}" presName="linComp" presStyleCnt="0"/>
      <dgm:spPr/>
    </dgm:pt>
    <dgm:pt modelId="{40CEE4A3-DA58-4C02-B34F-69C997E165FB}" type="pres">
      <dgm:prSet presAssocID="{58A13BA5-D199-4429-8C5D-2CB72E7F0778}" presName="compNode" presStyleCnt="0"/>
      <dgm:spPr/>
    </dgm:pt>
    <dgm:pt modelId="{76403751-4637-4F1A-8778-020B3803EA50}" type="pres">
      <dgm:prSet presAssocID="{58A13BA5-D199-4429-8C5D-2CB72E7F0778}" presName="bkgdShape" presStyleLbl="node1" presStyleIdx="0" presStyleCnt="5"/>
      <dgm:spPr/>
    </dgm:pt>
    <dgm:pt modelId="{40134A20-1057-427C-ACD5-AA264C25BDCC}" type="pres">
      <dgm:prSet presAssocID="{58A13BA5-D199-4429-8C5D-2CB72E7F0778}" presName="nodeTx" presStyleLbl="node1" presStyleIdx="0" presStyleCnt="5">
        <dgm:presLayoutVars>
          <dgm:bulletEnabled val="1"/>
        </dgm:presLayoutVars>
      </dgm:prSet>
      <dgm:spPr/>
    </dgm:pt>
    <dgm:pt modelId="{74F1CC06-1BCD-48C7-BB7A-AAE05A859280}" type="pres">
      <dgm:prSet presAssocID="{58A13BA5-D199-4429-8C5D-2CB72E7F0778}" presName="invisiNode" presStyleLbl="node1" presStyleIdx="0" presStyleCnt="5"/>
      <dgm:spPr/>
    </dgm:pt>
    <dgm:pt modelId="{F7E311C0-56BE-42A9-88CA-0A1CAF6059B4}" type="pres">
      <dgm:prSet presAssocID="{58A13BA5-D199-4429-8C5D-2CB72E7F0778}" presName="imagNode" presStyleLbl="fgImgPlace1" presStyleIdx="0" presStyleCnt="5"/>
      <dgm:spPr/>
    </dgm:pt>
    <dgm:pt modelId="{E0D7CD6A-57A6-443D-AD52-97F70DF95CA5}" type="pres">
      <dgm:prSet presAssocID="{29E9A010-9B5C-4CCB-B3E7-459D778EC014}" presName="sibTrans" presStyleLbl="sibTrans2D1" presStyleIdx="0" presStyleCnt="0"/>
      <dgm:spPr/>
    </dgm:pt>
    <dgm:pt modelId="{4BD31981-63AA-41D1-A2E7-A6C2B9DCD469}" type="pres">
      <dgm:prSet presAssocID="{747440F3-0641-4A11-8CB5-BB2064D882C7}" presName="compNode" presStyleCnt="0"/>
      <dgm:spPr/>
    </dgm:pt>
    <dgm:pt modelId="{F5D74E9D-80D7-47B7-960E-7FC9F735D50C}" type="pres">
      <dgm:prSet presAssocID="{747440F3-0641-4A11-8CB5-BB2064D882C7}" presName="bkgdShape" presStyleLbl="node1" presStyleIdx="1" presStyleCnt="5"/>
      <dgm:spPr/>
    </dgm:pt>
    <dgm:pt modelId="{E9461AC8-4CE2-4131-B704-010694E0DAAE}" type="pres">
      <dgm:prSet presAssocID="{747440F3-0641-4A11-8CB5-BB2064D882C7}" presName="nodeTx" presStyleLbl="node1" presStyleIdx="1" presStyleCnt="5">
        <dgm:presLayoutVars>
          <dgm:bulletEnabled val="1"/>
        </dgm:presLayoutVars>
      </dgm:prSet>
      <dgm:spPr/>
    </dgm:pt>
    <dgm:pt modelId="{86B5C644-363B-4763-BF3B-9B175B1D1BD6}" type="pres">
      <dgm:prSet presAssocID="{747440F3-0641-4A11-8CB5-BB2064D882C7}" presName="invisiNode" presStyleLbl="node1" presStyleIdx="1" presStyleCnt="5"/>
      <dgm:spPr/>
    </dgm:pt>
    <dgm:pt modelId="{2B98B3FA-BF3C-4586-8E49-FDCF1281D69F}" type="pres">
      <dgm:prSet presAssocID="{747440F3-0641-4A11-8CB5-BB2064D882C7}" presName="imagNode" presStyleLbl="fgImgPlace1" presStyleIdx="1" presStyleCnt="5"/>
      <dgm:spPr/>
    </dgm:pt>
    <dgm:pt modelId="{7E6B6EB6-C559-4C69-8781-24E0352AC436}" type="pres">
      <dgm:prSet presAssocID="{294017C3-5896-4293-A4DF-12C176F19F72}" presName="sibTrans" presStyleLbl="sibTrans2D1" presStyleIdx="0" presStyleCnt="0"/>
      <dgm:spPr/>
    </dgm:pt>
    <dgm:pt modelId="{A9A19515-4C98-4CB6-A408-8DB65A265DC2}" type="pres">
      <dgm:prSet presAssocID="{7D2FA811-53F4-4DB1-A13A-46F810EB6C9A}" presName="compNode" presStyleCnt="0"/>
      <dgm:spPr/>
    </dgm:pt>
    <dgm:pt modelId="{164C89CC-C290-4638-8ECC-AD048A0C7C29}" type="pres">
      <dgm:prSet presAssocID="{7D2FA811-53F4-4DB1-A13A-46F810EB6C9A}" presName="bkgdShape" presStyleLbl="node1" presStyleIdx="2" presStyleCnt="5"/>
      <dgm:spPr/>
    </dgm:pt>
    <dgm:pt modelId="{6C95F0F4-52C4-453C-81F9-80D0AA260D15}" type="pres">
      <dgm:prSet presAssocID="{7D2FA811-53F4-4DB1-A13A-46F810EB6C9A}" presName="nodeTx" presStyleLbl="node1" presStyleIdx="2" presStyleCnt="5">
        <dgm:presLayoutVars>
          <dgm:bulletEnabled val="1"/>
        </dgm:presLayoutVars>
      </dgm:prSet>
      <dgm:spPr/>
    </dgm:pt>
    <dgm:pt modelId="{7F1E3E2E-13D9-42A7-8366-D20853B810FF}" type="pres">
      <dgm:prSet presAssocID="{7D2FA811-53F4-4DB1-A13A-46F810EB6C9A}" presName="invisiNode" presStyleLbl="node1" presStyleIdx="2" presStyleCnt="5"/>
      <dgm:spPr/>
    </dgm:pt>
    <dgm:pt modelId="{A849B7E5-C1A2-40D0-9F74-6CB63A9452D1}" type="pres">
      <dgm:prSet presAssocID="{7D2FA811-53F4-4DB1-A13A-46F810EB6C9A}" presName="imagNode" presStyleLbl="fgImgPlace1" presStyleIdx="2" presStyleCnt="5"/>
      <dgm:spPr/>
    </dgm:pt>
    <dgm:pt modelId="{C126D9FB-6798-4F79-AB40-50F1D7D7254C}" type="pres">
      <dgm:prSet presAssocID="{69C735D2-5D8B-414C-BE16-9AF84E3A1DCC}" presName="sibTrans" presStyleLbl="sibTrans2D1" presStyleIdx="0" presStyleCnt="0"/>
      <dgm:spPr/>
    </dgm:pt>
    <dgm:pt modelId="{4AFBE726-4709-4FB4-A302-04FAC25C4419}" type="pres">
      <dgm:prSet presAssocID="{A283E587-235E-40CF-B8DA-7413078E7A6E}" presName="compNode" presStyleCnt="0"/>
      <dgm:spPr/>
    </dgm:pt>
    <dgm:pt modelId="{4C847C3E-3A10-4201-B771-DEAD8F9D1690}" type="pres">
      <dgm:prSet presAssocID="{A283E587-235E-40CF-B8DA-7413078E7A6E}" presName="bkgdShape" presStyleLbl="node1" presStyleIdx="3" presStyleCnt="5"/>
      <dgm:spPr/>
    </dgm:pt>
    <dgm:pt modelId="{0ACE5184-C1B6-49C5-B8AB-F9827AE3896E}" type="pres">
      <dgm:prSet presAssocID="{A283E587-235E-40CF-B8DA-7413078E7A6E}" presName="nodeTx" presStyleLbl="node1" presStyleIdx="3" presStyleCnt="5">
        <dgm:presLayoutVars>
          <dgm:bulletEnabled val="1"/>
        </dgm:presLayoutVars>
      </dgm:prSet>
      <dgm:spPr/>
    </dgm:pt>
    <dgm:pt modelId="{089B90AE-BFC8-45D1-A364-F4ED46236470}" type="pres">
      <dgm:prSet presAssocID="{A283E587-235E-40CF-B8DA-7413078E7A6E}" presName="invisiNode" presStyleLbl="node1" presStyleIdx="3" presStyleCnt="5"/>
      <dgm:spPr/>
    </dgm:pt>
    <dgm:pt modelId="{98E01AC8-4A55-4731-936D-46FB053546DE}" type="pres">
      <dgm:prSet presAssocID="{A283E587-235E-40CF-B8DA-7413078E7A6E}" presName="imagNode" presStyleLbl="fgImgPlace1" presStyleIdx="3" presStyleCnt="5"/>
      <dgm:spPr/>
    </dgm:pt>
    <dgm:pt modelId="{CD12305E-0D38-4B7C-81C3-17E91A96BDB9}" type="pres">
      <dgm:prSet presAssocID="{8B2555E9-A9EF-4E33-A48B-863B78583ACA}" presName="sibTrans" presStyleLbl="sibTrans2D1" presStyleIdx="0" presStyleCnt="0"/>
      <dgm:spPr/>
    </dgm:pt>
    <dgm:pt modelId="{43306720-2466-43BB-AF3B-7D7F3503A553}" type="pres">
      <dgm:prSet presAssocID="{A68A7EF7-29FE-4FAB-AAC7-BD9B47F46994}" presName="compNode" presStyleCnt="0"/>
      <dgm:spPr/>
    </dgm:pt>
    <dgm:pt modelId="{4386BFE5-67BD-4240-A196-0B14210ECF3B}" type="pres">
      <dgm:prSet presAssocID="{A68A7EF7-29FE-4FAB-AAC7-BD9B47F46994}" presName="bkgdShape" presStyleLbl="node1" presStyleIdx="4" presStyleCnt="5"/>
      <dgm:spPr/>
    </dgm:pt>
    <dgm:pt modelId="{98DBDB1A-3A9D-416A-9E3D-C3BB592D10D8}" type="pres">
      <dgm:prSet presAssocID="{A68A7EF7-29FE-4FAB-AAC7-BD9B47F46994}" presName="nodeTx" presStyleLbl="node1" presStyleIdx="4" presStyleCnt="5">
        <dgm:presLayoutVars>
          <dgm:bulletEnabled val="1"/>
        </dgm:presLayoutVars>
      </dgm:prSet>
      <dgm:spPr/>
    </dgm:pt>
    <dgm:pt modelId="{34577CAD-2EC9-495C-BD8F-AD96F35E2027}" type="pres">
      <dgm:prSet presAssocID="{A68A7EF7-29FE-4FAB-AAC7-BD9B47F46994}" presName="invisiNode" presStyleLbl="node1" presStyleIdx="4" presStyleCnt="5"/>
      <dgm:spPr/>
    </dgm:pt>
    <dgm:pt modelId="{84894512-4CE2-469A-8E9C-F1F1FBBB94B2}" type="pres">
      <dgm:prSet presAssocID="{A68A7EF7-29FE-4FAB-AAC7-BD9B47F46994}" presName="imagNode" presStyleLbl="fgImgPlace1" presStyleIdx="4" presStyleCnt="5"/>
      <dgm:spPr/>
    </dgm:pt>
  </dgm:ptLst>
  <dgm:cxnLst>
    <dgm:cxn modelId="{EDB71601-59E8-4B1F-93BD-E2E1E9CE71D2}" srcId="{99953C51-9585-42E9-8BD0-29ED6221D70A}" destId="{747440F3-0641-4A11-8CB5-BB2064D882C7}" srcOrd="1" destOrd="0" parTransId="{D6460A82-E4D0-4C30-AF85-85AB76F65027}" sibTransId="{294017C3-5896-4293-A4DF-12C176F19F72}"/>
    <dgm:cxn modelId="{CCA7DF14-3002-43A8-9566-0B3B7F354E79}" type="presOf" srcId="{747440F3-0641-4A11-8CB5-BB2064D882C7}" destId="{E9461AC8-4CE2-4131-B704-010694E0DAAE}" srcOrd="1" destOrd="0" presId="urn:microsoft.com/office/officeart/2005/8/layout/hList7"/>
    <dgm:cxn modelId="{99F1F118-010C-4AC0-9224-55016A694D34}" type="presOf" srcId="{7D2FA811-53F4-4DB1-A13A-46F810EB6C9A}" destId="{164C89CC-C290-4638-8ECC-AD048A0C7C29}" srcOrd="0" destOrd="0" presId="urn:microsoft.com/office/officeart/2005/8/layout/hList7"/>
    <dgm:cxn modelId="{F966C533-BD94-494F-9378-74AE3268EB1F}" srcId="{99953C51-9585-42E9-8BD0-29ED6221D70A}" destId="{A68A7EF7-29FE-4FAB-AAC7-BD9B47F46994}" srcOrd="4" destOrd="0" parTransId="{D818F70D-AE28-47DD-A4F8-D2D1B1AAAAE9}" sibTransId="{F62E15A7-278F-4D6E-B9C7-0AA6B755A831}"/>
    <dgm:cxn modelId="{F4A83834-1EFA-401A-8C1C-9DE140EF2420}" type="presOf" srcId="{294017C3-5896-4293-A4DF-12C176F19F72}" destId="{7E6B6EB6-C559-4C69-8781-24E0352AC436}" srcOrd="0" destOrd="0" presId="urn:microsoft.com/office/officeart/2005/8/layout/hList7"/>
    <dgm:cxn modelId="{FBCC1536-2300-4E65-97D5-77BDE6DDBE18}" type="presOf" srcId="{747440F3-0641-4A11-8CB5-BB2064D882C7}" destId="{F5D74E9D-80D7-47B7-960E-7FC9F735D50C}" srcOrd="0" destOrd="0" presId="urn:microsoft.com/office/officeart/2005/8/layout/hList7"/>
    <dgm:cxn modelId="{D2B82B37-14E1-4D83-B2E2-AC22A3B0BFDC}" type="presOf" srcId="{A283E587-235E-40CF-B8DA-7413078E7A6E}" destId="{4C847C3E-3A10-4201-B771-DEAD8F9D1690}" srcOrd="0" destOrd="0" presId="urn:microsoft.com/office/officeart/2005/8/layout/hList7"/>
    <dgm:cxn modelId="{EA89185B-5F01-4631-BC47-E2A5CFCAFE94}" type="presOf" srcId="{69C735D2-5D8B-414C-BE16-9AF84E3A1DCC}" destId="{C126D9FB-6798-4F79-AB40-50F1D7D7254C}" srcOrd="0" destOrd="0" presId="urn:microsoft.com/office/officeart/2005/8/layout/hList7"/>
    <dgm:cxn modelId="{AEAE3643-F04A-408C-B07B-07E8BBFF6B28}" type="presOf" srcId="{58A13BA5-D199-4429-8C5D-2CB72E7F0778}" destId="{76403751-4637-4F1A-8778-020B3803EA50}" srcOrd="0" destOrd="0" presId="urn:microsoft.com/office/officeart/2005/8/layout/hList7"/>
    <dgm:cxn modelId="{057B3C48-BE1D-49EB-B3D0-D927CDDD633C}" type="presOf" srcId="{99953C51-9585-42E9-8BD0-29ED6221D70A}" destId="{7E84A269-2532-4353-808D-C500D2766E5F}" srcOrd="0" destOrd="0" presId="urn:microsoft.com/office/officeart/2005/8/layout/hList7"/>
    <dgm:cxn modelId="{9558254A-9E37-4548-8EED-900E5D363EC6}" type="presOf" srcId="{29E9A010-9B5C-4CCB-B3E7-459D778EC014}" destId="{E0D7CD6A-57A6-443D-AD52-97F70DF95CA5}" srcOrd="0" destOrd="0" presId="urn:microsoft.com/office/officeart/2005/8/layout/hList7"/>
    <dgm:cxn modelId="{B00CD285-2A83-4323-85BD-306317E7DF36}" type="presOf" srcId="{7D2FA811-53F4-4DB1-A13A-46F810EB6C9A}" destId="{6C95F0F4-52C4-453C-81F9-80D0AA260D15}" srcOrd="1" destOrd="0" presId="urn:microsoft.com/office/officeart/2005/8/layout/hList7"/>
    <dgm:cxn modelId="{338C148D-BE87-4AA7-AF89-4418DB56CEFC}" type="presOf" srcId="{8B2555E9-A9EF-4E33-A48B-863B78583ACA}" destId="{CD12305E-0D38-4B7C-81C3-17E91A96BDB9}" srcOrd="0" destOrd="0" presId="urn:microsoft.com/office/officeart/2005/8/layout/hList7"/>
    <dgm:cxn modelId="{D70C75B0-A18D-494C-8B67-DDE90B8A4CE1}" srcId="{99953C51-9585-42E9-8BD0-29ED6221D70A}" destId="{A283E587-235E-40CF-B8DA-7413078E7A6E}" srcOrd="3" destOrd="0" parTransId="{5DBA96C6-5DF8-4953-A999-FC71F383DE2A}" sibTransId="{8B2555E9-A9EF-4E33-A48B-863B78583ACA}"/>
    <dgm:cxn modelId="{70D2E5CC-6444-4F4D-9699-24C2F7351ED2}" type="presOf" srcId="{A283E587-235E-40CF-B8DA-7413078E7A6E}" destId="{0ACE5184-C1B6-49C5-B8AB-F9827AE3896E}" srcOrd="1" destOrd="0" presId="urn:microsoft.com/office/officeart/2005/8/layout/hList7"/>
    <dgm:cxn modelId="{2C4AF2D3-4F2C-4A32-B496-4B50D3575F0E}" type="presOf" srcId="{A68A7EF7-29FE-4FAB-AAC7-BD9B47F46994}" destId="{4386BFE5-67BD-4240-A196-0B14210ECF3B}" srcOrd="0" destOrd="0" presId="urn:microsoft.com/office/officeart/2005/8/layout/hList7"/>
    <dgm:cxn modelId="{0295DBE0-038C-49B3-8C79-6D16EA69F0E8}" srcId="{99953C51-9585-42E9-8BD0-29ED6221D70A}" destId="{58A13BA5-D199-4429-8C5D-2CB72E7F0778}" srcOrd="0" destOrd="0" parTransId="{A93DC33A-EB09-4FB8-B9B1-31E0D7CD5243}" sibTransId="{29E9A010-9B5C-4CCB-B3E7-459D778EC014}"/>
    <dgm:cxn modelId="{559705F2-5474-4547-8B29-FD3C4FD376CC}" srcId="{99953C51-9585-42E9-8BD0-29ED6221D70A}" destId="{7D2FA811-53F4-4DB1-A13A-46F810EB6C9A}" srcOrd="2" destOrd="0" parTransId="{C78092C4-A5C1-45D8-BC93-B293FDD10148}" sibTransId="{69C735D2-5D8B-414C-BE16-9AF84E3A1DCC}"/>
    <dgm:cxn modelId="{978785F6-FB65-409D-8A0E-E5746345734E}" type="presOf" srcId="{58A13BA5-D199-4429-8C5D-2CB72E7F0778}" destId="{40134A20-1057-427C-ACD5-AA264C25BDCC}" srcOrd="1" destOrd="0" presId="urn:microsoft.com/office/officeart/2005/8/layout/hList7"/>
    <dgm:cxn modelId="{D0CF1CFE-5B84-4CE1-9994-9A4DACFEC58D}" type="presOf" srcId="{A68A7EF7-29FE-4FAB-AAC7-BD9B47F46994}" destId="{98DBDB1A-3A9D-416A-9E3D-C3BB592D10D8}" srcOrd="1" destOrd="0" presId="urn:microsoft.com/office/officeart/2005/8/layout/hList7"/>
    <dgm:cxn modelId="{CA9F348A-5001-4C97-A1D2-D2E573D5FCBB}" type="presParOf" srcId="{7E84A269-2532-4353-808D-C500D2766E5F}" destId="{8EBA77A4-8287-4EEE-9D9B-7FDD1D1218B0}" srcOrd="0" destOrd="0" presId="urn:microsoft.com/office/officeart/2005/8/layout/hList7"/>
    <dgm:cxn modelId="{56BE75FB-B91C-4522-8D02-FAD978AB5387}" type="presParOf" srcId="{7E84A269-2532-4353-808D-C500D2766E5F}" destId="{A30D1170-55F4-43D3-A133-C88DFD09BED2}" srcOrd="1" destOrd="0" presId="urn:microsoft.com/office/officeart/2005/8/layout/hList7"/>
    <dgm:cxn modelId="{B40A96A0-843B-408B-8E82-F3D7DF171EDC}" type="presParOf" srcId="{A30D1170-55F4-43D3-A133-C88DFD09BED2}" destId="{40CEE4A3-DA58-4C02-B34F-69C997E165FB}" srcOrd="0" destOrd="0" presId="urn:microsoft.com/office/officeart/2005/8/layout/hList7"/>
    <dgm:cxn modelId="{762557EA-49FF-4EC0-9601-A7994B7D922B}" type="presParOf" srcId="{40CEE4A3-DA58-4C02-B34F-69C997E165FB}" destId="{76403751-4637-4F1A-8778-020B3803EA50}" srcOrd="0" destOrd="0" presId="urn:microsoft.com/office/officeart/2005/8/layout/hList7"/>
    <dgm:cxn modelId="{E6456D7E-5AA3-4D63-9AE6-7D3C43D6FB04}" type="presParOf" srcId="{40CEE4A3-DA58-4C02-B34F-69C997E165FB}" destId="{40134A20-1057-427C-ACD5-AA264C25BDCC}" srcOrd="1" destOrd="0" presId="urn:microsoft.com/office/officeart/2005/8/layout/hList7"/>
    <dgm:cxn modelId="{80C9B9F1-B48C-4E75-AD7D-6B12DDF4561E}" type="presParOf" srcId="{40CEE4A3-DA58-4C02-B34F-69C997E165FB}" destId="{74F1CC06-1BCD-48C7-BB7A-AAE05A859280}" srcOrd="2" destOrd="0" presId="urn:microsoft.com/office/officeart/2005/8/layout/hList7"/>
    <dgm:cxn modelId="{3E2ACEB3-7744-4090-A454-6D36BA7C61B6}" type="presParOf" srcId="{40CEE4A3-DA58-4C02-B34F-69C997E165FB}" destId="{F7E311C0-56BE-42A9-88CA-0A1CAF6059B4}" srcOrd="3" destOrd="0" presId="urn:microsoft.com/office/officeart/2005/8/layout/hList7"/>
    <dgm:cxn modelId="{13C4FE9A-BA2F-4838-9429-FD4D8F6C841E}" type="presParOf" srcId="{A30D1170-55F4-43D3-A133-C88DFD09BED2}" destId="{E0D7CD6A-57A6-443D-AD52-97F70DF95CA5}" srcOrd="1" destOrd="0" presId="urn:microsoft.com/office/officeart/2005/8/layout/hList7"/>
    <dgm:cxn modelId="{94BB25B4-C6DF-4BA0-9241-BD1CBCBEFD0E}" type="presParOf" srcId="{A30D1170-55F4-43D3-A133-C88DFD09BED2}" destId="{4BD31981-63AA-41D1-A2E7-A6C2B9DCD469}" srcOrd="2" destOrd="0" presId="urn:microsoft.com/office/officeart/2005/8/layout/hList7"/>
    <dgm:cxn modelId="{52B64867-0401-4CA8-BE90-222D97805855}" type="presParOf" srcId="{4BD31981-63AA-41D1-A2E7-A6C2B9DCD469}" destId="{F5D74E9D-80D7-47B7-960E-7FC9F735D50C}" srcOrd="0" destOrd="0" presId="urn:microsoft.com/office/officeart/2005/8/layout/hList7"/>
    <dgm:cxn modelId="{6621746B-362F-42CD-9B27-55B6DF817818}" type="presParOf" srcId="{4BD31981-63AA-41D1-A2E7-A6C2B9DCD469}" destId="{E9461AC8-4CE2-4131-B704-010694E0DAAE}" srcOrd="1" destOrd="0" presId="urn:microsoft.com/office/officeart/2005/8/layout/hList7"/>
    <dgm:cxn modelId="{F17B0D1D-E752-4FB5-AE45-4861DCA4FDC6}" type="presParOf" srcId="{4BD31981-63AA-41D1-A2E7-A6C2B9DCD469}" destId="{86B5C644-363B-4763-BF3B-9B175B1D1BD6}" srcOrd="2" destOrd="0" presId="urn:microsoft.com/office/officeart/2005/8/layout/hList7"/>
    <dgm:cxn modelId="{1667782B-DC1A-4241-BB58-41EF6555F347}" type="presParOf" srcId="{4BD31981-63AA-41D1-A2E7-A6C2B9DCD469}" destId="{2B98B3FA-BF3C-4586-8E49-FDCF1281D69F}" srcOrd="3" destOrd="0" presId="urn:microsoft.com/office/officeart/2005/8/layout/hList7"/>
    <dgm:cxn modelId="{34187A72-8649-4461-994D-39F916B06C7A}" type="presParOf" srcId="{A30D1170-55F4-43D3-A133-C88DFD09BED2}" destId="{7E6B6EB6-C559-4C69-8781-24E0352AC436}" srcOrd="3" destOrd="0" presId="urn:microsoft.com/office/officeart/2005/8/layout/hList7"/>
    <dgm:cxn modelId="{56577A9D-D9A4-41AC-A029-3F087C7BA3B5}" type="presParOf" srcId="{A30D1170-55F4-43D3-A133-C88DFD09BED2}" destId="{A9A19515-4C98-4CB6-A408-8DB65A265DC2}" srcOrd="4" destOrd="0" presId="urn:microsoft.com/office/officeart/2005/8/layout/hList7"/>
    <dgm:cxn modelId="{3B2DC8D2-E300-451E-9907-3CBEFEE622AB}" type="presParOf" srcId="{A9A19515-4C98-4CB6-A408-8DB65A265DC2}" destId="{164C89CC-C290-4638-8ECC-AD048A0C7C29}" srcOrd="0" destOrd="0" presId="urn:microsoft.com/office/officeart/2005/8/layout/hList7"/>
    <dgm:cxn modelId="{9D99B760-BC0A-4549-B911-250344812B67}" type="presParOf" srcId="{A9A19515-4C98-4CB6-A408-8DB65A265DC2}" destId="{6C95F0F4-52C4-453C-81F9-80D0AA260D15}" srcOrd="1" destOrd="0" presId="urn:microsoft.com/office/officeart/2005/8/layout/hList7"/>
    <dgm:cxn modelId="{1FCBF9C7-E8EB-4283-A953-CB07C245DC64}" type="presParOf" srcId="{A9A19515-4C98-4CB6-A408-8DB65A265DC2}" destId="{7F1E3E2E-13D9-42A7-8366-D20853B810FF}" srcOrd="2" destOrd="0" presId="urn:microsoft.com/office/officeart/2005/8/layout/hList7"/>
    <dgm:cxn modelId="{3EC512A6-C5D1-41FF-808B-252AC57FE0F2}" type="presParOf" srcId="{A9A19515-4C98-4CB6-A408-8DB65A265DC2}" destId="{A849B7E5-C1A2-40D0-9F74-6CB63A9452D1}" srcOrd="3" destOrd="0" presId="urn:microsoft.com/office/officeart/2005/8/layout/hList7"/>
    <dgm:cxn modelId="{0CCCB611-4802-441F-81E9-1E1ACFC2BB47}" type="presParOf" srcId="{A30D1170-55F4-43D3-A133-C88DFD09BED2}" destId="{C126D9FB-6798-4F79-AB40-50F1D7D7254C}" srcOrd="5" destOrd="0" presId="urn:microsoft.com/office/officeart/2005/8/layout/hList7"/>
    <dgm:cxn modelId="{2EDAEA4D-FC5C-44BD-AD55-3D18DB27B2DC}" type="presParOf" srcId="{A30D1170-55F4-43D3-A133-C88DFD09BED2}" destId="{4AFBE726-4709-4FB4-A302-04FAC25C4419}" srcOrd="6" destOrd="0" presId="urn:microsoft.com/office/officeart/2005/8/layout/hList7"/>
    <dgm:cxn modelId="{4D66B734-2E17-4F06-9B1F-9F5B57A1DB9F}" type="presParOf" srcId="{4AFBE726-4709-4FB4-A302-04FAC25C4419}" destId="{4C847C3E-3A10-4201-B771-DEAD8F9D1690}" srcOrd="0" destOrd="0" presId="urn:microsoft.com/office/officeart/2005/8/layout/hList7"/>
    <dgm:cxn modelId="{2FE2ECAB-78D6-46A5-AC6C-36A1AA8049F0}" type="presParOf" srcId="{4AFBE726-4709-4FB4-A302-04FAC25C4419}" destId="{0ACE5184-C1B6-49C5-B8AB-F9827AE3896E}" srcOrd="1" destOrd="0" presId="urn:microsoft.com/office/officeart/2005/8/layout/hList7"/>
    <dgm:cxn modelId="{0111B0F8-301D-4842-9DC5-C90821B89338}" type="presParOf" srcId="{4AFBE726-4709-4FB4-A302-04FAC25C4419}" destId="{089B90AE-BFC8-45D1-A364-F4ED46236470}" srcOrd="2" destOrd="0" presId="urn:microsoft.com/office/officeart/2005/8/layout/hList7"/>
    <dgm:cxn modelId="{1B67B178-C23F-4EB9-8CF3-A6EE4B9B05A9}" type="presParOf" srcId="{4AFBE726-4709-4FB4-A302-04FAC25C4419}" destId="{98E01AC8-4A55-4731-936D-46FB053546DE}" srcOrd="3" destOrd="0" presId="urn:microsoft.com/office/officeart/2005/8/layout/hList7"/>
    <dgm:cxn modelId="{CF2E4201-1875-40BD-B173-B7F3F5930B0E}" type="presParOf" srcId="{A30D1170-55F4-43D3-A133-C88DFD09BED2}" destId="{CD12305E-0D38-4B7C-81C3-17E91A96BDB9}" srcOrd="7" destOrd="0" presId="urn:microsoft.com/office/officeart/2005/8/layout/hList7"/>
    <dgm:cxn modelId="{A7061415-5888-4B63-9F71-21C0582CF293}" type="presParOf" srcId="{A30D1170-55F4-43D3-A133-C88DFD09BED2}" destId="{43306720-2466-43BB-AF3B-7D7F3503A553}" srcOrd="8" destOrd="0" presId="urn:microsoft.com/office/officeart/2005/8/layout/hList7"/>
    <dgm:cxn modelId="{BA824484-C784-4357-A30A-7D26312DA15B}" type="presParOf" srcId="{43306720-2466-43BB-AF3B-7D7F3503A553}" destId="{4386BFE5-67BD-4240-A196-0B14210ECF3B}" srcOrd="0" destOrd="0" presId="urn:microsoft.com/office/officeart/2005/8/layout/hList7"/>
    <dgm:cxn modelId="{3D571230-F609-48DD-9CBD-A88A39C5E0E0}" type="presParOf" srcId="{43306720-2466-43BB-AF3B-7D7F3503A553}" destId="{98DBDB1A-3A9D-416A-9E3D-C3BB592D10D8}" srcOrd="1" destOrd="0" presId="urn:microsoft.com/office/officeart/2005/8/layout/hList7"/>
    <dgm:cxn modelId="{D9DA8F67-4945-4D07-AFDB-DCADCA24457C}" type="presParOf" srcId="{43306720-2466-43BB-AF3B-7D7F3503A553}" destId="{34577CAD-2EC9-495C-BD8F-AD96F35E2027}" srcOrd="2" destOrd="0" presId="urn:microsoft.com/office/officeart/2005/8/layout/hList7"/>
    <dgm:cxn modelId="{52C622FA-91C7-4B73-8F39-9891AF4E7B24}" type="presParOf" srcId="{43306720-2466-43BB-AF3B-7D7F3503A553}" destId="{84894512-4CE2-469A-8E9C-F1F1FBBB94B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55785FB-CEBA-4FED-9F95-2D42966F9640}">
      <dgm:prSet phldrT="[Text]" custT="1"/>
      <dgm:spPr/>
      <dgm:t>
        <a:bodyPr/>
        <a:lstStyle/>
        <a:p>
          <a:r>
            <a:rPr lang="hi-IN" sz="2200" b="0" dirty="0">
              <a:solidFill>
                <a:schemeClr val="bg1"/>
              </a:solidFill>
            </a:rPr>
            <a:t>उप</a:t>
          </a:r>
          <a:r>
            <a:rPr lang="en-IN" sz="2200" b="0" dirty="0">
              <a:solidFill>
                <a:schemeClr val="bg1"/>
              </a:solidFill>
            </a:rPr>
            <a:t> </a:t>
          </a:r>
          <a:r>
            <a:rPr lang="hi-IN" sz="2200" b="0" dirty="0">
              <a:solidFill>
                <a:schemeClr val="bg1"/>
              </a:solidFill>
            </a:rPr>
            <a:t>शीर्षक</a:t>
          </a:r>
          <a:r>
            <a:rPr lang="en-IN" sz="2200" b="0" dirty="0">
              <a:solidFill>
                <a:schemeClr val="bg1"/>
              </a:solidFill>
            </a:rPr>
            <a:t> </a:t>
          </a:r>
          <a:endParaRPr lang="en-IN" sz="2200" dirty="0"/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 custT="1"/>
      <dgm:spPr/>
      <dgm:t>
        <a:bodyPr/>
        <a:lstStyle/>
        <a:p>
          <a:r>
            <a:rPr lang="hi-IN" sz="2200" b="0">
              <a:solidFill>
                <a:schemeClr val="bg1"/>
              </a:solidFill>
            </a:rPr>
            <a:t>उप</a:t>
          </a:r>
          <a:r>
            <a:rPr lang="en-IN" sz="2200" b="0">
              <a:solidFill>
                <a:schemeClr val="bg1"/>
              </a:solidFill>
            </a:rPr>
            <a:t> </a:t>
          </a:r>
          <a:r>
            <a:rPr lang="hi-IN" sz="2200" b="0">
              <a:solidFill>
                <a:schemeClr val="bg1"/>
              </a:solidFill>
            </a:rPr>
            <a:t>शीर्षक</a:t>
          </a:r>
          <a:r>
            <a:rPr lang="en-IN" sz="2200" b="0">
              <a:solidFill>
                <a:schemeClr val="bg1"/>
              </a:solidFill>
            </a:rPr>
            <a:t> </a:t>
          </a:r>
          <a:endParaRPr lang="en-IN" sz="2200" dirty="0"/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 custT="1"/>
      <dgm:spPr/>
      <dgm:t>
        <a:bodyPr/>
        <a:lstStyle/>
        <a:p>
          <a:r>
            <a:rPr lang="hi-IN" sz="2200" b="0">
              <a:solidFill>
                <a:schemeClr val="bg1"/>
              </a:solidFill>
            </a:rPr>
            <a:t>उप</a:t>
          </a:r>
          <a:r>
            <a:rPr lang="en-IN" sz="2200" b="0">
              <a:solidFill>
                <a:schemeClr val="bg1"/>
              </a:solidFill>
            </a:rPr>
            <a:t> </a:t>
          </a:r>
          <a:r>
            <a:rPr lang="hi-IN" sz="2200" b="0">
              <a:solidFill>
                <a:schemeClr val="bg1"/>
              </a:solidFill>
            </a:rPr>
            <a:t>शीर्षक</a:t>
          </a:r>
          <a:r>
            <a:rPr lang="en-IN" sz="2200" b="0">
              <a:solidFill>
                <a:schemeClr val="bg1"/>
              </a:solidFill>
            </a:rPr>
            <a:t> </a:t>
          </a:r>
          <a:endParaRPr lang="en-IN" sz="2200" dirty="0"/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 custT="1"/>
      <dgm:spPr/>
      <dgm:t>
        <a:bodyPr/>
        <a:lstStyle/>
        <a:p>
          <a:r>
            <a:rPr lang="hi-IN" sz="2200" b="0">
              <a:solidFill>
                <a:schemeClr val="bg1"/>
              </a:solidFill>
            </a:rPr>
            <a:t>उप</a:t>
          </a:r>
          <a:r>
            <a:rPr lang="en-IN" sz="2200" b="0">
              <a:solidFill>
                <a:schemeClr val="bg1"/>
              </a:solidFill>
            </a:rPr>
            <a:t> </a:t>
          </a:r>
          <a:r>
            <a:rPr lang="hi-IN" sz="2200" b="0">
              <a:solidFill>
                <a:schemeClr val="bg1"/>
              </a:solidFill>
            </a:rPr>
            <a:t>शीर्षक</a:t>
          </a:r>
          <a:r>
            <a:rPr lang="en-IN" sz="2200" b="0">
              <a:solidFill>
                <a:schemeClr val="bg1"/>
              </a:solidFill>
            </a:rPr>
            <a:t> </a:t>
          </a:r>
          <a:endParaRPr lang="en-IN" sz="2200" dirty="0"/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32DAA6B4-F23C-4239-85AC-2A638041F86F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1</a:t>
          </a:r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2</a:t>
          </a:r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3</a:t>
          </a:r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1</a:t>
          </a:r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2</a:t>
          </a:r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3</a:t>
          </a:r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9ADC3886-77CB-4EDE-A9C1-A1B77720217A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1</a:t>
          </a:r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2</a:t>
          </a:r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3</a:t>
          </a:r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45EF50C9-37D0-4106-9254-419D6CBC9209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1</a:t>
          </a:r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2</a:t>
          </a:r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 3</a:t>
          </a:r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 custLinFactNeighborX="-77" custLinFactNeighborY="418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</dgm:pt>
    <dgm:pt modelId="{3841BEC8-0353-4296-A0DE-9FC27B1A8DAD}" type="pres">
      <dgm:prSet presAssocID="{10F500DB-45AF-482B-831A-F21143CB947C}" presName="sibTrans" presStyleLbl="sibTrans2D1" presStyleIdx="0" presStyleCnt="3"/>
      <dgm:spPr/>
    </dgm:pt>
    <dgm:pt modelId="{B88A4502-071F-4146-AEC4-D5910A461B0B}" type="pres">
      <dgm:prSet presAssocID="{10F500DB-45AF-482B-831A-F21143CB947C}" presName="connTx" presStyleLbl="sibTrans2D1" presStyleIdx="0" presStyleCnt="3"/>
      <dgm:spPr/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</dgm:pt>
    <dgm:pt modelId="{10A94801-0FF1-4DFC-851E-230C3BC62214}" type="pres">
      <dgm:prSet presAssocID="{6FC5FF8E-CA6D-4D95-BFD1-6DEB74CDCA56}" presName="sibTrans" presStyleLbl="sibTrans2D1" presStyleIdx="1" presStyleCnt="3"/>
      <dgm:spPr/>
    </dgm:pt>
    <dgm:pt modelId="{0CF6C762-B25E-46BF-ACD1-34D8E240220E}" type="pres">
      <dgm:prSet presAssocID="{6FC5FF8E-CA6D-4D95-BFD1-6DEB74CDCA56}" presName="connTx" presStyleLbl="sibTrans2D1" presStyleIdx="1" presStyleCnt="3"/>
      <dgm:spPr/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</dgm:pt>
    <dgm:pt modelId="{93A7CE7D-08A1-4F7C-B0F9-BA5FAA3440A2}" type="pres">
      <dgm:prSet presAssocID="{5B975AD6-7600-42FD-9990-CC939261F44B}" presName="sibTrans" presStyleLbl="sibTrans2D1" presStyleIdx="2" presStyleCnt="3"/>
      <dgm:spPr/>
    </dgm:pt>
    <dgm:pt modelId="{1EA675C2-36BE-46EA-8D38-6CA8B9A77E6A}" type="pres">
      <dgm:prSet presAssocID="{5B975AD6-7600-42FD-9990-CC939261F44B}" presName="connTx" presStyleLbl="sibTrans2D1" presStyleIdx="2" presStyleCnt="3"/>
      <dgm:spPr/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</dgm:pt>
  </dgm:ptLst>
  <dgm:cxnLst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3B7CA511-0D0E-454C-9C84-BA3F339E23F7}" type="presOf" srcId="{BFB2B3B5-F1A9-4353-818D-17DABE35712D}" destId="{F54A3D39-3692-4456-86D8-6179DBB65542}" srcOrd="0" destOrd="1" presId="urn:microsoft.com/office/officeart/2005/8/layout/hProcess10"/>
    <dgm:cxn modelId="{4EAECA14-8A55-4A84-AC85-7FC4D6BCAA01}" type="presOf" srcId="{45EF50C9-37D0-4106-9254-419D6CBC9209}" destId="{70BD2D21-B592-4570-9C1F-922F157E3191}" srcOrd="0" destOrd="1" presId="urn:microsoft.com/office/officeart/2005/8/layout/hProcess10"/>
    <dgm:cxn modelId="{3F29A61D-B603-4E6E-9711-F8F1D6B10E42}" type="presOf" srcId="{068D0151-B743-4E96-8F88-D519A30F853E}" destId="{D945BCA9-4211-4179-AAE4-173DB982254A}" srcOrd="0" destOrd="2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6322AA37-90F0-409D-8174-2049A9C4046F}" type="presOf" srcId="{80F1455F-52DB-4289-BB85-31E997915E53}" destId="{70BD2D21-B592-4570-9C1F-922F157E3191}" srcOrd="0" destOrd="2" presId="urn:microsoft.com/office/officeart/2005/8/layout/hProcess10"/>
    <dgm:cxn modelId="{3B4BA340-D026-4112-BC9A-87B36D1CF6FF}" type="presOf" srcId="{88F6BD3C-7594-4AB6-9144-135952908466}" destId="{67512D9C-9470-4896-83A8-5325786A37AF}" srcOrd="0" destOrd="0" presId="urn:microsoft.com/office/officeart/2005/8/layout/hProcess10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26B5F261-FF96-42D4-BE0F-B0E473FFCEA2}" type="presOf" srcId="{6FC5FF8E-CA6D-4D95-BFD1-6DEB74CDCA56}" destId="{10A94801-0FF1-4DFC-851E-230C3BC62214}" srcOrd="0" destOrd="0" presId="urn:microsoft.com/office/officeart/2005/8/layout/hProcess10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A85B6A67-7591-4B14-9403-ED5D061AE4C8}" type="presOf" srcId="{78FE2277-0CC7-41BC-AA9C-F20033456E19}" destId="{70BD2D21-B592-4570-9C1F-922F157E3191}" srcOrd="0" destOrd="3" presId="urn:microsoft.com/office/officeart/2005/8/layout/hProcess10"/>
    <dgm:cxn modelId="{0A87956B-CC50-4579-9017-907CC05F7B46}" type="presOf" srcId="{C4EDAE52-71F7-4A0D-A757-D8D33913BB20}" destId="{D945BCA9-4211-4179-AAE4-173DB982254A}" srcOrd="0" destOrd="3" presId="urn:microsoft.com/office/officeart/2005/8/layout/hProcess10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40584B83-CDDE-4B33-A543-EBDC4A433DC8}" type="presOf" srcId="{79665D82-7810-45EE-9997-DDA64787B795}" destId="{F54A3D39-3692-4456-86D8-6179DBB65542}" srcOrd="0" destOrd="0" presId="urn:microsoft.com/office/officeart/2005/8/layout/hProcess10"/>
    <dgm:cxn modelId="{90F98D84-1A86-4750-86AF-6A661AFC7B8D}" type="presOf" srcId="{24169E4B-F17E-4BD3-AC51-F5C94FCC8BDE}" destId="{67512D9C-9470-4896-83A8-5325786A37AF}" srcOrd="0" destOrd="3" presId="urn:microsoft.com/office/officeart/2005/8/layout/hProcess10"/>
    <dgm:cxn modelId="{B1C0A284-FBAC-4162-81A7-A90865414867}" type="presOf" srcId="{5B975AD6-7600-42FD-9990-CC939261F44B}" destId="{93A7CE7D-08A1-4F7C-B0F9-BA5FAA3440A2}" srcOrd="0" destOrd="0" presId="urn:microsoft.com/office/officeart/2005/8/layout/hProcess10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F6ED069A-31AB-4542-AE34-8981C55A1EE0}" type="presOf" srcId="{3AE0B3A7-C1F9-42EF-8F4E-29179E293A02}" destId="{F54A3D39-3692-4456-86D8-6179DBB65542}" srcOrd="0" destOrd="3" presId="urn:microsoft.com/office/officeart/2005/8/layout/hProcess10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8CE6D19F-5555-44AB-B07D-F24AE1D09EA6}" type="presOf" srcId="{63DE4CCB-A8C8-47AD-A239-648387E09E43}" destId="{67512D9C-9470-4896-83A8-5325786A37AF}" srcOrd="0" destOrd="2" presId="urn:microsoft.com/office/officeart/2005/8/layout/hProcess10"/>
    <dgm:cxn modelId="{AB81EFA6-7AB2-48B4-8EC6-EF45E3045B26}" type="presOf" srcId="{4EFE474A-7DB0-4C0C-AB59-51D5EB588F10}" destId="{AD84A78A-5F19-4F68-995F-9F08B877AD22}" srcOrd="0" destOrd="0" presId="urn:microsoft.com/office/officeart/2005/8/layout/hProcess10"/>
    <dgm:cxn modelId="{10102CA9-62CB-428D-81B6-4876082E3C36}" type="presOf" srcId="{242BDD82-3A49-4082-A035-494487314367}" destId="{F54A3D39-3692-4456-86D8-6179DBB65542}" srcOrd="0" destOrd="2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8293ADAE-6584-4933-9377-C5D8158DF2A5}" type="presOf" srcId="{6FC5FF8E-CA6D-4D95-BFD1-6DEB74CDCA56}" destId="{0CF6C762-B25E-46BF-ACD1-34D8E240220E}" srcOrd="1" destOrd="0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06CFB7BA-0416-428E-96B0-38C3386E8E5D}" type="presOf" srcId="{32DAA6B4-F23C-4239-85AC-2A638041F86F}" destId="{D945BCA9-4211-4179-AAE4-173DB982254A}" srcOrd="0" destOrd="1" presId="urn:microsoft.com/office/officeart/2005/8/layout/hProcess10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E2DA41E2-243F-4C3B-BE5E-060FE50EE29E}" type="presOf" srcId="{B55785FB-CEBA-4FED-9F95-2D42966F9640}" destId="{D945BCA9-4211-4179-AAE4-173DB982254A}" srcOrd="0" destOrd="0" presId="urn:microsoft.com/office/officeart/2005/8/layout/hProcess10"/>
    <dgm:cxn modelId="{EE3BA0E2-9F84-4986-88FB-C52DC1BA11B6}" type="presOf" srcId="{10F500DB-45AF-482B-831A-F21143CB947C}" destId="{B88A4502-071F-4146-AEC4-D5910A461B0B}" srcOrd="1" destOrd="0" presId="urn:microsoft.com/office/officeart/2005/8/layout/hProcess10"/>
    <dgm:cxn modelId="{A666EAEC-9E7F-4F40-B3B3-A30915576ED9}" type="presOf" srcId="{73605ED0-88CF-4AD0-A41E-CE8AAB626825}" destId="{70BD2D21-B592-4570-9C1F-922F157E3191}" srcOrd="0" destOrd="0" presId="urn:microsoft.com/office/officeart/2005/8/layout/hProcess10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8F11DDF4-E729-49F1-8561-3466C5C1D769}" type="presOf" srcId="{5B975AD6-7600-42FD-9990-CC939261F44B}" destId="{1EA675C2-36BE-46EA-8D38-6CA8B9A77E6A}" srcOrd="1" destOrd="0" presId="urn:microsoft.com/office/officeart/2005/8/layout/hProcess10"/>
    <dgm:cxn modelId="{C0F505F9-1399-4996-82E7-7275CABC56CA}" type="presOf" srcId="{9ADC3886-77CB-4EDE-A9C1-A1B77720217A}" destId="{67512D9C-9470-4896-83A8-5325786A37AF}" srcOrd="0" destOrd="1" presId="urn:microsoft.com/office/officeart/2005/8/layout/hProcess10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A32F42FD-6CE9-41F0-9CCE-DBCCBCA24F89}" type="presOf" srcId="{10F500DB-45AF-482B-831A-F21143CB947C}" destId="{3841BEC8-0353-4296-A0DE-9FC27B1A8DAD}" srcOrd="0" destOrd="0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8BDA0BE1-AF9D-4A82-AC0B-FF9DD12ABDC2}" type="presParOf" srcId="{AD84A78A-5F19-4F68-995F-9F08B877AD22}" destId="{4A10F9FB-0200-4224-B3E2-9A659FC45771}" srcOrd="0" destOrd="0" presId="urn:microsoft.com/office/officeart/2005/8/layout/hProcess10"/>
    <dgm:cxn modelId="{F3A12658-8E70-4F87-BEA3-CA3B4EB42412}" type="presParOf" srcId="{4A10F9FB-0200-4224-B3E2-9A659FC45771}" destId="{BEF48C70-CB24-4FAC-ADF0-49BEBF2C5940}" srcOrd="0" destOrd="0" presId="urn:microsoft.com/office/officeart/2005/8/layout/hProcess10"/>
    <dgm:cxn modelId="{A7E5AC44-7253-4E58-ADF4-445436ECAE8E}" type="presParOf" srcId="{4A10F9FB-0200-4224-B3E2-9A659FC45771}" destId="{D945BCA9-4211-4179-AAE4-173DB982254A}" srcOrd="1" destOrd="0" presId="urn:microsoft.com/office/officeart/2005/8/layout/hProcess10"/>
    <dgm:cxn modelId="{20B8A3CC-E51E-4686-9F71-6A898D840853}" type="presParOf" srcId="{AD84A78A-5F19-4F68-995F-9F08B877AD22}" destId="{3841BEC8-0353-4296-A0DE-9FC27B1A8DAD}" srcOrd="1" destOrd="0" presId="urn:microsoft.com/office/officeart/2005/8/layout/hProcess10"/>
    <dgm:cxn modelId="{B0C3FF42-C8CF-44E8-909B-E271C0BDD7A4}" type="presParOf" srcId="{3841BEC8-0353-4296-A0DE-9FC27B1A8DAD}" destId="{B88A4502-071F-4146-AEC4-D5910A461B0B}" srcOrd="0" destOrd="0" presId="urn:microsoft.com/office/officeart/2005/8/layout/hProcess10"/>
    <dgm:cxn modelId="{B152DB74-5878-495E-B9BD-4CB038365CD9}" type="presParOf" srcId="{AD84A78A-5F19-4F68-995F-9F08B877AD22}" destId="{976FF8A6-7751-4E83-841E-671C2F60EAE4}" srcOrd="2" destOrd="0" presId="urn:microsoft.com/office/officeart/2005/8/layout/hProcess10"/>
    <dgm:cxn modelId="{5D22F2FD-B879-4016-83F7-9537FADEBC67}" type="presParOf" srcId="{976FF8A6-7751-4E83-841E-671C2F60EAE4}" destId="{23EE8B3A-21AA-4DB8-8F95-5ADAE249ADAD}" srcOrd="0" destOrd="0" presId="urn:microsoft.com/office/officeart/2005/8/layout/hProcess10"/>
    <dgm:cxn modelId="{7E445D4B-C487-4020-848F-5ABAF99CD928}" type="presParOf" srcId="{976FF8A6-7751-4E83-841E-671C2F60EAE4}" destId="{70BD2D21-B592-4570-9C1F-922F157E3191}" srcOrd="1" destOrd="0" presId="urn:microsoft.com/office/officeart/2005/8/layout/hProcess10"/>
    <dgm:cxn modelId="{AF8ACB39-DA50-4D0D-A720-07BBDA8DD9B8}" type="presParOf" srcId="{AD84A78A-5F19-4F68-995F-9F08B877AD22}" destId="{10A94801-0FF1-4DFC-851E-230C3BC62214}" srcOrd="3" destOrd="0" presId="urn:microsoft.com/office/officeart/2005/8/layout/hProcess10"/>
    <dgm:cxn modelId="{6BED9911-58FE-403D-AA72-EB17CA89A6C7}" type="presParOf" srcId="{10A94801-0FF1-4DFC-851E-230C3BC62214}" destId="{0CF6C762-B25E-46BF-ACD1-34D8E240220E}" srcOrd="0" destOrd="0" presId="urn:microsoft.com/office/officeart/2005/8/layout/hProcess10"/>
    <dgm:cxn modelId="{4FB3EC30-8F69-4666-809E-DD0DFA8C17C9}" type="presParOf" srcId="{AD84A78A-5F19-4F68-995F-9F08B877AD22}" destId="{295408F2-0671-4F50-83B7-35CB67FA2186}" srcOrd="4" destOrd="0" presId="urn:microsoft.com/office/officeart/2005/8/layout/hProcess10"/>
    <dgm:cxn modelId="{A3154A80-38F7-476D-BC4D-028CE33D1A21}" type="presParOf" srcId="{295408F2-0671-4F50-83B7-35CB67FA2186}" destId="{4E91418C-4F30-4E60-BCB2-3587FA02E99B}" srcOrd="0" destOrd="0" presId="urn:microsoft.com/office/officeart/2005/8/layout/hProcess10"/>
    <dgm:cxn modelId="{A6C04D24-C1E1-4AD2-9235-960DAD2FE1F1}" type="presParOf" srcId="{295408F2-0671-4F50-83B7-35CB67FA2186}" destId="{67512D9C-9470-4896-83A8-5325786A37AF}" srcOrd="1" destOrd="0" presId="urn:microsoft.com/office/officeart/2005/8/layout/hProcess10"/>
    <dgm:cxn modelId="{1E4C8697-B599-406D-B780-5AD1EBA436CA}" type="presParOf" srcId="{AD84A78A-5F19-4F68-995F-9F08B877AD22}" destId="{93A7CE7D-08A1-4F7C-B0F9-BA5FAA3440A2}" srcOrd="5" destOrd="0" presId="urn:microsoft.com/office/officeart/2005/8/layout/hProcess10"/>
    <dgm:cxn modelId="{1C8FF96E-F794-4AFF-9E9C-D7DD3216B526}" type="presParOf" srcId="{93A7CE7D-08A1-4F7C-B0F9-BA5FAA3440A2}" destId="{1EA675C2-36BE-46EA-8D38-6CA8B9A77E6A}" srcOrd="0" destOrd="0" presId="urn:microsoft.com/office/officeart/2005/8/layout/hProcess10"/>
    <dgm:cxn modelId="{785293CF-32AE-4C40-BEBF-B757A7008FD5}" type="presParOf" srcId="{AD84A78A-5F19-4F68-995F-9F08B877AD22}" destId="{65B84F0D-06E7-451B-8E27-9BAD0297894A}" srcOrd="6" destOrd="0" presId="urn:microsoft.com/office/officeart/2005/8/layout/hProcess10"/>
    <dgm:cxn modelId="{46F34FEA-6592-431C-94FB-B5807B2CD30E}" type="presParOf" srcId="{65B84F0D-06E7-451B-8E27-9BAD0297894A}" destId="{E095A5DF-820C-4578-AEE5-E7A6ECCB1B76}" srcOrd="0" destOrd="0" presId="urn:microsoft.com/office/officeart/2005/8/layout/hProcess10"/>
    <dgm:cxn modelId="{1075A65F-B022-45BE-A0DA-1B19C5EBFC26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 custT="1"/>
      <dgm:spPr/>
      <dgm:t>
        <a:bodyPr/>
        <a:lstStyle/>
        <a:p>
          <a:r>
            <a:rPr lang="hi-IN" sz="1800" b="0" dirty="0">
              <a:solidFill>
                <a:schemeClr val="bg1"/>
              </a:solidFill>
            </a:rPr>
            <a:t>उप</a:t>
          </a:r>
          <a:r>
            <a:rPr lang="en-IN" sz="1800" b="0" dirty="0">
              <a:solidFill>
                <a:schemeClr val="bg1"/>
              </a:solidFill>
            </a:rPr>
            <a:t> </a:t>
          </a:r>
          <a:r>
            <a:rPr lang="hi-IN" sz="1800" b="0" dirty="0">
              <a:solidFill>
                <a:schemeClr val="bg1"/>
              </a:solidFill>
            </a:rPr>
            <a:t>शीर्षक</a:t>
          </a:r>
          <a:endParaRPr lang="en-IN" sz="1800" b="1" dirty="0">
            <a:solidFill>
              <a:schemeClr val="bg1"/>
            </a:solidFill>
            <a:latin typeface="Calibre Medium" panose="020B0603030202060203"/>
          </a:endParaRP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/>
        </a:p>
      </dgm:t>
    </dgm:pt>
    <dgm:pt modelId="{2FC06999-4B63-41A5-8714-2FEC4B61CBFB}" type="sibTrans" cxnId="{34913F4C-ACC0-4F4A-B582-2A99DC16F465}">
      <dgm:prSet/>
      <dgm:spPr/>
      <dgm:t>
        <a:bodyPr/>
        <a:lstStyle/>
        <a:p>
          <a:endParaRPr lang="en-IN"/>
        </a:p>
      </dgm:t>
    </dgm:pt>
    <dgm:pt modelId="{0156DC05-014B-4D9B-AB60-A7EA99F2CE92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/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/>
        </a:p>
      </dgm:t>
    </dgm:pt>
    <dgm:pt modelId="{67AA99AD-F3E4-43F3-BA47-F97B85ACBA56}">
      <dgm:prSet phldrT="[Text]" custT="1"/>
      <dgm:spPr/>
      <dgm:t>
        <a:bodyPr/>
        <a:lstStyle/>
        <a:p>
          <a:r>
            <a:rPr lang="hi-IN" sz="1800" b="0" dirty="0">
              <a:solidFill>
                <a:schemeClr val="bg1"/>
              </a:solidFill>
            </a:rPr>
            <a:t>उप</a:t>
          </a:r>
          <a:r>
            <a:rPr lang="en-IN" sz="1800" b="0" dirty="0">
              <a:solidFill>
                <a:schemeClr val="bg1"/>
              </a:solidFill>
            </a:rPr>
            <a:t> </a:t>
          </a:r>
          <a:r>
            <a:rPr lang="hi-IN" sz="1800" b="0" dirty="0">
              <a:solidFill>
                <a:schemeClr val="bg1"/>
              </a:solidFill>
            </a:rPr>
            <a:t>शीर्षक</a:t>
          </a:r>
          <a:endParaRPr lang="en-IN" sz="1800" b="1" dirty="0">
            <a:solidFill>
              <a:schemeClr val="bg1"/>
            </a:solidFill>
            <a:latin typeface="Calibre Medium" panose="020B0603030202060203"/>
          </a:endParaRP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/>
        </a:p>
      </dgm:t>
    </dgm:pt>
    <dgm:pt modelId="{839FDCF1-1F25-4416-B2D2-365F5486DF93}" type="sibTrans" cxnId="{6DFF4695-DF04-45E3-95BB-F77547BFD7B3}">
      <dgm:prSet/>
      <dgm:spPr/>
      <dgm:t>
        <a:bodyPr/>
        <a:lstStyle/>
        <a:p>
          <a:endParaRPr lang="en-IN"/>
        </a:p>
      </dgm:t>
    </dgm:pt>
    <dgm:pt modelId="{3C6A436B-7D5D-48EE-BF85-620B110C1CB1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/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/>
        </a:p>
      </dgm:t>
    </dgm:pt>
    <dgm:pt modelId="{445FB03A-7540-4225-A318-E1F97ACFBCDB}">
      <dgm:prSet phldrT="[Text]" custT="1"/>
      <dgm:spPr/>
      <dgm:t>
        <a:bodyPr/>
        <a:lstStyle/>
        <a:p>
          <a:r>
            <a:rPr lang="hi-IN" sz="1800" b="0" dirty="0">
              <a:solidFill>
                <a:schemeClr val="bg1"/>
              </a:solidFill>
            </a:rPr>
            <a:t>उप</a:t>
          </a:r>
          <a:r>
            <a:rPr lang="en-IN" sz="1800" b="0" dirty="0">
              <a:solidFill>
                <a:schemeClr val="bg1"/>
              </a:solidFill>
            </a:rPr>
            <a:t> </a:t>
          </a:r>
          <a:r>
            <a:rPr lang="hi-IN" sz="1800" b="0" dirty="0">
              <a:solidFill>
                <a:schemeClr val="bg1"/>
              </a:solidFill>
            </a:rPr>
            <a:t>शीर्षक</a:t>
          </a:r>
          <a:endParaRPr lang="en-IN" sz="1800" b="1" dirty="0">
            <a:solidFill>
              <a:schemeClr val="bg1"/>
            </a:solidFill>
            <a:latin typeface="Calibre Medium" panose="020B0603030202060203"/>
          </a:endParaRP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/>
        </a:p>
      </dgm:t>
    </dgm:pt>
    <dgm:pt modelId="{9F37C72C-D2D2-408B-B5F1-11A5CF6A115C}" type="sibTrans" cxnId="{790C315E-0F64-4B72-9913-98ECC8A1BF56}">
      <dgm:prSet/>
      <dgm:spPr/>
      <dgm:t>
        <a:bodyPr/>
        <a:lstStyle/>
        <a:p>
          <a:endParaRPr lang="en-IN"/>
        </a:p>
      </dgm:t>
    </dgm:pt>
    <dgm:pt modelId="{E042BD85-27FC-498A-876B-5E7EDBCA5FD9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/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/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EB8EBFC-F091-4208-9127-CF76C2C9A495}" type="pres">
      <dgm:prSet presAssocID="{EBC176E3-EFDF-4C2F-98D7-7FF1BF6C549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3AAC2AF-40D1-4F23-AA60-74982317BCB4}" type="pres">
      <dgm:prSet presAssocID="{67AA99AD-F3E4-43F3-BA47-F97B85ACBA56}" presName="Childtext1" presStyleLbl="revTx" presStyleIdx="1" presStyleCnt="3" custLinFactNeighborX="2101">
        <dgm:presLayoutVars>
          <dgm:chMax val="0"/>
          <dgm:chPref val="0"/>
          <dgm:bulletEnabled val="1"/>
        </dgm:presLayoutVars>
      </dgm:prSet>
      <dgm:spPr/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BEDEF71-B369-46C6-BF44-070BF4E8ACD2}" type="pres">
      <dgm:prSet presAssocID="{445FB03A-7540-4225-A318-E1F97ACFBCD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</dgm:pt>
  </dgm:ptLst>
  <dgm:cxnLst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C9ADE2-E4F3-4AB7-AAC8-F7DC72F2FCC6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ADCF7EBD-163B-458D-BD4B-E5F62D6BF1FE}">
      <dgm:prSet phldrT="[Text]" custT="1"/>
      <dgm:spPr/>
      <dgm:t>
        <a:bodyPr/>
        <a:lstStyle/>
        <a:p>
          <a:r>
            <a:rPr lang="hi-IN" sz="2800" b="0" dirty="0">
              <a:solidFill>
                <a:srgbClr val="5B9BD5"/>
              </a:solidFill>
            </a:rPr>
            <a:t>उप</a:t>
          </a:r>
          <a:r>
            <a:rPr lang="en-IN" sz="2800" b="0" dirty="0">
              <a:solidFill>
                <a:srgbClr val="5B9BD5"/>
              </a:solidFill>
            </a:rPr>
            <a:t> </a:t>
          </a:r>
          <a:r>
            <a:rPr lang="hi-IN" sz="2800" b="0" dirty="0">
              <a:solidFill>
                <a:srgbClr val="5B9BD5"/>
              </a:solidFill>
            </a:rPr>
            <a:t>शीर्षक</a:t>
          </a:r>
          <a:r>
            <a:rPr lang="en-IN" sz="2800" b="0" dirty="0">
              <a:solidFill>
                <a:srgbClr val="5B9BD5"/>
              </a:solidFill>
            </a:rPr>
            <a:t> </a:t>
          </a:r>
          <a:r>
            <a:rPr lang="hi-IN" sz="2800" b="0" dirty="0">
              <a:solidFill>
                <a:srgbClr val="5B9BD5"/>
              </a:solidFill>
            </a:rPr>
            <a:t>एक</a:t>
          </a:r>
          <a:endParaRPr lang="en-IN" sz="2800" dirty="0">
            <a:solidFill>
              <a:srgbClr val="5B9BD5"/>
            </a:solidFill>
            <a:latin typeface="Calibre Medium" panose="020B0603030202060203"/>
          </a:endParaRPr>
        </a:p>
      </dgm:t>
    </dgm:pt>
    <dgm:pt modelId="{C0209812-D271-4DE1-8EAF-598037D2A1B8}" type="parTrans" cxnId="{0BBECC62-4793-43FC-ADA4-AF4BB0459F76}">
      <dgm:prSet/>
      <dgm:spPr/>
      <dgm:t>
        <a:bodyPr/>
        <a:lstStyle/>
        <a:p>
          <a:endParaRPr lang="en-IN"/>
        </a:p>
      </dgm:t>
    </dgm:pt>
    <dgm:pt modelId="{F936104C-99C0-48B6-9D99-BCFD5F60B8F6}" type="sibTrans" cxnId="{0BBECC62-4793-43FC-ADA4-AF4BB0459F76}">
      <dgm:prSet/>
      <dgm:spPr/>
      <dgm:t>
        <a:bodyPr/>
        <a:lstStyle/>
        <a:p>
          <a:endParaRPr lang="en-IN"/>
        </a:p>
      </dgm:t>
    </dgm:pt>
    <dgm:pt modelId="{F8B52818-E661-4BC5-8AC4-99100F5BEA85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5B9BD5"/>
            </a:solidFill>
          </a:endParaRPr>
        </a:p>
      </dgm:t>
    </dgm:pt>
    <dgm:pt modelId="{24A162DB-B22A-4102-8235-96D651C693A4}" type="parTrans" cxnId="{E16EF0E4-834A-42F7-99C5-05D33E169A51}">
      <dgm:prSet/>
      <dgm:spPr/>
      <dgm:t>
        <a:bodyPr/>
        <a:lstStyle/>
        <a:p>
          <a:endParaRPr lang="en-IN"/>
        </a:p>
      </dgm:t>
    </dgm:pt>
    <dgm:pt modelId="{EEB3DBB8-37E2-4F25-81B5-D17A67BA281E}" type="sibTrans" cxnId="{E16EF0E4-834A-42F7-99C5-05D33E169A51}">
      <dgm:prSet/>
      <dgm:spPr/>
      <dgm:t>
        <a:bodyPr/>
        <a:lstStyle/>
        <a:p>
          <a:endParaRPr lang="en-IN"/>
        </a:p>
      </dgm:t>
    </dgm:pt>
    <dgm:pt modelId="{6971A873-0FD3-46A0-A8A9-B54A1CE51C0E}">
      <dgm:prSet phldrT="[Text]" custT="1"/>
      <dgm:spPr/>
      <dgm:t>
        <a:bodyPr/>
        <a:lstStyle/>
        <a:p>
          <a:r>
            <a:rPr lang="hi-IN" sz="2800" b="0" dirty="0">
              <a:solidFill>
                <a:srgbClr val="65BD8B"/>
              </a:solidFill>
            </a:rPr>
            <a:t>उप</a:t>
          </a:r>
          <a:r>
            <a:rPr lang="en-IN" sz="2800" b="0" dirty="0">
              <a:solidFill>
                <a:srgbClr val="65BD8B"/>
              </a:solidFill>
            </a:rPr>
            <a:t> </a:t>
          </a:r>
          <a:r>
            <a:rPr lang="hi-IN" sz="2800" b="0" dirty="0">
              <a:solidFill>
                <a:srgbClr val="65BD8B"/>
              </a:solidFill>
            </a:rPr>
            <a:t>शीर्षक</a:t>
          </a:r>
          <a:r>
            <a:rPr lang="en-IN" sz="2800" b="0" dirty="0">
              <a:solidFill>
                <a:srgbClr val="65BD8B"/>
              </a:solidFill>
            </a:rPr>
            <a:t> </a:t>
          </a:r>
          <a:r>
            <a:rPr lang="hi-IN" sz="2800" b="0" dirty="0">
              <a:solidFill>
                <a:srgbClr val="65BD8B"/>
              </a:solidFill>
            </a:rPr>
            <a:t>दो</a:t>
          </a:r>
          <a:endParaRPr lang="en-IN" sz="2800" dirty="0">
            <a:solidFill>
              <a:srgbClr val="65BD8B"/>
            </a:solidFill>
          </a:endParaRPr>
        </a:p>
      </dgm:t>
    </dgm:pt>
    <dgm:pt modelId="{B05E031F-DEA2-4AA6-8485-5C08DBA78ADF}" type="parTrans" cxnId="{80E878E2-88BA-46E5-A9C9-5C182A13A0CE}">
      <dgm:prSet/>
      <dgm:spPr/>
      <dgm:t>
        <a:bodyPr/>
        <a:lstStyle/>
        <a:p>
          <a:endParaRPr lang="en-IN"/>
        </a:p>
      </dgm:t>
    </dgm:pt>
    <dgm:pt modelId="{EB463ECC-8AB2-4614-8E8E-045B8EA7155D}" type="sibTrans" cxnId="{80E878E2-88BA-46E5-A9C9-5C182A13A0CE}">
      <dgm:prSet/>
      <dgm:spPr/>
      <dgm:t>
        <a:bodyPr/>
        <a:lstStyle/>
        <a:p>
          <a:endParaRPr lang="en-IN"/>
        </a:p>
      </dgm:t>
    </dgm:pt>
    <dgm:pt modelId="{611BE2B1-EE53-402C-8F44-90FEFB9F44A9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4DC58D"/>
            </a:solidFill>
          </a:endParaRPr>
        </a:p>
      </dgm:t>
    </dgm:pt>
    <dgm:pt modelId="{5C2BADE9-A80E-42BC-AB10-7A29AA0C2825}" type="parTrans" cxnId="{6FF94CF6-1380-434B-9269-D56E9A4D4E4D}">
      <dgm:prSet/>
      <dgm:spPr/>
      <dgm:t>
        <a:bodyPr/>
        <a:lstStyle/>
        <a:p>
          <a:endParaRPr lang="en-IN"/>
        </a:p>
      </dgm:t>
    </dgm:pt>
    <dgm:pt modelId="{DB59A3BE-E8DB-49CC-BC1C-B5CDBD48002E}" type="sibTrans" cxnId="{6FF94CF6-1380-434B-9269-D56E9A4D4E4D}">
      <dgm:prSet/>
      <dgm:spPr/>
      <dgm:t>
        <a:bodyPr/>
        <a:lstStyle/>
        <a:p>
          <a:endParaRPr lang="en-IN"/>
        </a:p>
      </dgm:t>
    </dgm:pt>
    <dgm:pt modelId="{0C84981B-5C30-4CCB-B8A9-A039E0E4F44B}">
      <dgm:prSet phldrT="[Text]" custT="1"/>
      <dgm:spPr/>
      <dgm:t>
        <a:bodyPr/>
        <a:lstStyle/>
        <a:p>
          <a:r>
            <a:rPr lang="hi-IN" sz="2800" b="0" dirty="0">
              <a:solidFill>
                <a:srgbClr val="92CB4A"/>
              </a:solidFill>
            </a:rPr>
            <a:t>उप</a:t>
          </a:r>
          <a:r>
            <a:rPr lang="en-IN" sz="2800" b="0" dirty="0">
              <a:solidFill>
                <a:srgbClr val="92CB4A"/>
              </a:solidFill>
            </a:rPr>
            <a:t> </a:t>
          </a:r>
          <a:r>
            <a:rPr lang="hi-IN" sz="2800" b="0" dirty="0">
              <a:solidFill>
                <a:srgbClr val="92CB4A"/>
              </a:solidFill>
            </a:rPr>
            <a:t>शीर्षक</a:t>
          </a:r>
          <a:r>
            <a:rPr lang="en-IN" sz="2800" b="0" dirty="0">
              <a:solidFill>
                <a:srgbClr val="92CB4A"/>
              </a:solidFill>
            </a:rPr>
            <a:t> </a:t>
          </a:r>
          <a:r>
            <a:rPr lang="hi-IN" sz="2800" b="0" dirty="0">
              <a:solidFill>
                <a:srgbClr val="92CB4A"/>
              </a:solidFill>
            </a:rPr>
            <a:t>तीन</a:t>
          </a:r>
          <a:endParaRPr lang="en-IN" sz="2800" dirty="0">
            <a:solidFill>
              <a:srgbClr val="92CB4A"/>
            </a:solidFill>
          </a:endParaRPr>
        </a:p>
      </dgm:t>
    </dgm:pt>
    <dgm:pt modelId="{13D82996-905F-40E6-A125-106AD5724738}" type="parTrans" cxnId="{15045DC6-2082-44AD-B5B7-97305B102B89}">
      <dgm:prSet/>
      <dgm:spPr/>
      <dgm:t>
        <a:bodyPr/>
        <a:lstStyle/>
        <a:p>
          <a:endParaRPr lang="en-IN"/>
        </a:p>
      </dgm:t>
    </dgm:pt>
    <dgm:pt modelId="{67543394-FEE9-4B44-A75C-19A976C78D82}" type="sibTrans" cxnId="{15045DC6-2082-44AD-B5B7-97305B102B89}">
      <dgm:prSet/>
      <dgm:spPr/>
      <dgm:t>
        <a:bodyPr/>
        <a:lstStyle/>
        <a:p>
          <a:endParaRPr lang="en-IN"/>
        </a:p>
      </dgm:t>
    </dgm:pt>
    <dgm:pt modelId="{212AAED5-E5D6-4D04-AD82-6394661D87E8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70AD47"/>
            </a:solidFill>
          </a:endParaRPr>
        </a:p>
      </dgm:t>
    </dgm:pt>
    <dgm:pt modelId="{AFADC55C-6F3C-4576-909F-4DE0BC3056B0}" type="parTrans" cxnId="{D1BD672A-CD5A-4A6D-94CF-BCE8F1705597}">
      <dgm:prSet/>
      <dgm:spPr/>
      <dgm:t>
        <a:bodyPr/>
        <a:lstStyle/>
        <a:p>
          <a:endParaRPr lang="en-IN"/>
        </a:p>
      </dgm:t>
    </dgm:pt>
    <dgm:pt modelId="{3D75E8BD-870A-4ADD-9103-BDDF74E46807}" type="sibTrans" cxnId="{D1BD672A-CD5A-4A6D-94CF-BCE8F1705597}">
      <dgm:prSet/>
      <dgm:spPr/>
      <dgm:t>
        <a:bodyPr/>
        <a:lstStyle/>
        <a:p>
          <a:endParaRPr lang="en-IN"/>
        </a:p>
      </dgm:t>
    </dgm:pt>
    <dgm:pt modelId="{CEF0058B-84F2-47D3-AC77-20B97F358EF1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5B9BD5"/>
            </a:solidFill>
          </a:endParaRPr>
        </a:p>
      </dgm:t>
    </dgm:pt>
    <dgm:pt modelId="{57AA9DBD-E8CA-4256-9D23-AF6C4D580B93}" type="parTrans" cxnId="{71A42ABF-1F9E-4686-BF8C-7441C02E8D05}">
      <dgm:prSet/>
      <dgm:spPr/>
      <dgm:t>
        <a:bodyPr/>
        <a:lstStyle/>
        <a:p>
          <a:endParaRPr lang="en-IN"/>
        </a:p>
      </dgm:t>
    </dgm:pt>
    <dgm:pt modelId="{28247AF1-D249-416E-949F-A05C1CC35DAD}" type="sibTrans" cxnId="{71A42ABF-1F9E-4686-BF8C-7441C02E8D05}">
      <dgm:prSet/>
      <dgm:spPr/>
      <dgm:t>
        <a:bodyPr/>
        <a:lstStyle/>
        <a:p>
          <a:endParaRPr lang="en-IN"/>
        </a:p>
      </dgm:t>
    </dgm:pt>
    <dgm:pt modelId="{2CA5CD41-8B74-4C6D-A7E6-661C5E8907AD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4DC58D"/>
            </a:solidFill>
          </a:endParaRPr>
        </a:p>
      </dgm:t>
    </dgm:pt>
    <dgm:pt modelId="{4E3FD2F1-2ED4-457F-BEE3-30195FAFEF8D}" type="parTrans" cxnId="{7C92ECDB-9F79-4269-8E8E-ADEB2AA2E989}">
      <dgm:prSet/>
      <dgm:spPr/>
      <dgm:t>
        <a:bodyPr/>
        <a:lstStyle/>
        <a:p>
          <a:endParaRPr lang="en-IN"/>
        </a:p>
      </dgm:t>
    </dgm:pt>
    <dgm:pt modelId="{FB79BE0A-AD38-45A1-8FD8-EE02BAD92211}" type="sibTrans" cxnId="{7C92ECDB-9F79-4269-8E8E-ADEB2AA2E989}">
      <dgm:prSet/>
      <dgm:spPr/>
      <dgm:t>
        <a:bodyPr/>
        <a:lstStyle/>
        <a:p>
          <a:endParaRPr lang="en-IN"/>
        </a:p>
      </dgm:t>
    </dgm:pt>
    <dgm:pt modelId="{20A91486-1068-4CC5-B5F3-14801BAC4A2C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70AD47"/>
            </a:solidFill>
          </a:endParaRPr>
        </a:p>
      </dgm:t>
    </dgm:pt>
    <dgm:pt modelId="{56C9AD34-35E0-411D-9E8B-B35EA128B928}" type="parTrans" cxnId="{0F0452D6-583B-49E5-BF5D-942796C620AD}">
      <dgm:prSet/>
      <dgm:spPr/>
      <dgm:t>
        <a:bodyPr/>
        <a:lstStyle/>
        <a:p>
          <a:endParaRPr lang="en-IN"/>
        </a:p>
      </dgm:t>
    </dgm:pt>
    <dgm:pt modelId="{B9A9F783-019B-40B1-8248-D47DBEA833A5}" type="sibTrans" cxnId="{0F0452D6-583B-49E5-BF5D-942796C620AD}">
      <dgm:prSet/>
      <dgm:spPr/>
      <dgm:t>
        <a:bodyPr/>
        <a:lstStyle/>
        <a:p>
          <a:endParaRPr lang="en-IN"/>
        </a:p>
      </dgm:t>
    </dgm:pt>
    <dgm:pt modelId="{B5EC874F-7C23-4C48-999F-9EBFB5D60B3C}" type="pres">
      <dgm:prSet presAssocID="{D1C9ADE2-E4F3-4AB7-AAC8-F7DC72F2FCC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888C7D4-CBBB-43DF-A304-3CDEDF8FABC2}" type="pres">
      <dgm:prSet presAssocID="{ADCF7EBD-163B-458D-BD4B-E5F62D6BF1FE}" presName="circle1" presStyleLbl="node1" presStyleIdx="0" presStyleCnt="3"/>
      <dgm:spPr/>
    </dgm:pt>
    <dgm:pt modelId="{B2D7B4C0-C93E-4750-88CF-0C9D41344654}" type="pres">
      <dgm:prSet presAssocID="{ADCF7EBD-163B-458D-BD4B-E5F62D6BF1FE}" presName="space" presStyleCnt="0"/>
      <dgm:spPr/>
    </dgm:pt>
    <dgm:pt modelId="{F48191BC-B789-472F-9E1E-A6271DD230E7}" type="pres">
      <dgm:prSet presAssocID="{ADCF7EBD-163B-458D-BD4B-E5F62D6BF1FE}" presName="rect1" presStyleLbl="alignAcc1" presStyleIdx="0" presStyleCnt="3" custScaleX="100000" custLinFactNeighborX="0" custLinFactNeighborY="-1079"/>
      <dgm:spPr/>
    </dgm:pt>
    <dgm:pt modelId="{5C1391B2-0AA2-46FA-BA44-18A0D119904F}" type="pres">
      <dgm:prSet presAssocID="{6971A873-0FD3-46A0-A8A9-B54A1CE51C0E}" presName="vertSpace2" presStyleLbl="node1" presStyleIdx="0" presStyleCnt="3"/>
      <dgm:spPr/>
    </dgm:pt>
    <dgm:pt modelId="{FF8C2713-0511-452F-96D0-7E23A7EDB212}" type="pres">
      <dgm:prSet presAssocID="{6971A873-0FD3-46A0-A8A9-B54A1CE51C0E}" presName="circle2" presStyleLbl="node1" presStyleIdx="1" presStyleCnt="3"/>
      <dgm:spPr/>
    </dgm:pt>
    <dgm:pt modelId="{87982DFC-BAA7-4689-9448-CEA66BEF763D}" type="pres">
      <dgm:prSet presAssocID="{6971A873-0FD3-46A0-A8A9-B54A1CE51C0E}" presName="rect2" presStyleLbl="alignAcc1" presStyleIdx="1" presStyleCnt="3"/>
      <dgm:spPr/>
    </dgm:pt>
    <dgm:pt modelId="{35075A67-BCCF-459A-B5DD-CF7DBCAD6C18}" type="pres">
      <dgm:prSet presAssocID="{0C84981B-5C30-4CCB-B8A9-A039E0E4F44B}" presName="vertSpace3" presStyleLbl="node1" presStyleIdx="1" presStyleCnt="3"/>
      <dgm:spPr/>
    </dgm:pt>
    <dgm:pt modelId="{4C388C45-EDBF-4617-A045-B9FC5CB79E41}" type="pres">
      <dgm:prSet presAssocID="{0C84981B-5C30-4CCB-B8A9-A039E0E4F44B}" presName="circle3" presStyleLbl="node1" presStyleIdx="2" presStyleCnt="3"/>
      <dgm:spPr/>
    </dgm:pt>
    <dgm:pt modelId="{016FCCFD-8825-48F3-9A4A-D7CAED3C5EF2}" type="pres">
      <dgm:prSet presAssocID="{0C84981B-5C30-4CCB-B8A9-A039E0E4F44B}" presName="rect3" presStyleLbl="alignAcc1" presStyleIdx="2" presStyleCnt="3"/>
      <dgm:spPr/>
    </dgm:pt>
    <dgm:pt modelId="{06914FC8-7AF8-4166-9D41-F714D1F2E762}" type="pres">
      <dgm:prSet presAssocID="{ADCF7EBD-163B-458D-BD4B-E5F62D6BF1FE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790CCD6C-E472-45BF-873D-CC7592617ABD}" type="pres">
      <dgm:prSet presAssocID="{ADCF7EBD-163B-458D-BD4B-E5F62D6BF1FE}" presName="rect1ChTx" presStyleLbl="alignAcc1" presStyleIdx="2" presStyleCnt="3">
        <dgm:presLayoutVars>
          <dgm:bulletEnabled val="1"/>
        </dgm:presLayoutVars>
      </dgm:prSet>
      <dgm:spPr/>
    </dgm:pt>
    <dgm:pt modelId="{775EB623-9B35-4CB8-BC52-8F6177B3324C}" type="pres">
      <dgm:prSet presAssocID="{6971A873-0FD3-46A0-A8A9-B54A1CE51C0E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4A2CD1B-0491-4420-A78C-F237452EA418}" type="pres">
      <dgm:prSet presAssocID="{6971A873-0FD3-46A0-A8A9-B54A1CE51C0E}" presName="rect2ChTx" presStyleLbl="alignAcc1" presStyleIdx="2" presStyleCnt="3">
        <dgm:presLayoutVars>
          <dgm:bulletEnabled val="1"/>
        </dgm:presLayoutVars>
      </dgm:prSet>
      <dgm:spPr/>
    </dgm:pt>
    <dgm:pt modelId="{CC454498-C022-4A9F-98B1-97D3A00AEE85}" type="pres">
      <dgm:prSet presAssocID="{0C84981B-5C30-4CCB-B8A9-A039E0E4F44B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21E9002D-89D5-4B51-8F31-35D43D10B2F9}" type="pres">
      <dgm:prSet presAssocID="{0C84981B-5C30-4CCB-B8A9-A039E0E4F44B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D7649806-2CB6-4CDF-BE50-3A6E435139F6}" type="presOf" srcId="{ADCF7EBD-163B-458D-BD4B-E5F62D6BF1FE}" destId="{F48191BC-B789-472F-9E1E-A6271DD230E7}" srcOrd="0" destOrd="0" presId="urn:microsoft.com/office/officeart/2005/8/layout/target3"/>
    <dgm:cxn modelId="{4AD7DA11-E8B6-4A0B-AD9D-4CBE662AD705}" type="presOf" srcId="{ADCF7EBD-163B-458D-BD4B-E5F62D6BF1FE}" destId="{06914FC8-7AF8-4166-9D41-F714D1F2E762}" srcOrd="1" destOrd="0" presId="urn:microsoft.com/office/officeart/2005/8/layout/target3"/>
    <dgm:cxn modelId="{7614E421-425E-4945-81B3-392FA3FF4A53}" type="presOf" srcId="{212AAED5-E5D6-4D04-AD82-6394661D87E8}" destId="{21E9002D-89D5-4B51-8F31-35D43D10B2F9}" srcOrd="0" destOrd="0" presId="urn:microsoft.com/office/officeart/2005/8/layout/target3"/>
    <dgm:cxn modelId="{0B37AB24-3F36-439F-A70F-D960BC9C5F2B}" type="presOf" srcId="{2CA5CD41-8B74-4C6D-A7E6-661C5E8907AD}" destId="{E4A2CD1B-0491-4420-A78C-F237452EA418}" srcOrd="0" destOrd="1" presId="urn:microsoft.com/office/officeart/2005/8/layout/target3"/>
    <dgm:cxn modelId="{D1BD672A-CD5A-4A6D-94CF-BCE8F1705597}" srcId="{0C84981B-5C30-4CCB-B8A9-A039E0E4F44B}" destId="{212AAED5-E5D6-4D04-AD82-6394661D87E8}" srcOrd="0" destOrd="0" parTransId="{AFADC55C-6F3C-4576-909F-4DE0BC3056B0}" sibTransId="{3D75E8BD-870A-4ADD-9103-BDDF74E46807}"/>
    <dgm:cxn modelId="{9F21D32A-0D13-4C63-B7FD-2C57B8ED3A16}" type="presOf" srcId="{20A91486-1068-4CC5-B5F3-14801BAC4A2C}" destId="{21E9002D-89D5-4B51-8F31-35D43D10B2F9}" srcOrd="0" destOrd="1" presId="urn:microsoft.com/office/officeart/2005/8/layout/target3"/>
    <dgm:cxn modelId="{D80C8A39-7638-4790-9E23-B640C7151223}" type="presOf" srcId="{CEF0058B-84F2-47D3-AC77-20B97F358EF1}" destId="{790CCD6C-E472-45BF-873D-CC7592617ABD}" srcOrd="0" destOrd="1" presId="urn:microsoft.com/office/officeart/2005/8/layout/target3"/>
    <dgm:cxn modelId="{5C955D61-522E-4D2E-8F2F-272F0B26EC95}" type="presOf" srcId="{611BE2B1-EE53-402C-8F44-90FEFB9F44A9}" destId="{E4A2CD1B-0491-4420-A78C-F237452EA418}" srcOrd="0" destOrd="0" presId="urn:microsoft.com/office/officeart/2005/8/layout/target3"/>
    <dgm:cxn modelId="{0BBECC62-4793-43FC-ADA4-AF4BB0459F76}" srcId="{D1C9ADE2-E4F3-4AB7-AAC8-F7DC72F2FCC6}" destId="{ADCF7EBD-163B-458D-BD4B-E5F62D6BF1FE}" srcOrd="0" destOrd="0" parTransId="{C0209812-D271-4DE1-8EAF-598037D2A1B8}" sibTransId="{F936104C-99C0-48B6-9D99-BCFD5F60B8F6}"/>
    <dgm:cxn modelId="{C189564B-CE82-4BCE-95E2-77BCEF16C32E}" type="presOf" srcId="{0C84981B-5C30-4CCB-B8A9-A039E0E4F44B}" destId="{CC454498-C022-4A9F-98B1-97D3A00AEE85}" srcOrd="1" destOrd="0" presId="urn:microsoft.com/office/officeart/2005/8/layout/target3"/>
    <dgm:cxn modelId="{05295A52-4DCC-4827-A049-EEEA1BC0FB05}" type="presOf" srcId="{6971A873-0FD3-46A0-A8A9-B54A1CE51C0E}" destId="{87982DFC-BAA7-4689-9448-CEA66BEF763D}" srcOrd="0" destOrd="0" presId="urn:microsoft.com/office/officeart/2005/8/layout/target3"/>
    <dgm:cxn modelId="{21D9E683-34BC-4D6E-BFF3-F4B8A538EBA6}" type="presOf" srcId="{D1C9ADE2-E4F3-4AB7-AAC8-F7DC72F2FCC6}" destId="{B5EC874F-7C23-4C48-999F-9EBFB5D60B3C}" srcOrd="0" destOrd="0" presId="urn:microsoft.com/office/officeart/2005/8/layout/target3"/>
    <dgm:cxn modelId="{71A42ABF-1F9E-4686-BF8C-7441C02E8D05}" srcId="{ADCF7EBD-163B-458D-BD4B-E5F62D6BF1FE}" destId="{CEF0058B-84F2-47D3-AC77-20B97F358EF1}" srcOrd="1" destOrd="0" parTransId="{57AA9DBD-E8CA-4256-9D23-AF6C4D580B93}" sibTransId="{28247AF1-D249-416E-949F-A05C1CC35DAD}"/>
    <dgm:cxn modelId="{15045DC6-2082-44AD-B5B7-97305B102B89}" srcId="{D1C9ADE2-E4F3-4AB7-AAC8-F7DC72F2FCC6}" destId="{0C84981B-5C30-4CCB-B8A9-A039E0E4F44B}" srcOrd="2" destOrd="0" parTransId="{13D82996-905F-40E6-A125-106AD5724738}" sibTransId="{67543394-FEE9-4B44-A75C-19A976C78D82}"/>
    <dgm:cxn modelId="{8886A8CF-359C-4780-BAEB-F490D3F12A32}" type="presOf" srcId="{0C84981B-5C30-4CCB-B8A9-A039E0E4F44B}" destId="{016FCCFD-8825-48F3-9A4A-D7CAED3C5EF2}" srcOrd="0" destOrd="0" presId="urn:microsoft.com/office/officeart/2005/8/layout/target3"/>
    <dgm:cxn modelId="{0F0452D6-583B-49E5-BF5D-942796C620AD}" srcId="{0C84981B-5C30-4CCB-B8A9-A039E0E4F44B}" destId="{20A91486-1068-4CC5-B5F3-14801BAC4A2C}" srcOrd="1" destOrd="0" parTransId="{56C9AD34-35E0-411D-9E8B-B35EA128B928}" sibTransId="{B9A9F783-019B-40B1-8248-D47DBEA833A5}"/>
    <dgm:cxn modelId="{7C92ECDB-9F79-4269-8E8E-ADEB2AA2E989}" srcId="{6971A873-0FD3-46A0-A8A9-B54A1CE51C0E}" destId="{2CA5CD41-8B74-4C6D-A7E6-661C5E8907AD}" srcOrd="1" destOrd="0" parTransId="{4E3FD2F1-2ED4-457F-BEE3-30195FAFEF8D}" sibTransId="{FB79BE0A-AD38-45A1-8FD8-EE02BAD92211}"/>
    <dgm:cxn modelId="{80E878E2-88BA-46E5-A9C9-5C182A13A0CE}" srcId="{D1C9ADE2-E4F3-4AB7-AAC8-F7DC72F2FCC6}" destId="{6971A873-0FD3-46A0-A8A9-B54A1CE51C0E}" srcOrd="1" destOrd="0" parTransId="{B05E031F-DEA2-4AA6-8485-5C08DBA78ADF}" sibTransId="{EB463ECC-8AB2-4614-8E8E-045B8EA7155D}"/>
    <dgm:cxn modelId="{E16EF0E4-834A-42F7-99C5-05D33E169A51}" srcId="{ADCF7EBD-163B-458D-BD4B-E5F62D6BF1FE}" destId="{F8B52818-E661-4BC5-8AC4-99100F5BEA85}" srcOrd="0" destOrd="0" parTransId="{24A162DB-B22A-4102-8235-96D651C693A4}" sibTransId="{EEB3DBB8-37E2-4F25-81B5-D17A67BA281E}"/>
    <dgm:cxn modelId="{6FF94CF6-1380-434B-9269-D56E9A4D4E4D}" srcId="{6971A873-0FD3-46A0-A8A9-B54A1CE51C0E}" destId="{611BE2B1-EE53-402C-8F44-90FEFB9F44A9}" srcOrd="0" destOrd="0" parTransId="{5C2BADE9-A80E-42BC-AB10-7A29AA0C2825}" sibTransId="{DB59A3BE-E8DB-49CC-BC1C-B5CDBD48002E}"/>
    <dgm:cxn modelId="{2DACBEF8-4FC0-49CE-B9E6-0C0B53C5AA23}" type="presOf" srcId="{6971A873-0FD3-46A0-A8A9-B54A1CE51C0E}" destId="{775EB623-9B35-4CB8-BC52-8F6177B3324C}" srcOrd="1" destOrd="0" presId="urn:microsoft.com/office/officeart/2005/8/layout/target3"/>
    <dgm:cxn modelId="{9C06D1FF-CCA1-4950-A7DA-7B90742F6D12}" type="presOf" srcId="{F8B52818-E661-4BC5-8AC4-99100F5BEA85}" destId="{790CCD6C-E472-45BF-873D-CC7592617ABD}" srcOrd="0" destOrd="0" presId="urn:microsoft.com/office/officeart/2005/8/layout/target3"/>
    <dgm:cxn modelId="{F91C8748-A7F8-472D-A03B-7168FFE67CF3}" type="presParOf" srcId="{B5EC874F-7C23-4C48-999F-9EBFB5D60B3C}" destId="{6888C7D4-CBBB-43DF-A304-3CDEDF8FABC2}" srcOrd="0" destOrd="0" presId="urn:microsoft.com/office/officeart/2005/8/layout/target3"/>
    <dgm:cxn modelId="{5C1B2C22-150A-4B27-B728-22EE8BC5F73A}" type="presParOf" srcId="{B5EC874F-7C23-4C48-999F-9EBFB5D60B3C}" destId="{B2D7B4C0-C93E-4750-88CF-0C9D41344654}" srcOrd="1" destOrd="0" presId="urn:microsoft.com/office/officeart/2005/8/layout/target3"/>
    <dgm:cxn modelId="{27B37098-1F8C-4CE6-9232-A3A2C879860D}" type="presParOf" srcId="{B5EC874F-7C23-4C48-999F-9EBFB5D60B3C}" destId="{F48191BC-B789-472F-9E1E-A6271DD230E7}" srcOrd="2" destOrd="0" presId="urn:microsoft.com/office/officeart/2005/8/layout/target3"/>
    <dgm:cxn modelId="{59D54A63-DF08-4471-8C48-9C996B3067B2}" type="presParOf" srcId="{B5EC874F-7C23-4C48-999F-9EBFB5D60B3C}" destId="{5C1391B2-0AA2-46FA-BA44-18A0D119904F}" srcOrd="3" destOrd="0" presId="urn:microsoft.com/office/officeart/2005/8/layout/target3"/>
    <dgm:cxn modelId="{2E6A45FA-AE36-4CF3-B789-A1339CEB450B}" type="presParOf" srcId="{B5EC874F-7C23-4C48-999F-9EBFB5D60B3C}" destId="{FF8C2713-0511-452F-96D0-7E23A7EDB212}" srcOrd="4" destOrd="0" presId="urn:microsoft.com/office/officeart/2005/8/layout/target3"/>
    <dgm:cxn modelId="{61D2C920-7062-490F-9DCE-694C12351B1C}" type="presParOf" srcId="{B5EC874F-7C23-4C48-999F-9EBFB5D60B3C}" destId="{87982DFC-BAA7-4689-9448-CEA66BEF763D}" srcOrd="5" destOrd="0" presId="urn:microsoft.com/office/officeart/2005/8/layout/target3"/>
    <dgm:cxn modelId="{A0D4801D-89A6-4E90-8FB4-54E6CF667196}" type="presParOf" srcId="{B5EC874F-7C23-4C48-999F-9EBFB5D60B3C}" destId="{35075A67-BCCF-459A-B5DD-CF7DBCAD6C18}" srcOrd="6" destOrd="0" presId="urn:microsoft.com/office/officeart/2005/8/layout/target3"/>
    <dgm:cxn modelId="{F6C871C3-9C21-4A5B-B515-33A66D668858}" type="presParOf" srcId="{B5EC874F-7C23-4C48-999F-9EBFB5D60B3C}" destId="{4C388C45-EDBF-4617-A045-B9FC5CB79E41}" srcOrd="7" destOrd="0" presId="urn:microsoft.com/office/officeart/2005/8/layout/target3"/>
    <dgm:cxn modelId="{70AED334-BC98-4B95-AB36-E8DB93FA8BD3}" type="presParOf" srcId="{B5EC874F-7C23-4C48-999F-9EBFB5D60B3C}" destId="{016FCCFD-8825-48F3-9A4A-D7CAED3C5EF2}" srcOrd="8" destOrd="0" presId="urn:microsoft.com/office/officeart/2005/8/layout/target3"/>
    <dgm:cxn modelId="{4674802E-BE6E-445C-B82C-7C97538E59BB}" type="presParOf" srcId="{B5EC874F-7C23-4C48-999F-9EBFB5D60B3C}" destId="{06914FC8-7AF8-4166-9D41-F714D1F2E762}" srcOrd="9" destOrd="0" presId="urn:microsoft.com/office/officeart/2005/8/layout/target3"/>
    <dgm:cxn modelId="{B31F1F59-EE4B-4916-8F19-72BB1AEFF9C6}" type="presParOf" srcId="{B5EC874F-7C23-4C48-999F-9EBFB5D60B3C}" destId="{790CCD6C-E472-45BF-873D-CC7592617ABD}" srcOrd="10" destOrd="0" presId="urn:microsoft.com/office/officeart/2005/8/layout/target3"/>
    <dgm:cxn modelId="{9DC27FF4-1B1C-478F-816C-DFCD3A3A038C}" type="presParOf" srcId="{B5EC874F-7C23-4C48-999F-9EBFB5D60B3C}" destId="{775EB623-9B35-4CB8-BC52-8F6177B3324C}" srcOrd="11" destOrd="0" presId="urn:microsoft.com/office/officeart/2005/8/layout/target3"/>
    <dgm:cxn modelId="{544395B6-DEE4-40E9-BCDF-3DA5F1B3037C}" type="presParOf" srcId="{B5EC874F-7C23-4C48-999F-9EBFB5D60B3C}" destId="{E4A2CD1B-0491-4420-A78C-F237452EA418}" srcOrd="12" destOrd="0" presId="urn:microsoft.com/office/officeart/2005/8/layout/target3"/>
    <dgm:cxn modelId="{74D4685C-0422-4C5F-B719-0AFAF1851A15}" type="presParOf" srcId="{B5EC874F-7C23-4C48-999F-9EBFB5D60B3C}" destId="{CC454498-C022-4A9F-98B1-97D3A00AEE85}" srcOrd="13" destOrd="0" presId="urn:microsoft.com/office/officeart/2005/8/layout/target3"/>
    <dgm:cxn modelId="{636C8F04-E408-4BD3-ABF4-5C8403866D7C}" type="presParOf" srcId="{B5EC874F-7C23-4C48-999F-9EBFB5D60B3C}" destId="{21E9002D-89D5-4B51-8F31-35D43D10B2F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D6A3BA-53AB-4BAF-8D38-44DE2E0092BD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6FB5144-C1CF-45DC-9737-AD0A038E1AE9}">
      <dgm:prSet phldrT="[Text]" custT="1"/>
      <dgm:spPr/>
      <dgm:t>
        <a:bodyPr/>
        <a:lstStyle/>
        <a:p>
          <a:r>
            <a:rPr lang="hi-IN" sz="2400" b="0" dirty="0">
              <a:solidFill>
                <a:schemeClr val="bg1"/>
              </a:solidFill>
            </a:rPr>
            <a:t>उप</a:t>
          </a:r>
          <a:r>
            <a:rPr lang="en-IN" sz="2400" b="0" dirty="0">
              <a:solidFill>
                <a:schemeClr val="bg1"/>
              </a:solidFill>
            </a:rPr>
            <a:t> </a:t>
          </a:r>
          <a:r>
            <a:rPr lang="hi-IN" sz="2400" b="0" dirty="0">
              <a:solidFill>
                <a:schemeClr val="bg1"/>
              </a:solidFill>
            </a:rPr>
            <a:t>शीर्षक</a:t>
          </a:r>
          <a:r>
            <a:rPr lang="en-IN" sz="2400" b="0" dirty="0">
              <a:solidFill>
                <a:schemeClr val="bg1"/>
              </a:solidFill>
            </a:rPr>
            <a:t> </a:t>
          </a:r>
          <a:r>
            <a:rPr lang="hi-IN" sz="2400" b="0" dirty="0">
              <a:solidFill>
                <a:schemeClr val="bg1"/>
              </a:solidFill>
            </a:rPr>
            <a:t>एक</a:t>
          </a:r>
          <a:r>
            <a:rPr lang="en-IN" sz="2400" b="0" dirty="0">
              <a:solidFill>
                <a:schemeClr val="bg1"/>
              </a:solidFill>
            </a:rPr>
            <a:t> </a:t>
          </a:r>
          <a:endParaRPr lang="en-IN" sz="2400" dirty="0">
            <a:solidFill>
              <a:schemeClr val="bg1"/>
            </a:solidFill>
            <a:latin typeface="Calibre Medium" panose="020B0603030202060203"/>
          </a:endParaRPr>
        </a:p>
      </dgm:t>
    </dgm:pt>
    <dgm:pt modelId="{1114C1F8-66CE-43C3-BA1D-38FBDCA1C47A}" type="parTrans" cxnId="{53018DB8-F1BE-4B43-8B0A-B971378BC22C}">
      <dgm:prSet/>
      <dgm:spPr/>
      <dgm:t>
        <a:bodyPr/>
        <a:lstStyle/>
        <a:p>
          <a:endParaRPr lang="en-IN"/>
        </a:p>
      </dgm:t>
    </dgm:pt>
    <dgm:pt modelId="{7753DD4E-C52C-42EB-B8E1-4FBB9DAC5C1C}" type="sibTrans" cxnId="{53018DB8-F1BE-4B43-8B0A-B971378BC22C}">
      <dgm:prSet/>
      <dgm:spPr/>
      <dgm:t>
        <a:bodyPr/>
        <a:lstStyle/>
        <a:p>
          <a:endParaRPr lang="en-IN"/>
        </a:p>
      </dgm:t>
    </dgm:pt>
    <dgm:pt modelId="{62DBBE34-B347-4C19-9BBF-C89C85090D15}">
      <dgm:prSet phldrT="[Text]"/>
      <dgm:spPr/>
      <dgm:t>
        <a:bodyPr/>
        <a:lstStyle/>
        <a:p>
          <a:pPr algn="l"/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56EB95AE-9891-4996-BE5C-CEA7DC56FF98}" type="parTrans" cxnId="{837AC99B-3162-46A0-875A-6910D097E45E}">
      <dgm:prSet/>
      <dgm:spPr/>
      <dgm:t>
        <a:bodyPr/>
        <a:lstStyle/>
        <a:p>
          <a:endParaRPr lang="en-IN"/>
        </a:p>
      </dgm:t>
    </dgm:pt>
    <dgm:pt modelId="{F69E60F0-E2EB-4A9A-A2D5-8E166073346A}" type="sibTrans" cxnId="{837AC99B-3162-46A0-875A-6910D097E45E}">
      <dgm:prSet/>
      <dgm:spPr/>
      <dgm:t>
        <a:bodyPr/>
        <a:lstStyle/>
        <a:p>
          <a:endParaRPr lang="en-IN"/>
        </a:p>
      </dgm:t>
    </dgm:pt>
    <dgm:pt modelId="{EEA70430-BA8B-43D2-BCC0-BA8F696C338E}">
      <dgm:prSet phldrT="[Text]"/>
      <dgm:spPr/>
      <dgm:t>
        <a:bodyPr/>
        <a:lstStyle/>
        <a:p>
          <a:pPr algn="l"/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93B6416D-B839-4CC5-BCD5-57E05E11DB71}" type="parTrans" cxnId="{F072F216-3FBE-4BFF-844C-277D1FC1CA6A}">
      <dgm:prSet/>
      <dgm:spPr/>
      <dgm:t>
        <a:bodyPr/>
        <a:lstStyle/>
        <a:p>
          <a:endParaRPr lang="en-IN"/>
        </a:p>
      </dgm:t>
    </dgm:pt>
    <dgm:pt modelId="{031E2284-55D8-429D-B0DD-46DEBAE760AD}" type="sibTrans" cxnId="{F072F216-3FBE-4BFF-844C-277D1FC1CA6A}">
      <dgm:prSet/>
      <dgm:spPr/>
      <dgm:t>
        <a:bodyPr/>
        <a:lstStyle/>
        <a:p>
          <a:endParaRPr lang="en-IN"/>
        </a:p>
      </dgm:t>
    </dgm:pt>
    <dgm:pt modelId="{FDEA2628-1E5D-4C5A-8234-AFB55172D3D2}">
      <dgm:prSet phldrT="[Text]" custT="1"/>
      <dgm:spPr/>
      <dgm:t>
        <a:bodyPr/>
        <a:lstStyle/>
        <a:p>
          <a:r>
            <a:rPr lang="hi-IN" sz="2400" b="0" dirty="0">
              <a:solidFill>
                <a:schemeClr val="bg1"/>
              </a:solidFill>
            </a:rPr>
            <a:t>उप</a:t>
          </a:r>
          <a:r>
            <a:rPr lang="en-IN" sz="2400" b="0" dirty="0">
              <a:solidFill>
                <a:schemeClr val="bg1"/>
              </a:solidFill>
            </a:rPr>
            <a:t> </a:t>
          </a:r>
          <a:r>
            <a:rPr lang="hi-IN" sz="2400" b="0" dirty="0">
              <a:solidFill>
                <a:schemeClr val="bg1"/>
              </a:solidFill>
            </a:rPr>
            <a:t>शीर्षक</a:t>
          </a:r>
          <a:r>
            <a:rPr lang="en-IN" sz="2400" b="0" dirty="0">
              <a:solidFill>
                <a:schemeClr val="bg1"/>
              </a:solidFill>
            </a:rPr>
            <a:t> </a:t>
          </a:r>
          <a:r>
            <a:rPr lang="hi-IN" sz="2400" b="0" dirty="0">
              <a:solidFill>
                <a:schemeClr val="bg1"/>
              </a:solidFill>
            </a:rPr>
            <a:t>दो</a:t>
          </a:r>
          <a:r>
            <a:rPr lang="en-IN" sz="2400" b="0" dirty="0">
              <a:solidFill>
                <a:schemeClr val="bg1"/>
              </a:solidFill>
            </a:rPr>
            <a:t> </a:t>
          </a:r>
          <a:endParaRPr lang="en-IN" sz="2400" dirty="0">
            <a:solidFill>
              <a:schemeClr val="bg1"/>
            </a:solidFill>
            <a:latin typeface="Calibre Medium" panose="020B0603030202060203"/>
          </a:endParaRPr>
        </a:p>
      </dgm:t>
    </dgm:pt>
    <dgm:pt modelId="{4BD2C224-C614-4425-A862-25463A2A3BE9}" type="parTrans" cxnId="{DD166ECE-7B44-404D-A69C-FCB96C5A1ADE}">
      <dgm:prSet/>
      <dgm:spPr/>
      <dgm:t>
        <a:bodyPr/>
        <a:lstStyle/>
        <a:p>
          <a:endParaRPr lang="en-IN"/>
        </a:p>
      </dgm:t>
    </dgm:pt>
    <dgm:pt modelId="{9BBFF86F-4908-4CB7-B4C4-6C359D010888}" type="sibTrans" cxnId="{DD166ECE-7B44-404D-A69C-FCB96C5A1ADE}">
      <dgm:prSet/>
      <dgm:spPr/>
      <dgm:t>
        <a:bodyPr/>
        <a:lstStyle/>
        <a:p>
          <a:endParaRPr lang="en-IN"/>
        </a:p>
      </dgm:t>
    </dgm:pt>
    <dgm:pt modelId="{DBDC1AFF-FC30-4FC1-B095-1224B8498E33}">
      <dgm:prSet phldrT="[Text]"/>
      <dgm:spPr/>
      <dgm:t>
        <a:bodyPr/>
        <a:lstStyle/>
        <a:p>
          <a:pPr algn="l"/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AE8CE509-9C58-4457-AAEB-D8D2B48B958E}" type="parTrans" cxnId="{F3F1F109-0971-42C8-96BD-A1FF964D1631}">
      <dgm:prSet/>
      <dgm:spPr/>
      <dgm:t>
        <a:bodyPr/>
        <a:lstStyle/>
        <a:p>
          <a:endParaRPr lang="en-IN"/>
        </a:p>
      </dgm:t>
    </dgm:pt>
    <dgm:pt modelId="{EFE6B43F-C76D-4647-B249-C43E4E87BCA3}" type="sibTrans" cxnId="{F3F1F109-0971-42C8-96BD-A1FF964D1631}">
      <dgm:prSet/>
      <dgm:spPr/>
      <dgm:t>
        <a:bodyPr/>
        <a:lstStyle/>
        <a:p>
          <a:endParaRPr lang="en-IN"/>
        </a:p>
      </dgm:t>
    </dgm:pt>
    <dgm:pt modelId="{EB07386A-856C-4C1C-B5E2-382618FA9A8D}">
      <dgm:prSet phldrT="[Text]"/>
      <dgm:spPr/>
      <dgm:t>
        <a:bodyPr/>
        <a:lstStyle/>
        <a:p>
          <a:pPr algn="l"/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4611927F-D7B1-49CA-982B-BD06B30F0320}" type="parTrans" cxnId="{FA86A1F4-CA3E-4284-BB7D-23C8E7FBCCEB}">
      <dgm:prSet/>
      <dgm:spPr/>
      <dgm:t>
        <a:bodyPr/>
        <a:lstStyle/>
        <a:p>
          <a:endParaRPr lang="en-IN"/>
        </a:p>
      </dgm:t>
    </dgm:pt>
    <dgm:pt modelId="{7C973079-5DC6-42A3-AD54-448AC363C18E}" type="sibTrans" cxnId="{FA86A1F4-CA3E-4284-BB7D-23C8E7FBCCEB}">
      <dgm:prSet/>
      <dgm:spPr/>
      <dgm:t>
        <a:bodyPr/>
        <a:lstStyle/>
        <a:p>
          <a:endParaRPr lang="en-IN"/>
        </a:p>
      </dgm:t>
    </dgm:pt>
    <dgm:pt modelId="{45E09DC0-A778-4433-A28C-44FB7D89B6DE}">
      <dgm:prSet phldrT="[Text]" custT="1"/>
      <dgm:spPr/>
      <dgm:t>
        <a:bodyPr/>
        <a:lstStyle/>
        <a:p>
          <a:r>
            <a:rPr lang="hi-IN" sz="2400" b="0" dirty="0">
              <a:solidFill>
                <a:schemeClr val="bg1"/>
              </a:solidFill>
            </a:rPr>
            <a:t>उप</a:t>
          </a:r>
          <a:r>
            <a:rPr lang="en-IN" sz="2400" b="0" dirty="0">
              <a:solidFill>
                <a:schemeClr val="bg1"/>
              </a:solidFill>
            </a:rPr>
            <a:t> </a:t>
          </a:r>
          <a:r>
            <a:rPr lang="hi-IN" sz="2400" b="0" dirty="0">
              <a:solidFill>
                <a:schemeClr val="bg1"/>
              </a:solidFill>
            </a:rPr>
            <a:t>शीर्षक</a:t>
          </a:r>
          <a:r>
            <a:rPr lang="en-IN" sz="2400" b="0" dirty="0">
              <a:solidFill>
                <a:schemeClr val="bg1"/>
              </a:solidFill>
            </a:rPr>
            <a:t> </a:t>
          </a:r>
          <a:r>
            <a:rPr lang="hi-IN" sz="2400" b="0" dirty="0">
              <a:solidFill>
                <a:schemeClr val="bg1"/>
              </a:solidFill>
            </a:rPr>
            <a:t>तीन</a:t>
          </a:r>
          <a:r>
            <a:rPr lang="en-IN" sz="2400" b="0" dirty="0">
              <a:solidFill>
                <a:schemeClr val="bg1"/>
              </a:solidFill>
            </a:rPr>
            <a:t> </a:t>
          </a:r>
          <a:endParaRPr lang="en-IN" sz="2400" dirty="0">
            <a:solidFill>
              <a:schemeClr val="bg1"/>
            </a:solidFill>
            <a:latin typeface="Calibre Medium" panose="020B0603030202060203"/>
          </a:endParaRPr>
        </a:p>
      </dgm:t>
    </dgm:pt>
    <dgm:pt modelId="{54E90B61-C8F7-4D9B-AC85-9EF0A6082BF5}" type="parTrans" cxnId="{F0A05F6C-D47B-4C56-9268-222F3AC9EDFB}">
      <dgm:prSet/>
      <dgm:spPr/>
      <dgm:t>
        <a:bodyPr/>
        <a:lstStyle/>
        <a:p>
          <a:endParaRPr lang="en-IN"/>
        </a:p>
      </dgm:t>
    </dgm:pt>
    <dgm:pt modelId="{09615176-4DA7-4730-8E1B-F4DA21161672}" type="sibTrans" cxnId="{F0A05F6C-D47B-4C56-9268-222F3AC9EDFB}">
      <dgm:prSet/>
      <dgm:spPr/>
      <dgm:t>
        <a:bodyPr/>
        <a:lstStyle/>
        <a:p>
          <a:endParaRPr lang="en-IN"/>
        </a:p>
      </dgm:t>
    </dgm:pt>
    <dgm:pt modelId="{051E4BB5-7C12-45E2-AFF6-34B1536FC341}">
      <dgm:prSet phldrT="[Text]"/>
      <dgm:spPr/>
      <dgm:t>
        <a:bodyPr/>
        <a:lstStyle/>
        <a:p>
          <a:pPr algn="l"/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01577190-A27E-44E6-BC3C-77CDA6E8E325}" type="parTrans" cxnId="{0183D88D-5DBC-4D7E-A166-41D3E266AE63}">
      <dgm:prSet/>
      <dgm:spPr/>
      <dgm:t>
        <a:bodyPr/>
        <a:lstStyle/>
        <a:p>
          <a:endParaRPr lang="en-IN"/>
        </a:p>
      </dgm:t>
    </dgm:pt>
    <dgm:pt modelId="{B51A5880-3A17-4E82-A9EC-4D1D55E56425}" type="sibTrans" cxnId="{0183D88D-5DBC-4D7E-A166-41D3E266AE63}">
      <dgm:prSet/>
      <dgm:spPr/>
      <dgm:t>
        <a:bodyPr/>
        <a:lstStyle/>
        <a:p>
          <a:endParaRPr lang="en-IN"/>
        </a:p>
      </dgm:t>
    </dgm:pt>
    <dgm:pt modelId="{C77AFEA5-1A33-4E36-8578-CCDF3CE0665B}">
      <dgm:prSet phldrT="[Text]"/>
      <dgm:spPr/>
      <dgm:t>
        <a:bodyPr/>
        <a:lstStyle/>
        <a:p>
          <a:pPr algn="l"/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AFB0F97E-53A0-462D-9D2D-C381D41FEA71}" type="parTrans" cxnId="{A37CF42E-AE90-491D-8EF1-856D6F101AC2}">
      <dgm:prSet/>
      <dgm:spPr/>
      <dgm:t>
        <a:bodyPr/>
        <a:lstStyle/>
        <a:p>
          <a:endParaRPr lang="en-IN"/>
        </a:p>
      </dgm:t>
    </dgm:pt>
    <dgm:pt modelId="{E9B2754E-8ABA-455E-8726-57EBA8D018C1}" type="sibTrans" cxnId="{A37CF42E-AE90-491D-8EF1-856D6F101AC2}">
      <dgm:prSet/>
      <dgm:spPr/>
      <dgm:t>
        <a:bodyPr/>
        <a:lstStyle/>
        <a:p>
          <a:endParaRPr lang="en-IN"/>
        </a:p>
      </dgm:t>
    </dgm:pt>
    <dgm:pt modelId="{C2486413-6C27-4887-9434-DCD4CB376D1F}" type="pres">
      <dgm:prSet presAssocID="{AAD6A3BA-53AB-4BAF-8D38-44DE2E0092BD}" presName="Name0" presStyleCnt="0">
        <dgm:presLayoutVars>
          <dgm:dir/>
          <dgm:animLvl val="lvl"/>
          <dgm:resizeHandles val="exact"/>
        </dgm:presLayoutVars>
      </dgm:prSet>
      <dgm:spPr/>
    </dgm:pt>
    <dgm:pt modelId="{E20FC782-F8D4-4BFE-814F-6255F21F7782}" type="pres">
      <dgm:prSet presAssocID="{45E09DC0-A778-4433-A28C-44FB7D89B6DE}" presName="boxAndChildren" presStyleCnt="0"/>
      <dgm:spPr/>
    </dgm:pt>
    <dgm:pt modelId="{5B412C82-EB83-4E85-8BEC-85BCB8A88881}" type="pres">
      <dgm:prSet presAssocID="{45E09DC0-A778-4433-A28C-44FB7D89B6DE}" presName="parentTextBox" presStyleLbl="node1" presStyleIdx="0" presStyleCnt="3"/>
      <dgm:spPr/>
    </dgm:pt>
    <dgm:pt modelId="{5997163F-901D-41EE-8017-D1FF539EDDC4}" type="pres">
      <dgm:prSet presAssocID="{45E09DC0-A778-4433-A28C-44FB7D89B6DE}" presName="entireBox" presStyleLbl="node1" presStyleIdx="0" presStyleCnt="3"/>
      <dgm:spPr/>
    </dgm:pt>
    <dgm:pt modelId="{DA8231A0-F9E5-453F-9DA1-27B207B84D6B}" type="pres">
      <dgm:prSet presAssocID="{45E09DC0-A778-4433-A28C-44FB7D89B6DE}" presName="descendantBox" presStyleCnt="0"/>
      <dgm:spPr/>
    </dgm:pt>
    <dgm:pt modelId="{06F6C6C0-5F6A-4B6A-9495-362B3135F3EE}" type="pres">
      <dgm:prSet presAssocID="{051E4BB5-7C12-45E2-AFF6-34B1536FC341}" presName="childTextBox" presStyleLbl="fgAccFollowNode1" presStyleIdx="0" presStyleCnt="6">
        <dgm:presLayoutVars>
          <dgm:bulletEnabled val="1"/>
        </dgm:presLayoutVars>
      </dgm:prSet>
      <dgm:spPr/>
    </dgm:pt>
    <dgm:pt modelId="{C823887D-2F91-4D44-8FD4-8CF03AF80C05}" type="pres">
      <dgm:prSet presAssocID="{C77AFEA5-1A33-4E36-8578-CCDF3CE0665B}" presName="childTextBox" presStyleLbl="fgAccFollowNode1" presStyleIdx="1" presStyleCnt="6">
        <dgm:presLayoutVars>
          <dgm:bulletEnabled val="1"/>
        </dgm:presLayoutVars>
      </dgm:prSet>
      <dgm:spPr/>
    </dgm:pt>
    <dgm:pt modelId="{6DE9068D-1A01-4960-8285-67CB7968C65C}" type="pres">
      <dgm:prSet presAssocID="{9BBFF86F-4908-4CB7-B4C4-6C359D010888}" presName="sp" presStyleCnt="0"/>
      <dgm:spPr/>
    </dgm:pt>
    <dgm:pt modelId="{59974B29-C5C4-4305-A0CC-122B32CF00CD}" type="pres">
      <dgm:prSet presAssocID="{FDEA2628-1E5D-4C5A-8234-AFB55172D3D2}" presName="arrowAndChildren" presStyleCnt="0"/>
      <dgm:spPr/>
    </dgm:pt>
    <dgm:pt modelId="{EB48E07A-4028-489C-8D30-7A1DDFC285FF}" type="pres">
      <dgm:prSet presAssocID="{FDEA2628-1E5D-4C5A-8234-AFB55172D3D2}" presName="parentTextArrow" presStyleLbl="node1" presStyleIdx="0" presStyleCnt="3"/>
      <dgm:spPr/>
    </dgm:pt>
    <dgm:pt modelId="{EABD5E4E-0EFD-4C71-8165-65FBFC542983}" type="pres">
      <dgm:prSet presAssocID="{FDEA2628-1E5D-4C5A-8234-AFB55172D3D2}" presName="arrow" presStyleLbl="node1" presStyleIdx="1" presStyleCnt="3"/>
      <dgm:spPr/>
    </dgm:pt>
    <dgm:pt modelId="{68D57079-A6EE-4872-B87A-6EDCA511C487}" type="pres">
      <dgm:prSet presAssocID="{FDEA2628-1E5D-4C5A-8234-AFB55172D3D2}" presName="descendantArrow" presStyleCnt="0"/>
      <dgm:spPr/>
    </dgm:pt>
    <dgm:pt modelId="{FA182C64-9D7A-48AE-B01F-56B44A9AFB62}" type="pres">
      <dgm:prSet presAssocID="{DBDC1AFF-FC30-4FC1-B095-1224B8498E33}" presName="childTextArrow" presStyleLbl="fgAccFollowNode1" presStyleIdx="2" presStyleCnt="6">
        <dgm:presLayoutVars>
          <dgm:bulletEnabled val="1"/>
        </dgm:presLayoutVars>
      </dgm:prSet>
      <dgm:spPr/>
    </dgm:pt>
    <dgm:pt modelId="{C93986F0-460D-4BE0-AB5B-8F1F0079C7C8}" type="pres">
      <dgm:prSet presAssocID="{EB07386A-856C-4C1C-B5E2-382618FA9A8D}" presName="childTextArrow" presStyleLbl="fgAccFollowNode1" presStyleIdx="3" presStyleCnt="6">
        <dgm:presLayoutVars>
          <dgm:bulletEnabled val="1"/>
        </dgm:presLayoutVars>
      </dgm:prSet>
      <dgm:spPr/>
    </dgm:pt>
    <dgm:pt modelId="{1FCD772D-777E-4B81-BF42-C2434FB05631}" type="pres">
      <dgm:prSet presAssocID="{7753DD4E-C52C-42EB-B8E1-4FBB9DAC5C1C}" presName="sp" presStyleCnt="0"/>
      <dgm:spPr/>
    </dgm:pt>
    <dgm:pt modelId="{593F1C72-F2A8-4140-A5A8-6E80E3E425F9}" type="pres">
      <dgm:prSet presAssocID="{B6FB5144-C1CF-45DC-9737-AD0A038E1AE9}" presName="arrowAndChildren" presStyleCnt="0"/>
      <dgm:spPr/>
    </dgm:pt>
    <dgm:pt modelId="{6DD101A3-B59B-4212-92EF-A04876B9A04F}" type="pres">
      <dgm:prSet presAssocID="{B6FB5144-C1CF-45DC-9737-AD0A038E1AE9}" presName="parentTextArrow" presStyleLbl="node1" presStyleIdx="1" presStyleCnt="3"/>
      <dgm:spPr/>
    </dgm:pt>
    <dgm:pt modelId="{907EDF43-9499-4F41-BDED-86DCCBFB86AD}" type="pres">
      <dgm:prSet presAssocID="{B6FB5144-C1CF-45DC-9737-AD0A038E1AE9}" presName="arrow" presStyleLbl="node1" presStyleIdx="2" presStyleCnt="3"/>
      <dgm:spPr/>
    </dgm:pt>
    <dgm:pt modelId="{18D382C2-0811-49CD-A41C-20050AF9FD9E}" type="pres">
      <dgm:prSet presAssocID="{B6FB5144-C1CF-45DC-9737-AD0A038E1AE9}" presName="descendantArrow" presStyleCnt="0"/>
      <dgm:spPr/>
    </dgm:pt>
    <dgm:pt modelId="{71475D43-68A2-4358-ADE3-7E5B053FE8CE}" type="pres">
      <dgm:prSet presAssocID="{62DBBE34-B347-4C19-9BBF-C89C85090D15}" presName="childTextArrow" presStyleLbl="fgAccFollowNode1" presStyleIdx="4" presStyleCnt="6">
        <dgm:presLayoutVars>
          <dgm:bulletEnabled val="1"/>
        </dgm:presLayoutVars>
      </dgm:prSet>
      <dgm:spPr/>
    </dgm:pt>
    <dgm:pt modelId="{CC625C77-5BF3-427A-B168-480D45171C77}" type="pres">
      <dgm:prSet presAssocID="{EEA70430-BA8B-43D2-BCC0-BA8F696C338E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F3F1F109-0971-42C8-96BD-A1FF964D1631}" srcId="{FDEA2628-1E5D-4C5A-8234-AFB55172D3D2}" destId="{DBDC1AFF-FC30-4FC1-B095-1224B8498E33}" srcOrd="0" destOrd="0" parTransId="{AE8CE509-9C58-4457-AAEB-D8D2B48B958E}" sibTransId="{EFE6B43F-C76D-4647-B249-C43E4E87BCA3}"/>
    <dgm:cxn modelId="{F072F216-3FBE-4BFF-844C-277D1FC1CA6A}" srcId="{B6FB5144-C1CF-45DC-9737-AD0A038E1AE9}" destId="{EEA70430-BA8B-43D2-BCC0-BA8F696C338E}" srcOrd="1" destOrd="0" parTransId="{93B6416D-B839-4CC5-BCD5-57E05E11DB71}" sibTransId="{031E2284-55D8-429D-B0DD-46DEBAE760AD}"/>
    <dgm:cxn modelId="{76DBC72E-E660-4062-BE27-B7A2206117A3}" type="presOf" srcId="{45E09DC0-A778-4433-A28C-44FB7D89B6DE}" destId="{5997163F-901D-41EE-8017-D1FF539EDDC4}" srcOrd="1" destOrd="0" presId="urn:microsoft.com/office/officeart/2005/8/layout/process4"/>
    <dgm:cxn modelId="{A37CF42E-AE90-491D-8EF1-856D6F101AC2}" srcId="{45E09DC0-A778-4433-A28C-44FB7D89B6DE}" destId="{C77AFEA5-1A33-4E36-8578-CCDF3CE0665B}" srcOrd="1" destOrd="0" parTransId="{AFB0F97E-53A0-462D-9D2D-C381D41FEA71}" sibTransId="{E9B2754E-8ABA-455E-8726-57EBA8D018C1}"/>
    <dgm:cxn modelId="{470F1E3D-8C40-4B05-879A-ADC667314905}" type="presOf" srcId="{FDEA2628-1E5D-4C5A-8234-AFB55172D3D2}" destId="{EB48E07A-4028-489C-8D30-7A1DDFC285FF}" srcOrd="0" destOrd="0" presId="urn:microsoft.com/office/officeart/2005/8/layout/process4"/>
    <dgm:cxn modelId="{2158964B-14B2-40E5-82C6-B8E1E9B7D760}" type="presOf" srcId="{B6FB5144-C1CF-45DC-9737-AD0A038E1AE9}" destId="{907EDF43-9499-4F41-BDED-86DCCBFB86AD}" srcOrd="1" destOrd="0" presId="urn:microsoft.com/office/officeart/2005/8/layout/process4"/>
    <dgm:cxn modelId="{F0A05F6C-D47B-4C56-9268-222F3AC9EDFB}" srcId="{AAD6A3BA-53AB-4BAF-8D38-44DE2E0092BD}" destId="{45E09DC0-A778-4433-A28C-44FB7D89B6DE}" srcOrd="2" destOrd="0" parTransId="{54E90B61-C8F7-4D9B-AC85-9EF0A6082BF5}" sibTransId="{09615176-4DA7-4730-8E1B-F4DA21161672}"/>
    <dgm:cxn modelId="{1216144F-E333-430E-BBF0-20084D9260B7}" type="presOf" srcId="{45E09DC0-A778-4433-A28C-44FB7D89B6DE}" destId="{5B412C82-EB83-4E85-8BEC-85BCB8A88881}" srcOrd="0" destOrd="0" presId="urn:microsoft.com/office/officeart/2005/8/layout/process4"/>
    <dgm:cxn modelId="{4731F673-CC80-4A46-BA62-408F4937F6DE}" type="presOf" srcId="{B6FB5144-C1CF-45DC-9737-AD0A038E1AE9}" destId="{6DD101A3-B59B-4212-92EF-A04876B9A04F}" srcOrd="0" destOrd="0" presId="urn:microsoft.com/office/officeart/2005/8/layout/process4"/>
    <dgm:cxn modelId="{B8AB1359-6BCF-4A98-A94A-6F1BEC98327C}" type="presOf" srcId="{AAD6A3BA-53AB-4BAF-8D38-44DE2E0092BD}" destId="{C2486413-6C27-4887-9434-DCD4CB376D1F}" srcOrd="0" destOrd="0" presId="urn:microsoft.com/office/officeart/2005/8/layout/process4"/>
    <dgm:cxn modelId="{FEFC1488-0535-438C-AB90-478DA282EB28}" type="presOf" srcId="{C77AFEA5-1A33-4E36-8578-CCDF3CE0665B}" destId="{C823887D-2F91-4D44-8FD4-8CF03AF80C05}" srcOrd="0" destOrd="0" presId="urn:microsoft.com/office/officeart/2005/8/layout/process4"/>
    <dgm:cxn modelId="{F030DE88-8152-476B-A1A4-8D0889FAD7E4}" type="presOf" srcId="{62DBBE34-B347-4C19-9BBF-C89C85090D15}" destId="{71475D43-68A2-4358-ADE3-7E5B053FE8CE}" srcOrd="0" destOrd="0" presId="urn:microsoft.com/office/officeart/2005/8/layout/process4"/>
    <dgm:cxn modelId="{0183D88D-5DBC-4D7E-A166-41D3E266AE63}" srcId="{45E09DC0-A778-4433-A28C-44FB7D89B6DE}" destId="{051E4BB5-7C12-45E2-AFF6-34B1536FC341}" srcOrd="0" destOrd="0" parTransId="{01577190-A27E-44E6-BC3C-77CDA6E8E325}" sibTransId="{B51A5880-3A17-4E82-A9EC-4D1D55E56425}"/>
    <dgm:cxn modelId="{837AC99B-3162-46A0-875A-6910D097E45E}" srcId="{B6FB5144-C1CF-45DC-9737-AD0A038E1AE9}" destId="{62DBBE34-B347-4C19-9BBF-C89C85090D15}" srcOrd="0" destOrd="0" parTransId="{56EB95AE-9891-4996-BE5C-CEA7DC56FF98}" sibTransId="{F69E60F0-E2EB-4A9A-A2D5-8E166073346A}"/>
    <dgm:cxn modelId="{20F92EB4-29C5-405F-B902-710D96C2C560}" type="presOf" srcId="{DBDC1AFF-FC30-4FC1-B095-1224B8498E33}" destId="{FA182C64-9D7A-48AE-B01F-56B44A9AFB62}" srcOrd="0" destOrd="0" presId="urn:microsoft.com/office/officeart/2005/8/layout/process4"/>
    <dgm:cxn modelId="{53018DB8-F1BE-4B43-8B0A-B971378BC22C}" srcId="{AAD6A3BA-53AB-4BAF-8D38-44DE2E0092BD}" destId="{B6FB5144-C1CF-45DC-9737-AD0A038E1AE9}" srcOrd="0" destOrd="0" parTransId="{1114C1F8-66CE-43C3-BA1D-38FBDCA1C47A}" sibTransId="{7753DD4E-C52C-42EB-B8E1-4FBB9DAC5C1C}"/>
    <dgm:cxn modelId="{307E60BC-8919-4423-8D09-D01B2CD89651}" type="presOf" srcId="{EB07386A-856C-4C1C-B5E2-382618FA9A8D}" destId="{C93986F0-460D-4BE0-AB5B-8F1F0079C7C8}" srcOrd="0" destOrd="0" presId="urn:microsoft.com/office/officeart/2005/8/layout/process4"/>
    <dgm:cxn modelId="{DD166ECE-7B44-404D-A69C-FCB96C5A1ADE}" srcId="{AAD6A3BA-53AB-4BAF-8D38-44DE2E0092BD}" destId="{FDEA2628-1E5D-4C5A-8234-AFB55172D3D2}" srcOrd="1" destOrd="0" parTransId="{4BD2C224-C614-4425-A862-25463A2A3BE9}" sibTransId="{9BBFF86F-4908-4CB7-B4C4-6C359D010888}"/>
    <dgm:cxn modelId="{DE2AD5D0-E5AA-4671-8FE0-DFD19469382C}" type="presOf" srcId="{FDEA2628-1E5D-4C5A-8234-AFB55172D3D2}" destId="{EABD5E4E-0EFD-4C71-8165-65FBFC542983}" srcOrd="1" destOrd="0" presId="urn:microsoft.com/office/officeart/2005/8/layout/process4"/>
    <dgm:cxn modelId="{C2D86BEA-00F1-4A61-A844-5AF2CFBA3481}" type="presOf" srcId="{051E4BB5-7C12-45E2-AFF6-34B1536FC341}" destId="{06F6C6C0-5F6A-4B6A-9495-362B3135F3EE}" srcOrd="0" destOrd="0" presId="urn:microsoft.com/office/officeart/2005/8/layout/process4"/>
    <dgm:cxn modelId="{DF87A5F2-C280-4823-998C-29FEC04D5CB9}" type="presOf" srcId="{EEA70430-BA8B-43D2-BCC0-BA8F696C338E}" destId="{CC625C77-5BF3-427A-B168-480D45171C77}" srcOrd="0" destOrd="0" presId="urn:microsoft.com/office/officeart/2005/8/layout/process4"/>
    <dgm:cxn modelId="{FA86A1F4-CA3E-4284-BB7D-23C8E7FBCCEB}" srcId="{FDEA2628-1E5D-4C5A-8234-AFB55172D3D2}" destId="{EB07386A-856C-4C1C-B5E2-382618FA9A8D}" srcOrd="1" destOrd="0" parTransId="{4611927F-D7B1-49CA-982B-BD06B30F0320}" sibTransId="{7C973079-5DC6-42A3-AD54-448AC363C18E}"/>
    <dgm:cxn modelId="{1A6D2FA7-82D1-4BFA-A85B-5FA2D7A0D65A}" type="presParOf" srcId="{C2486413-6C27-4887-9434-DCD4CB376D1F}" destId="{E20FC782-F8D4-4BFE-814F-6255F21F7782}" srcOrd="0" destOrd="0" presId="urn:microsoft.com/office/officeart/2005/8/layout/process4"/>
    <dgm:cxn modelId="{FA4982BC-F0FF-4F27-A40A-1751B4177A0C}" type="presParOf" srcId="{E20FC782-F8D4-4BFE-814F-6255F21F7782}" destId="{5B412C82-EB83-4E85-8BEC-85BCB8A88881}" srcOrd="0" destOrd="0" presId="urn:microsoft.com/office/officeart/2005/8/layout/process4"/>
    <dgm:cxn modelId="{9C567F37-3212-4EA9-80AD-BC903DBF1F60}" type="presParOf" srcId="{E20FC782-F8D4-4BFE-814F-6255F21F7782}" destId="{5997163F-901D-41EE-8017-D1FF539EDDC4}" srcOrd="1" destOrd="0" presId="urn:microsoft.com/office/officeart/2005/8/layout/process4"/>
    <dgm:cxn modelId="{CAEA149D-F579-42C9-B67D-58515319B743}" type="presParOf" srcId="{E20FC782-F8D4-4BFE-814F-6255F21F7782}" destId="{DA8231A0-F9E5-453F-9DA1-27B207B84D6B}" srcOrd="2" destOrd="0" presId="urn:microsoft.com/office/officeart/2005/8/layout/process4"/>
    <dgm:cxn modelId="{E64542A5-415B-49C7-9AC5-D51727CBDDB1}" type="presParOf" srcId="{DA8231A0-F9E5-453F-9DA1-27B207B84D6B}" destId="{06F6C6C0-5F6A-4B6A-9495-362B3135F3EE}" srcOrd="0" destOrd="0" presId="urn:microsoft.com/office/officeart/2005/8/layout/process4"/>
    <dgm:cxn modelId="{081207CA-BE3A-4AB6-876F-99C2B2C27D25}" type="presParOf" srcId="{DA8231A0-F9E5-453F-9DA1-27B207B84D6B}" destId="{C823887D-2F91-4D44-8FD4-8CF03AF80C05}" srcOrd="1" destOrd="0" presId="urn:microsoft.com/office/officeart/2005/8/layout/process4"/>
    <dgm:cxn modelId="{9206BEB9-DC9D-45CD-AEAA-D92B97945AC4}" type="presParOf" srcId="{C2486413-6C27-4887-9434-DCD4CB376D1F}" destId="{6DE9068D-1A01-4960-8285-67CB7968C65C}" srcOrd="1" destOrd="0" presId="urn:microsoft.com/office/officeart/2005/8/layout/process4"/>
    <dgm:cxn modelId="{7F15EA02-4D33-46F0-A309-7EF455B6FB0D}" type="presParOf" srcId="{C2486413-6C27-4887-9434-DCD4CB376D1F}" destId="{59974B29-C5C4-4305-A0CC-122B32CF00CD}" srcOrd="2" destOrd="0" presId="urn:microsoft.com/office/officeart/2005/8/layout/process4"/>
    <dgm:cxn modelId="{2C017162-7C59-4EE4-A4AC-1EF8FC9C4443}" type="presParOf" srcId="{59974B29-C5C4-4305-A0CC-122B32CF00CD}" destId="{EB48E07A-4028-489C-8D30-7A1DDFC285FF}" srcOrd="0" destOrd="0" presId="urn:microsoft.com/office/officeart/2005/8/layout/process4"/>
    <dgm:cxn modelId="{887EDA39-3789-4AAE-A734-A7D393ADA1DC}" type="presParOf" srcId="{59974B29-C5C4-4305-A0CC-122B32CF00CD}" destId="{EABD5E4E-0EFD-4C71-8165-65FBFC542983}" srcOrd="1" destOrd="0" presId="urn:microsoft.com/office/officeart/2005/8/layout/process4"/>
    <dgm:cxn modelId="{43E23171-0E63-4882-8C5E-0796D673C19B}" type="presParOf" srcId="{59974B29-C5C4-4305-A0CC-122B32CF00CD}" destId="{68D57079-A6EE-4872-B87A-6EDCA511C487}" srcOrd="2" destOrd="0" presId="urn:microsoft.com/office/officeart/2005/8/layout/process4"/>
    <dgm:cxn modelId="{E2B61127-8975-4F70-A028-5F750F2924EC}" type="presParOf" srcId="{68D57079-A6EE-4872-B87A-6EDCA511C487}" destId="{FA182C64-9D7A-48AE-B01F-56B44A9AFB62}" srcOrd="0" destOrd="0" presId="urn:microsoft.com/office/officeart/2005/8/layout/process4"/>
    <dgm:cxn modelId="{60A2A1DA-0A18-463F-B667-6C9E93EC8713}" type="presParOf" srcId="{68D57079-A6EE-4872-B87A-6EDCA511C487}" destId="{C93986F0-460D-4BE0-AB5B-8F1F0079C7C8}" srcOrd="1" destOrd="0" presId="urn:microsoft.com/office/officeart/2005/8/layout/process4"/>
    <dgm:cxn modelId="{1C540370-88DB-46CD-9F7D-E0D6EA387C4B}" type="presParOf" srcId="{C2486413-6C27-4887-9434-DCD4CB376D1F}" destId="{1FCD772D-777E-4B81-BF42-C2434FB05631}" srcOrd="3" destOrd="0" presId="urn:microsoft.com/office/officeart/2005/8/layout/process4"/>
    <dgm:cxn modelId="{F05822EE-9D95-4488-8BFD-8B61F3E41E44}" type="presParOf" srcId="{C2486413-6C27-4887-9434-DCD4CB376D1F}" destId="{593F1C72-F2A8-4140-A5A8-6E80E3E425F9}" srcOrd="4" destOrd="0" presId="urn:microsoft.com/office/officeart/2005/8/layout/process4"/>
    <dgm:cxn modelId="{C066A890-1AA6-487B-8738-C4947D1AC0FB}" type="presParOf" srcId="{593F1C72-F2A8-4140-A5A8-6E80E3E425F9}" destId="{6DD101A3-B59B-4212-92EF-A04876B9A04F}" srcOrd="0" destOrd="0" presId="urn:microsoft.com/office/officeart/2005/8/layout/process4"/>
    <dgm:cxn modelId="{994AF666-8975-4C22-8672-486B1C26B5EB}" type="presParOf" srcId="{593F1C72-F2A8-4140-A5A8-6E80E3E425F9}" destId="{907EDF43-9499-4F41-BDED-86DCCBFB86AD}" srcOrd="1" destOrd="0" presId="urn:microsoft.com/office/officeart/2005/8/layout/process4"/>
    <dgm:cxn modelId="{482F2CE1-8097-4BC6-86A5-67DBA2365F99}" type="presParOf" srcId="{593F1C72-F2A8-4140-A5A8-6E80E3E425F9}" destId="{18D382C2-0811-49CD-A41C-20050AF9FD9E}" srcOrd="2" destOrd="0" presId="urn:microsoft.com/office/officeart/2005/8/layout/process4"/>
    <dgm:cxn modelId="{EE82BDFF-450B-485B-B5F3-6E94905065E5}" type="presParOf" srcId="{18D382C2-0811-49CD-A41C-20050AF9FD9E}" destId="{71475D43-68A2-4358-ADE3-7E5B053FE8CE}" srcOrd="0" destOrd="0" presId="urn:microsoft.com/office/officeart/2005/8/layout/process4"/>
    <dgm:cxn modelId="{9863C9C1-E925-42DA-9EBF-0D909CC5A05F}" type="presParOf" srcId="{18D382C2-0811-49CD-A41C-20050AF9FD9E}" destId="{CC625C77-5BF3-427A-B168-480D45171C7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91AE08-9386-47A0-A6E4-483EBA56B72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A7EDCDB-E1B2-4F29-80A2-8FF34B410A24}">
      <dgm:prSet phldrT="[Text]"/>
      <dgm:spPr>
        <a:solidFill>
          <a:srgbClr val="10546D"/>
        </a:solidFill>
      </dgm:spPr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93F9CC45-9D03-4063-98A2-386BB366D0EC}" type="parTrans" cxnId="{84868851-2C9B-4539-9271-D530B6E4BCAD}">
      <dgm:prSet/>
      <dgm:spPr/>
      <dgm:t>
        <a:bodyPr/>
        <a:lstStyle/>
        <a:p>
          <a:endParaRPr lang="en-IN"/>
        </a:p>
      </dgm:t>
    </dgm:pt>
    <dgm:pt modelId="{1AB195EA-8ED1-4DA4-9A98-8157A21401DF}" type="sibTrans" cxnId="{84868851-2C9B-4539-9271-D530B6E4BCAD}">
      <dgm:prSet/>
      <dgm:spPr/>
      <dgm:t>
        <a:bodyPr/>
        <a:lstStyle/>
        <a:p>
          <a:endParaRPr lang="en-IN"/>
        </a:p>
      </dgm:t>
    </dgm:pt>
    <dgm:pt modelId="{57165E93-5F6B-4B59-A85B-F0E1A5D7E9A5}">
      <dgm:prSet phldrT="[Text]" custT="1"/>
      <dgm:spPr/>
      <dgm:t>
        <a:bodyPr/>
        <a:lstStyle/>
        <a:p>
          <a:r>
            <a:rPr lang="hi-IN" sz="2400" dirty="0"/>
            <a:t>मद</a:t>
          </a:r>
          <a:r>
            <a:rPr lang="en-IN" sz="2400" dirty="0"/>
            <a:t>  1</a:t>
          </a:r>
        </a:p>
      </dgm:t>
    </dgm:pt>
    <dgm:pt modelId="{CD111FE7-5E75-4871-B399-762A78BE7C1F}" type="parTrans" cxnId="{660ABD27-40EC-4B15-A230-3FC0C161804B}">
      <dgm:prSet/>
      <dgm:spPr/>
      <dgm:t>
        <a:bodyPr/>
        <a:lstStyle/>
        <a:p>
          <a:endParaRPr lang="en-IN"/>
        </a:p>
      </dgm:t>
    </dgm:pt>
    <dgm:pt modelId="{577DC460-F856-413D-829B-A5B21C6FA351}" type="sibTrans" cxnId="{660ABD27-40EC-4B15-A230-3FC0C161804B}">
      <dgm:prSet/>
      <dgm:spPr/>
      <dgm:t>
        <a:bodyPr/>
        <a:lstStyle/>
        <a:p>
          <a:endParaRPr lang="en-IN"/>
        </a:p>
      </dgm:t>
    </dgm:pt>
    <dgm:pt modelId="{AD240B13-D15F-4D88-B179-D699B95DD44D}">
      <dgm:prSet phldrT="[Text]"/>
      <dgm:spPr/>
      <dgm:t>
        <a:bodyPr/>
        <a:lstStyle/>
        <a:p>
          <a:r>
            <a:rPr lang="hi-IN" dirty="0"/>
            <a:t>मद</a:t>
          </a:r>
          <a:r>
            <a:rPr lang="en-IN" dirty="0"/>
            <a:t> 2</a:t>
          </a:r>
        </a:p>
      </dgm:t>
    </dgm:pt>
    <dgm:pt modelId="{16C41413-0660-4E5D-B9CB-AFB167989014}" type="parTrans" cxnId="{39146C93-4E5C-454F-9D03-91D1C0E9C09E}">
      <dgm:prSet/>
      <dgm:spPr/>
      <dgm:t>
        <a:bodyPr/>
        <a:lstStyle/>
        <a:p>
          <a:endParaRPr lang="en-IN"/>
        </a:p>
      </dgm:t>
    </dgm:pt>
    <dgm:pt modelId="{52BBECDB-6A77-409E-A3F4-A0152CDC7130}" type="sibTrans" cxnId="{39146C93-4E5C-454F-9D03-91D1C0E9C09E}">
      <dgm:prSet/>
      <dgm:spPr/>
      <dgm:t>
        <a:bodyPr/>
        <a:lstStyle/>
        <a:p>
          <a:endParaRPr lang="en-IN"/>
        </a:p>
      </dgm:t>
    </dgm:pt>
    <dgm:pt modelId="{8B2E4186-2DD2-4C7E-89B8-D66BE08FC9E9}">
      <dgm:prSet phldrT="[Text]"/>
      <dgm:spPr/>
      <dgm:t>
        <a:bodyPr/>
        <a:lstStyle/>
        <a:p>
          <a:r>
            <a:rPr lang="hi-IN" dirty="0"/>
            <a:t>मद</a:t>
          </a:r>
          <a:r>
            <a:rPr lang="en-IN" dirty="0"/>
            <a:t> 3</a:t>
          </a:r>
        </a:p>
      </dgm:t>
    </dgm:pt>
    <dgm:pt modelId="{2E392B44-7E8E-45D0-9E9E-19E9AFAE3BA3}" type="parTrans" cxnId="{2DFE6EB4-B81D-4C2C-B344-F6826E85E520}">
      <dgm:prSet/>
      <dgm:spPr/>
      <dgm:t>
        <a:bodyPr/>
        <a:lstStyle/>
        <a:p>
          <a:endParaRPr lang="en-IN"/>
        </a:p>
      </dgm:t>
    </dgm:pt>
    <dgm:pt modelId="{CCD41350-7D57-4EE3-BEEA-069D954FE86D}" type="sibTrans" cxnId="{2DFE6EB4-B81D-4C2C-B344-F6826E85E520}">
      <dgm:prSet/>
      <dgm:spPr/>
      <dgm:t>
        <a:bodyPr/>
        <a:lstStyle/>
        <a:p>
          <a:endParaRPr lang="en-IN"/>
        </a:p>
      </dgm:t>
    </dgm:pt>
    <dgm:pt modelId="{3253FCF0-0213-4486-978C-501CE7D8AD5E}">
      <dgm:prSet phldrT="[Text]"/>
      <dgm:spPr/>
      <dgm:t>
        <a:bodyPr/>
        <a:lstStyle/>
        <a:p>
          <a:r>
            <a:rPr lang="hi-IN" dirty="0"/>
            <a:t>मद</a:t>
          </a:r>
          <a:r>
            <a:rPr lang="en-IN" dirty="0"/>
            <a:t> 4</a:t>
          </a:r>
        </a:p>
      </dgm:t>
    </dgm:pt>
    <dgm:pt modelId="{91AF8461-3910-41FC-A837-D9E3E3E1764D}" type="parTrans" cxnId="{B2DB2CA3-F541-44D4-AE99-0839909A5A83}">
      <dgm:prSet/>
      <dgm:spPr/>
      <dgm:t>
        <a:bodyPr/>
        <a:lstStyle/>
        <a:p>
          <a:endParaRPr lang="en-IN"/>
        </a:p>
      </dgm:t>
    </dgm:pt>
    <dgm:pt modelId="{78EB0F0C-DC74-44B4-A20C-4E869469AA35}" type="sibTrans" cxnId="{B2DB2CA3-F541-44D4-AE99-0839909A5A83}">
      <dgm:prSet/>
      <dgm:spPr/>
      <dgm:t>
        <a:bodyPr/>
        <a:lstStyle/>
        <a:p>
          <a:endParaRPr lang="en-IN"/>
        </a:p>
      </dgm:t>
    </dgm:pt>
    <dgm:pt modelId="{E7DA21DB-38F6-4FDE-ABAD-EB5DD00E9E4A}">
      <dgm:prSet phldrT="[Text]"/>
      <dgm:spPr/>
      <dgm:t>
        <a:bodyPr/>
        <a:lstStyle/>
        <a:p>
          <a:r>
            <a:rPr lang="hi-IN" dirty="0"/>
            <a:t>मद</a:t>
          </a:r>
          <a:r>
            <a:rPr lang="en-IN" dirty="0"/>
            <a:t> 5</a:t>
          </a:r>
        </a:p>
      </dgm:t>
    </dgm:pt>
    <dgm:pt modelId="{49CC925E-3191-45EB-A0D2-8A423AE36161}" type="parTrans" cxnId="{F7C5A1A7-A3AD-41DD-AE4A-1E4F8B720696}">
      <dgm:prSet/>
      <dgm:spPr/>
      <dgm:t>
        <a:bodyPr/>
        <a:lstStyle/>
        <a:p>
          <a:endParaRPr lang="en-IN"/>
        </a:p>
      </dgm:t>
    </dgm:pt>
    <dgm:pt modelId="{2269E4AF-D3F2-4C49-9190-808188D4CCB4}" type="sibTrans" cxnId="{F7C5A1A7-A3AD-41DD-AE4A-1E4F8B720696}">
      <dgm:prSet/>
      <dgm:spPr/>
      <dgm:t>
        <a:bodyPr/>
        <a:lstStyle/>
        <a:p>
          <a:endParaRPr lang="en-IN"/>
        </a:p>
      </dgm:t>
    </dgm:pt>
    <dgm:pt modelId="{7ECA6F76-C197-425E-9451-2EA7A275EA1C}" type="pres">
      <dgm:prSet presAssocID="{8C91AE08-9386-47A0-A6E4-483EBA56B72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4BC947-A546-4981-966E-476B9BCCA955}" type="pres">
      <dgm:prSet presAssocID="{8A7EDCDB-E1B2-4F29-80A2-8FF34B410A24}" presName="centerShape" presStyleLbl="node0" presStyleIdx="0" presStyleCnt="1"/>
      <dgm:spPr/>
    </dgm:pt>
    <dgm:pt modelId="{780CD99C-7A3C-4C90-95CA-33E1D2133A65}" type="pres">
      <dgm:prSet presAssocID="{57165E93-5F6B-4B59-A85B-F0E1A5D7E9A5}" presName="node" presStyleLbl="node1" presStyleIdx="0" presStyleCnt="5">
        <dgm:presLayoutVars>
          <dgm:bulletEnabled val="1"/>
        </dgm:presLayoutVars>
      </dgm:prSet>
      <dgm:spPr/>
    </dgm:pt>
    <dgm:pt modelId="{CF5B2F18-52D2-4066-822C-699B4F395152}" type="pres">
      <dgm:prSet presAssocID="{57165E93-5F6B-4B59-A85B-F0E1A5D7E9A5}" presName="dummy" presStyleCnt="0"/>
      <dgm:spPr/>
    </dgm:pt>
    <dgm:pt modelId="{E9EF6E54-0D2B-4685-BAAB-A4A91B4C2B37}" type="pres">
      <dgm:prSet presAssocID="{577DC460-F856-413D-829B-A5B21C6FA351}" presName="sibTrans" presStyleLbl="sibTrans2D1" presStyleIdx="0" presStyleCnt="5"/>
      <dgm:spPr/>
    </dgm:pt>
    <dgm:pt modelId="{5A653F94-582C-4CFE-A722-FEA827EC82A5}" type="pres">
      <dgm:prSet presAssocID="{AD240B13-D15F-4D88-B179-D699B95DD44D}" presName="node" presStyleLbl="node1" presStyleIdx="1" presStyleCnt="5">
        <dgm:presLayoutVars>
          <dgm:bulletEnabled val="1"/>
        </dgm:presLayoutVars>
      </dgm:prSet>
      <dgm:spPr/>
    </dgm:pt>
    <dgm:pt modelId="{3897B556-8090-418E-96F7-70A6704831D6}" type="pres">
      <dgm:prSet presAssocID="{AD240B13-D15F-4D88-B179-D699B95DD44D}" presName="dummy" presStyleCnt="0"/>
      <dgm:spPr/>
    </dgm:pt>
    <dgm:pt modelId="{BA6C88A4-BD7A-484B-A647-FAC370C6B637}" type="pres">
      <dgm:prSet presAssocID="{52BBECDB-6A77-409E-A3F4-A0152CDC7130}" presName="sibTrans" presStyleLbl="sibTrans2D1" presStyleIdx="1" presStyleCnt="5"/>
      <dgm:spPr/>
    </dgm:pt>
    <dgm:pt modelId="{51CF5FFB-0985-4915-B936-DF9CAC1BBF48}" type="pres">
      <dgm:prSet presAssocID="{8B2E4186-2DD2-4C7E-89B8-D66BE08FC9E9}" presName="node" presStyleLbl="node1" presStyleIdx="2" presStyleCnt="5">
        <dgm:presLayoutVars>
          <dgm:bulletEnabled val="1"/>
        </dgm:presLayoutVars>
      </dgm:prSet>
      <dgm:spPr/>
    </dgm:pt>
    <dgm:pt modelId="{1BFB18FC-C16F-4B45-90A5-CACC7CAEC572}" type="pres">
      <dgm:prSet presAssocID="{8B2E4186-2DD2-4C7E-89B8-D66BE08FC9E9}" presName="dummy" presStyleCnt="0"/>
      <dgm:spPr/>
    </dgm:pt>
    <dgm:pt modelId="{E0A0990A-9F58-4EBD-ADA3-9ECF7B3F1287}" type="pres">
      <dgm:prSet presAssocID="{CCD41350-7D57-4EE3-BEEA-069D954FE86D}" presName="sibTrans" presStyleLbl="sibTrans2D1" presStyleIdx="2" presStyleCnt="5"/>
      <dgm:spPr/>
    </dgm:pt>
    <dgm:pt modelId="{F04D3ADE-3964-451C-B695-037DB4C75754}" type="pres">
      <dgm:prSet presAssocID="{3253FCF0-0213-4486-978C-501CE7D8AD5E}" presName="node" presStyleLbl="node1" presStyleIdx="3" presStyleCnt="5">
        <dgm:presLayoutVars>
          <dgm:bulletEnabled val="1"/>
        </dgm:presLayoutVars>
      </dgm:prSet>
      <dgm:spPr/>
    </dgm:pt>
    <dgm:pt modelId="{408DA49C-1B4C-4D76-9818-DD6402F359B4}" type="pres">
      <dgm:prSet presAssocID="{3253FCF0-0213-4486-978C-501CE7D8AD5E}" presName="dummy" presStyleCnt="0"/>
      <dgm:spPr/>
    </dgm:pt>
    <dgm:pt modelId="{7109F223-D449-4825-BC71-4F319C34B83C}" type="pres">
      <dgm:prSet presAssocID="{78EB0F0C-DC74-44B4-A20C-4E869469AA35}" presName="sibTrans" presStyleLbl="sibTrans2D1" presStyleIdx="3" presStyleCnt="5"/>
      <dgm:spPr/>
    </dgm:pt>
    <dgm:pt modelId="{6B63040D-28A4-44A7-AC8A-5C4296F227B0}" type="pres">
      <dgm:prSet presAssocID="{E7DA21DB-38F6-4FDE-ABAD-EB5DD00E9E4A}" presName="node" presStyleLbl="node1" presStyleIdx="4" presStyleCnt="5">
        <dgm:presLayoutVars>
          <dgm:bulletEnabled val="1"/>
        </dgm:presLayoutVars>
      </dgm:prSet>
      <dgm:spPr/>
    </dgm:pt>
    <dgm:pt modelId="{BA58401F-90C1-4B8B-8353-C9B8B15B40B4}" type="pres">
      <dgm:prSet presAssocID="{E7DA21DB-38F6-4FDE-ABAD-EB5DD00E9E4A}" presName="dummy" presStyleCnt="0"/>
      <dgm:spPr/>
    </dgm:pt>
    <dgm:pt modelId="{FF91B375-C4E5-427B-ABA9-9128C212A1A3}" type="pres">
      <dgm:prSet presAssocID="{2269E4AF-D3F2-4C49-9190-808188D4CCB4}" presName="sibTrans" presStyleLbl="sibTrans2D1" presStyleIdx="4" presStyleCnt="5"/>
      <dgm:spPr/>
    </dgm:pt>
  </dgm:ptLst>
  <dgm:cxnLst>
    <dgm:cxn modelId="{0DBCAF06-0D09-410D-9A06-3A369F6B60CE}" type="presOf" srcId="{8C91AE08-9386-47A0-A6E4-483EBA56B725}" destId="{7ECA6F76-C197-425E-9451-2EA7A275EA1C}" srcOrd="0" destOrd="0" presId="urn:microsoft.com/office/officeart/2005/8/layout/radial6"/>
    <dgm:cxn modelId="{660ABD27-40EC-4B15-A230-3FC0C161804B}" srcId="{8A7EDCDB-E1B2-4F29-80A2-8FF34B410A24}" destId="{57165E93-5F6B-4B59-A85B-F0E1A5D7E9A5}" srcOrd="0" destOrd="0" parTransId="{CD111FE7-5E75-4871-B399-762A78BE7C1F}" sibTransId="{577DC460-F856-413D-829B-A5B21C6FA351}"/>
    <dgm:cxn modelId="{464D8D2B-E280-44E3-846A-63412B56B474}" type="presOf" srcId="{CCD41350-7D57-4EE3-BEEA-069D954FE86D}" destId="{E0A0990A-9F58-4EBD-ADA3-9ECF7B3F1287}" srcOrd="0" destOrd="0" presId="urn:microsoft.com/office/officeart/2005/8/layout/radial6"/>
    <dgm:cxn modelId="{1E1F403B-07D9-4927-9B38-FA9FE26C18A5}" type="presOf" srcId="{8B2E4186-2DD2-4C7E-89B8-D66BE08FC9E9}" destId="{51CF5FFB-0985-4915-B936-DF9CAC1BBF48}" srcOrd="0" destOrd="0" presId="urn:microsoft.com/office/officeart/2005/8/layout/radial6"/>
    <dgm:cxn modelId="{904D275B-43D1-4BD2-A94D-9001894B6079}" type="presOf" srcId="{E7DA21DB-38F6-4FDE-ABAD-EB5DD00E9E4A}" destId="{6B63040D-28A4-44A7-AC8A-5C4296F227B0}" srcOrd="0" destOrd="0" presId="urn:microsoft.com/office/officeart/2005/8/layout/radial6"/>
    <dgm:cxn modelId="{84868851-2C9B-4539-9271-D530B6E4BCAD}" srcId="{8C91AE08-9386-47A0-A6E4-483EBA56B725}" destId="{8A7EDCDB-E1B2-4F29-80A2-8FF34B410A24}" srcOrd="0" destOrd="0" parTransId="{93F9CC45-9D03-4063-98A2-386BB366D0EC}" sibTransId="{1AB195EA-8ED1-4DA4-9A98-8157A21401DF}"/>
    <dgm:cxn modelId="{D7690953-1C32-4FB3-8A3D-24E6771070A1}" type="presOf" srcId="{AD240B13-D15F-4D88-B179-D699B95DD44D}" destId="{5A653F94-582C-4CFE-A722-FEA827EC82A5}" srcOrd="0" destOrd="0" presId="urn:microsoft.com/office/officeart/2005/8/layout/radial6"/>
    <dgm:cxn modelId="{E0DB8E73-3A37-44C9-B9D9-89EFF1C5DFCE}" type="presOf" srcId="{577DC460-F856-413D-829B-A5B21C6FA351}" destId="{E9EF6E54-0D2B-4685-BAAB-A4A91B4C2B37}" srcOrd="0" destOrd="0" presId="urn:microsoft.com/office/officeart/2005/8/layout/radial6"/>
    <dgm:cxn modelId="{CDF9B859-3BB0-4749-AB51-2B40494D8CE8}" type="presOf" srcId="{2269E4AF-D3F2-4C49-9190-808188D4CCB4}" destId="{FF91B375-C4E5-427B-ABA9-9128C212A1A3}" srcOrd="0" destOrd="0" presId="urn:microsoft.com/office/officeart/2005/8/layout/radial6"/>
    <dgm:cxn modelId="{39146C93-4E5C-454F-9D03-91D1C0E9C09E}" srcId="{8A7EDCDB-E1B2-4F29-80A2-8FF34B410A24}" destId="{AD240B13-D15F-4D88-B179-D699B95DD44D}" srcOrd="1" destOrd="0" parTransId="{16C41413-0660-4E5D-B9CB-AFB167989014}" sibTransId="{52BBECDB-6A77-409E-A3F4-A0152CDC7130}"/>
    <dgm:cxn modelId="{B2DB2CA3-F541-44D4-AE99-0839909A5A83}" srcId="{8A7EDCDB-E1B2-4F29-80A2-8FF34B410A24}" destId="{3253FCF0-0213-4486-978C-501CE7D8AD5E}" srcOrd="3" destOrd="0" parTransId="{91AF8461-3910-41FC-A837-D9E3E3E1764D}" sibTransId="{78EB0F0C-DC74-44B4-A20C-4E869469AA35}"/>
    <dgm:cxn modelId="{F7C5A1A7-A3AD-41DD-AE4A-1E4F8B720696}" srcId="{8A7EDCDB-E1B2-4F29-80A2-8FF34B410A24}" destId="{E7DA21DB-38F6-4FDE-ABAD-EB5DD00E9E4A}" srcOrd="4" destOrd="0" parTransId="{49CC925E-3191-45EB-A0D2-8A423AE36161}" sibTransId="{2269E4AF-D3F2-4C49-9190-808188D4CCB4}"/>
    <dgm:cxn modelId="{2DFE6EB4-B81D-4C2C-B344-F6826E85E520}" srcId="{8A7EDCDB-E1B2-4F29-80A2-8FF34B410A24}" destId="{8B2E4186-2DD2-4C7E-89B8-D66BE08FC9E9}" srcOrd="2" destOrd="0" parTransId="{2E392B44-7E8E-45D0-9E9E-19E9AFAE3BA3}" sibTransId="{CCD41350-7D57-4EE3-BEEA-069D954FE86D}"/>
    <dgm:cxn modelId="{A7E469B8-57FA-42D7-ACB3-C8CC02A369B1}" type="presOf" srcId="{78EB0F0C-DC74-44B4-A20C-4E869469AA35}" destId="{7109F223-D449-4825-BC71-4F319C34B83C}" srcOrd="0" destOrd="0" presId="urn:microsoft.com/office/officeart/2005/8/layout/radial6"/>
    <dgm:cxn modelId="{8E8844BB-EAC4-4339-9BB8-441ABAA6E2FC}" type="presOf" srcId="{57165E93-5F6B-4B59-A85B-F0E1A5D7E9A5}" destId="{780CD99C-7A3C-4C90-95CA-33E1D2133A65}" srcOrd="0" destOrd="0" presId="urn:microsoft.com/office/officeart/2005/8/layout/radial6"/>
    <dgm:cxn modelId="{9CEB14F0-968E-4910-9630-8EF59AD2E078}" type="presOf" srcId="{8A7EDCDB-E1B2-4F29-80A2-8FF34B410A24}" destId="{B74BC947-A546-4981-966E-476B9BCCA955}" srcOrd="0" destOrd="0" presId="urn:microsoft.com/office/officeart/2005/8/layout/radial6"/>
    <dgm:cxn modelId="{9346C4F7-17E4-4C43-B146-9720B3F5EB28}" type="presOf" srcId="{52BBECDB-6A77-409E-A3F4-A0152CDC7130}" destId="{BA6C88A4-BD7A-484B-A647-FAC370C6B637}" srcOrd="0" destOrd="0" presId="urn:microsoft.com/office/officeart/2005/8/layout/radial6"/>
    <dgm:cxn modelId="{EBDAFDFD-3FF6-415A-95B5-EDA43F888AA2}" type="presOf" srcId="{3253FCF0-0213-4486-978C-501CE7D8AD5E}" destId="{F04D3ADE-3964-451C-B695-037DB4C75754}" srcOrd="0" destOrd="0" presId="urn:microsoft.com/office/officeart/2005/8/layout/radial6"/>
    <dgm:cxn modelId="{B7FD5CC1-7280-407C-82C0-807296DA22F4}" type="presParOf" srcId="{7ECA6F76-C197-425E-9451-2EA7A275EA1C}" destId="{B74BC947-A546-4981-966E-476B9BCCA955}" srcOrd="0" destOrd="0" presId="urn:microsoft.com/office/officeart/2005/8/layout/radial6"/>
    <dgm:cxn modelId="{A14434A8-8F12-4833-A61E-24DF4D3FC099}" type="presParOf" srcId="{7ECA6F76-C197-425E-9451-2EA7A275EA1C}" destId="{780CD99C-7A3C-4C90-95CA-33E1D2133A65}" srcOrd="1" destOrd="0" presId="urn:microsoft.com/office/officeart/2005/8/layout/radial6"/>
    <dgm:cxn modelId="{BD3AA9A0-66D6-4AD0-B2C1-10FAC4332584}" type="presParOf" srcId="{7ECA6F76-C197-425E-9451-2EA7A275EA1C}" destId="{CF5B2F18-52D2-4066-822C-699B4F395152}" srcOrd="2" destOrd="0" presId="urn:microsoft.com/office/officeart/2005/8/layout/radial6"/>
    <dgm:cxn modelId="{6B0477EC-664F-4C85-8CFB-D3292CC68694}" type="presParOf" srcId="{7ECA6F76-C197-425E-9451-2EA7A275EA1C}" destId="{E9EF6E54-0D2B-4685-BAAB-A4A91B4C2B37}" srcOrd="3" destOrd="0" presId="urn:microsoft.com/office/officeart/2005/8/layout/radial6"/>
    <dgm:cxn modelId="{6430E0B6-8A97-4F8D-A711-8CA747A296E1}" type="presParOf" srcId="{7ECA6F76-C197-425E-9451-2EA7A275EA1C}" destId="{5A653F94-582C-4CFE-A722-FEA827EC82A5}" srcOrd="4" destOrd="0" presId="urn:microsoft.com/office/officeart/2005/8/layout/radial6"/>
    <dgm:cxn modelId="{C4AC4446-F52D-49D9-A02F-E0010CE16512}" type="presParOf" srcId="{7ECA6F76-C197-425E-9451-2EA7A275EA1C}" destId="{3897B556-8090-418E-96F7-70A6704831D6}" srcOrd="5" destOrd="0" presId="urn:microsoft.com/office/officeart/2005/8/layout/radial6"/>
    <dgm:cxn modelId="{A250BA76-7392-464B-A7C8-84EAA83D23B3}" type="presParOf" srcId="{7ECA6F76-C197-425E-9451-2EA7A275EA1C}" destId="{BA6C88A4-BD7A-484B-A647-FAC370C6B637}" srcOrd="6" destOrd="0" presId="urn:microsoft.com/office/officeart/2005/8/layout/radial6"/>
    <dgm:cxn modelId="{5F339E61-34C9-4604-B451-EFEE21327529}" type="presParOf" srcId="{7ECA6F76-C197-425E-9451-2EA7A275EA1C}" destId="{51CF5FFB-0985-4915-B936-DF9CAC1BBF48}" srcOrd="7" destOrd="0" presId="urn:microsoft.com/office/officeart/2005/8/layout/radial6"/>
    <dgm:cxn modelId="{AEF07946-016E-4D20-92FC-F2C5A25F3B10}" type="presParOf" srcId="{7ECA6F76-C197-425E-9451-2EA7A275EA1C}" destId="{1BFB18FC-C16F-4B45-90A5-CACC7CAEC572}" srcOrd="8" destOrd="0" presId="urn:microsoft.com/office/officeart/2005/8/layout/radial6"/>
    <dgm:cxn modelId="{03A9E427-BC92-4A70-B2E3-A266BEF1B888}" type="presParOf" srcId="{7ECA6F76-C197-425E-9451-2EA7A275EA1C}" destId="{E0A0990A-9F58-4EBD-ADA3-9ECF7B3F1287}" srcOrd="9" destOrd="0" presId="urn:microsoft.com/office/officeart/2005/8/layout/radial6"/>
    <dgm:cxn modelId="{F4B8B98B-38C1-4BCF-9B37-1D6715F3EFE4}" type="presParOf" srcId="{7ECA6F76-C197-425E-9451-2EA7A275EA1C}" destId="{F04D3ADE-3964-451C-B695-037DB4C75754}" srcOrd="10" destOrd="0" presId="urn:microsoft.com/office/officeart/2005/8/layout/radial6"/>
    <dgm:cxn modelId="{79A27B76-B122-4AB0-ABB0-204AE9108DBD}" type="presParOf" srcId="{7ECA6F76-C197-425E-9451-2EA7A275EA1C}" destId="{408DA49C-1B4C-4D76-9818-DD6402F359B4}" srcOrd="11" destOrd="0" presId="urn:microsoft.com/office/officeart/2005/8/layout/radial6"/>
    <dgm:cxn modelId="{C96CCC7B-8F82-47E6-A24C-86BC8BE6729D}" type="presParOf" srcId="{7ECA6F76-C197-425E-9451-2EA7A275EA1C}" destId="{7109F223-D449-4825-BC71-4F319C34B83C}" srcOrd="12" destOrd="0" presId="urn:microsoft.com/office/officeart/2005/8/layout/radial6"/>
    <dgm:cxn modelId="{CB1A88AB-E73A-4B1D-9088-2D682780369B}" type="presParOf" srcId="{7ECA6F76-C197-425E-9451-2EA7A275EA1C}" destId="{6B63040D-28A4-44A7-AC8A-5C4296F227B0}" srcOrd="13" destOrd="0" presId="urn:microsoft.com/office/officeart/2005/8/layout/radial6"/>
    <dgm:cxn modelId="{270B10B8-C6BD-46BE-B5E8-C6D4C758A09E}" type="presParOf" srcId="{7ECA6F76-C197-425E-9451-2EA7A275EA1C}" destId="{BA58401F-90C1-4B8B-8353-C9B8B15B40B4}" srcOrd="14" destOrd="0" presId="urn:microsoft.com/office/officeart/2005/8/layout/radial6"/>
    <dgm:cxn modelId="{9E3FD39C-3EA7-4BEF-B291-E2F376E06192}" type="presParOf" srcId="{7ECA6F76-C197-425E-9451-2EA7A275EA1C}" destId="{FF91B375-C4E5-427B-ABA9-9128C212A1A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292833-F274-4D5B-BCDC-96A963BCFD0C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F72AA00D-1C91-448A-A63D-F28C89C7C366}">
      <dgm:prSet phldrT="[Text]" custT="1"/>
      <dgm:spPr/>
      <dgm:t>
        <a:bodyPr/>
        <a:lstStyle/>
        <a:p>
          <a:r>
            <a:rPr lang="hi-IN" sz="2400" b="0" dirty="0">
              <a:solidFill>
                <a:srgbClr val="5B9BD5"/>
              </a:solidFill>
            </a:rPr>
            <a:t>उप</a:t>
          </a:r>
          <a:r>
            <a:rPr lang="en-IN" sz="2400" b="0" dirty="0">
              <a:solidFill>
                <a:srgbClr val="5B9BD5"/>
              </a:solidFill>
            </a:rPr>
            <a:t> </a:t>
          </a:r>
          <a:r>
            <a:rPr lang="hi-IN" sz="2400" b="0" dirty="0">
              <a:solidFill>
                <a:srgbClr val="5B9BD5"/>
              </a:solidFill>
            </a:rPr>
            <a:t>शीर्षक</a:t>
          </a:r>
          <a:r>
            <a:rPr lang="en-IN" sz="2400" b="0" dirty="0">
              <a:solidFill>
                <a:srgbClr val="5B9BD5"/>
              </a:solidFill>
            </a:rPr>
            <a:t> </a:t>
          </a:r>
          <a:r>
            <a:rPr lang="hi-IN" sz="2400" b="0" dirty="0">
              <a:solidFill>
                <a:srgbClr val="5B9BD5"/>
              </a:solidFill>
            </a:rPr>
            <a:t>एक</a:t>
          </a:r>
          <a:r>
            <a:rPr lang="en-IN" sz="2400" b="0" dirty="0">
              <a:solidFill>
                <a:srgbClr val="5B9BD5"/>
              </a:solidFill>
            </a:rPr>
            <a:t> </a:t>
          </a:r>
          <a:endParaRPr lang="en-IN" sz="2400" dirty="0">
            <a:solidFill>
              <a:srgbClr val="5B9BD5"/>
            </a:solidFill>
          </a:endParaRPr>
        </a:p>
      </dgm:t>
    </dgm:pt>
    <dgm:pt modelId="{65B56F1A-9059-41EE-823F-6AF520750C61}" type="parTrans" cxnId="{0DE0EDCA-402B-448A-A56F-0C54EC47DFF3}">
      <dgm:prSet/>
      <dgm:spPr/>
      <dgm:t>
        <a:bodyPr/>
        <a:lstStyle/>
        <a:p>
          <a:endParaRPr lang="en-IN"/>
        </a:p>
      </dgm:t>
    </dgm:pt>
    <dgm:pt modelId="{4F40C852-E362-43E3-8E4A-B3255FB95766}" type="sibTrans" cxnId="{0DE0EDCA-402B-448A-A56F-0C54EC47DFF3}">
      <dgm:prSet/>
      <dgm:spPr/>
      <dgm:t>
        <a:bodyPr/>
        <a:lstStyle/>
        <a:p>
          <a:endParaRPr lang="en-IN"/>
        </a:p>
      </dgm:t>
    </dgm:pt>
    <dgm:pt modelId="{57ABBE9D-1966-4A16-8785-22E410747F67}">
      <dgm:prSet phldrT="[Text]" custT="1"/>
      <dgm:spPr/>
      <dgm:t>
        <a:bodyPr/>
        <a:lstStyle/>
        <a:p>
          <a:r>
            <a:rPr lang="hi-IN" sz="2400" b="0" dirty="0">
              <a:solidFill>
                <a:srgbClr val="65BD8B"/>
              </a:solidFill>
            </a:rPr>
            <a:t>उप</a:t>
          </a:r>
          <a:r>
            <a:rPr lang="en-IN" sz="2400" b="0" dirty="0">
              <a:solidFill>
                <a:srgbClr val="65BD8B"/>
              </a:solidFill>
            </a:rPr>
            <a:t> </a:t>
          </a:r>
          <a:r>
            <a:rPr lang="hi-IN" sz="2400" b="0" dirty="0">
              <a:solidFill>
                <a:srgbClr val="65BD8B"/>
              </a:solidFill>
            </a:rPr>
            <a:t>शीर्षक</a:t>
          </a:r>
          <a:r>
            <a:rPr lang="en-IN" sz="2400" b="0" dirty="0">
              <a:solidFill>
                <a:srgbClr val="65BD8B"/>
              </a:solidFill>
            </a:rPr>
            <a:t> </a:t>
          </a:r>
          <a:r>
            <a:rPr lang="hi-IN" sz="2400" b="0" dirty="0">
              <a:solidFill>
                <a:srgbClr val="65BD8B"/>
              </a:solidFill>
            </a:rPr>
            <a:t>दो</a:t>
          </a:r>
          <a:r>
            <a:rPr lang="en-IN" sz="2400" b="0" dirty="0">
              <a:solidFill>
                <a:srgbClr val="65BD8B"/>
              </a:solidFill>
            </a:rPr>
            <a:t> </a:t>
          </a:r>
          <a:endParaRPr lang="en-IN" sz="2400" dirty="0">
            <a:solidFill>
              <a:srgbClr val="65BD8B"/>
            </a:solidFill>
          </a:endParaRPr>
        </a:p>
      </dgm:t>
    </dgm:pt>
    <dgm:pt modelId="{98FACD8A-5144-4CAB-B387-10975F222948}" type="parTrans" cxnId="{D17CBB77-36EA-4A19-ACA1-DD95B81AAF0D}">
      <dgm:prSet/>
      <dgm:spPr/>
      <dgm:t>
        <a:bodyPr/>
        <a:lstStyle/>
        <a:p>
          <a:endParaRPr lang="en-IN"/>
        </a:p>
      </dgm:t>
    </dgm:pt>
    <dgm:pt modelId="{7ED52B02-5387-431E-B95D-67BBA8CA1CA3}" type="sibTrans" cxnId="{D17CBB77-36EA-4A19-ACA1-DD95B81AAF0D}">
      <dgm:prSet/>
      <dgm:spPr/>
      <dgm:t>
        <a:bodyPr/>
        <a:lstStyle/>
        <a:p>
          <a:endParaRPr lang="en-IN"/>
        </a:p>
      </dgm:t>
    </dgm:pt>
    <dgm:pt modelId="{3B94243B-B0D4-4213-8AD4-F65221B795FB}">
      <dgm:prSet phldrT="[Text]" custT="1"/>
      <dgm:spPr/>
      <dgm:t>
        <a:bodyPr/>
        <a:lstStyle/>
        <a:p>
          <a:r>
            <a:rPr lang="hi-IN" sz="2400" b="0" dirty="0">
              <a:solidFill>
                <a:srgbClr val="92CB4A"/>
              </a:solidFill>
            </a:rPr>
            <a:t>उप</a:t>
          </a:r>
          <a:r>
            <a:rPr lang="en-IN" sz="2400" b="0" dirty="0">
              <a:solidFill>
                <a:srgbClr val="92CB4A"/>
              </a:solidFill>
            </a:rPr>
            <a:t> </a:t>
          </a:r>
          <a:r>
            <a:rPr lang="hi-IN" sz="2400" b="0" dirty="0">
              <a:solidFill>
                <a:srgbClr val="92CB4A"/>
              </a:solidFill>
            </a:rPr>
            <a:t>शीर्षक</a:t>
          </a:r>
          <a:r>
            <a:rPr lang="en-IN" sz="2400" b="0" dirty="0">
              <a:solidFill>
                <a:srgbClr val="92CB4A"/>
              </a:solidFill>
            </a:rPr>
            <a:t> </a:t>
          </a:r>
          <a:r>
            <a:rPr lang="hi-IN" sz="2400" b="0" dirty="0">
              <a:solidFill>
                <a:srgbClr val="92CB4A"/>
              </a:solidFill>
            </a:rPr>
            <a:t>तीन</a:t>
          </a:r>
          <a:r>
            <a:rPr lang="en-IN" sz="2400" b="0" dirty="0">
              <a:solidFill>
                <a:srgbClr val="92CB4A"/>
              </a:solidFill>
            </a:rPr>
            <a:t> </a:t>
          </a:r>
          <a:endParaRPr lang="en-IN" sz="2400" dirty="0">
            <a:solidFill>
              <a:srgbClr val="92CB4A"/>
            </a:solidFill>
          </a:endParaRPr>
        </a:p>
      </dgm:t>
    </dgm:pt>
    <dgm:pt modelId="{CB86AA96-4CED-495B-90B9-90F5ED82195A}" type="parTrans" cxnId="{496D0D49-35C1-4697-956F-3E0F62A1FC55}">
      <dgm:prSet/>
      <dgm:spPr/>
      <dgm:t>
        <a:bodyPr/>
        <a:lstStyle/>
        <a:p>
          <a:endParaRPr lang="en-IN"/>
        </a:p>
      </dgm:t>
    </dgm:pt>
    <dgm:pt modelId="{DB1F6992-F67C-464B-85A3-05AAF13303FD}" type="sibTrans" cxnId="{496D0D49-35C1-4697-956F-3E0F62A1FC55}">
      <dgm:prSet/>
      <dgm:spPr/>
      <dgm:t>
        <a:bodyPr/>
        <a:lstStyle/>
        <a:p>
          <a:endParaRPr lang="en-IN"/>
        </a:p>
      </dgm:t>
    </dgm:pt>
    <dgm:pt modelId="{AC27E8CD-7A8C-42D0-9C30-91819FCE05D7}" type="pres">
      <dgm:prSet presAssocID="{37292833-F274-4D5B-BCDC-96A963BCFD0C}" presName="compositeShape" presStyleCnt="0">
        <dgm:presLayoutVars>
          <dgm:dir/>
          <dgm:resizeHandles/>
        </dgm:presLayoutVars>
      </dgm:prSet>
      <dgm:spPr/>
    </dgm:pt>
    <dgm:pt modelId="{80895FEB-E444-495D-9B76-983945F48F92}" type="pres">
      <dgm:prSet presAssocID="{37292833-F274-4D5B-BCDC-96A963BCFD0C}" presName="pyramid" presStyleLbl="node1" presStyleIdx="0" presStyleCnt="1"/>
      <dgm:spPr>
        <a:solidFill>
          <a:srgbClr val="4DC58D"/>
        </a:solidFill>
      </dgm:spPr>
    </dgm:pt>
    <dgm:pt modelId="{A8123ABA-64C9-461A-B980-45D0022277A6}" type="pres">
      <dgm:prSet presAssocID="{37292833-F274-4D5B-BCDC-96A963BCFD0C}" presName="theList" presStyleCnt="0"/>
      <dgm:spPr/>
    </dgm:pt>
    <dgm:pt modelId="{F16F272C-E1BA-4350-9652-4950ADDC2261}" type="pres">
      <dgm:prSet presAssocID="{F72AA00D-1C91-448A-A63D-F28C89C7C366}" presName="aNode" presStyleLbl="fgAcc1" presStyleIdx="0" presStyleCnt="3">
        <dgm:presLayoutVars>
          <dgm:bulletEnabled val="1"/>
        </dgm:presLayoutVars>
      </dgm:prSet>
      <dgm:spPr/>
    </dgm:pt>
    <dgm:pt modelId="{9D985993-7253-4EBC-A85F-7D36D95FD759}" type="pres">
      <dgm:prSet presAssocID="{F72AA00D-1C91-448A-A63D-F28C89C7C366}" presName="aSpace" presStyleCnt="0"/>
      <dgm:spPr/>
    </dgm:pt>
    <dgm:pt modelId="{37E98151-C383-4940-BA16-1AC0D5D437E3}" type="pres">
      <dgm:prSet presAssocID="{57ABBE9D-1966-4A16-8785-22E410747F67}" presName="aNode" presStyleLbl="fgAcc1" presStyleIdx="1" presStyleCnt="3">
        <dgm:presLayoutVars>
          <dgm:bulletEnabled val="1"/>
        </dgm:presLayoutVars>
      </dgm:prSet>
      <dgm:spPr/>
    </dgm:pt>
    <dgm:pt modelId="{BBD373F6-2E6E-4BB9-91AF-BEAD311757C7}" type="pres">
      <dgm:prSet presAssocID="{57ABBE9D-1966-4A16-8785-22E410747F67}" presName="aSpace" presStyleCnt="0"/>
      <dgm:spPr/>
    </dgm:pt>
    <dgm:pt modelId="{C1C2C0F9-2239-42C7-8AD6-5D7337D41AD0}" type="pres">
      <dgm:prSet presAssocID="{3B94243B-B0D4-4213-8AD4-F65221B795FB}" presName="aNode" presStyleLbl="fgAcc1" presStyleIdx="2" presStyleCnt="3">
        <dgm:presLayoutVars>
          <dgm:bulletEnabled val="1"/>
        </dgm:presLayoutVars>
      </dgm:prSet>
      <dgm:spPr/>
    </dgm:pt>
    <dgm:pt modelId="{02417126-B12D-4D9A-BE5D-40B06F77BA6E}" type="pres">
      <dgm:prSet presAssocID="{3B94243B-B0D4-4213-8AD4-F65221B795FB}" presName="aSpace" presStyleCnt="0"/>
      <dgm:spPr/>
    </dgm:pt>
  </dgm:ptLst>
  <dgm:cxnLst>
    <dgm:cxn modelId="{9B100F0F-7999-4D4F-B2C5-9936362FFDDE}" type="presOf" srcId="{37292833-F274-4D5B-BCDC-96A963BCFD0C}" destId="{AC27E8CD-7A8C-42D0-9C30-91819FCE05D7}" srcOrd="0" destOrd="0" presId="urn:microsoft.com/office/officeart/2005/8/layout/pyramid2"/>
    <dgm:cxn modelId="{54ACEE20-1533-49EB-A3C0-578EAA03F15A}" type="presOf" srcId="{F72AA00D-1C91-448A-A63D-F28C89C7C366}" destId="{F16F272C-E1BA-4350-9652-4950ADDC2261}" srcOrd="0" destOrd="0" presId="urn:microsoft.com/office/officeart/2005/8/layout/pyramid2"/>
    <dgm:cxn modelId="{496D0D49-35C1-4697-956F-3E0F62A1FC55}" srcId="{37292833-F274-4D5B-BCDC-96A963BCFD0C}" destId="{3B94243B-B0D4-4213-8AD4-F65221B795FB}" srcOrd="2" destOrd="0" parTransId="{CB86AA96-4CED-495B-90B9-90F5ED82195A}" sibTransId="{DB1F6992-F67C-464B-85A3-05AAF13303FD}"/>
    <dgm:cxn modelId="{D17CBB77-36EA-4A19-ACA1-DD95B81AAF0D}" srcId="{37292833-F274-4D5B-BCDC-96A963BCFD0C}" destId="{57ABBE9D-1966-4A16-8785-22E410747F67}" srcOrd="1" destOrd="0" parTransId="{98FACD8A-5144-4CAB-B387-10975F222948}" sibTransId="{7ED52B02-5387-431E-B95D-67BBA8CA1CA3}"/>
    <dgm:cxn modelId="{2151BCA3-57FE-4D01-BBD3-0F0CE3EDF8E8}" type="presOf" srcId="{3B94243B-B0D4-4213-8AD4-F65221B795FB}" destId="{C1C2C0F9-2239-42C7-8AD6-5D7337D41AD0}" srcOrd="0" destOrd="0" presId="urn:microsoft.com/office/officeart/2005/8/layout/pyramid2"/>
    <dgm:cxn modelId="{D96B8AB3-6795-43C2-95E8-9A16591A4F5D}" type="presOf" srcId="{57ABBE9D-1966-4A16-8785-22E410747F67}" destId="{37E98151-C383-4940-BA16-1AC0D5D437E3}" srcOrd="0" destOrd="0" presId="urn:microsoft.com/office/officeart/2005/8/layout/pyramid2"/>
    <dgm:cxn modelId="{0DE0EDCA-402B-448A-A56F-0C54EC47DFF3}" srcId="{37292833-F274-4D5B-BCDC-96A963BCFD0C}" destId="{F72AA00D-1C91-448A-A63D-F28C89C7C366}" srcOrd="0" destOrd="0" parTransId="{65B56F1A-9059-41EE-823F-6AF520750C61}" sibTransId="{4F40C852-E362-43E3-8E4A-B3255FB95766}"/>
    <dgm:cxn modelId="{9A8F7990-874D-401E-B396-8DC63340FF0F}" type="presParOf" srcId="{AC27E8CD-7A8C-42D0-9C30-91819FCE05D7}" destId="{80895FEB-E444-495D-9B76-983945F48F92}" srcOrd="0" destOrd="0" presId="urn:microsoft.com/office/officeart/2005/8/layout/pyramid2"/>
    <dgm:cxn modelId="{5C99A1E4-8BAC-42F8-878C-68F0A6A9230C}" type="presParOf" srcId="{AC27E8CD-7A8C-42D0-9C30-91819FCE05D7}" destId="{A8123ABA-64C9-461A-B980-45D0022277A6}" srcOrd="1" destOrd="0" presId="urn:microsoft.com/office/officeart/2005/8/layout/pyramid2"/>
    <dgm:cxn modelId="{E156A124-E4C2-420F-B548-693F12945D19}" type="presParOf" srcId="{A8123ABA-64C9-461A-B980-45D0022277A6}" destId="{F16F272C-E1BA-4350-9652-4950ADDC2261}" srcOrd="0" destOrd="0" presId="urn:microsoft.com/office/officeart/2005/8/layout/pyramid2"/>
    <dgm:cxn modelId="{BEEAE527-490E-48B0-9ED2-65B4502C2381}" type="presParOf" srcId="{A8123ABA-64C9-461A-B980-45D0022277A6}" destId="{9D985993-7253-4EBC-A85F-7D36D95FD759}" srcOrd="1" destOrd="0" presId="urn:microsoft.com/office/officeart/2005/8/layout/pyramid2"/>
    <dgm:cxn modelId="{500BA715-DFAF-42F9-9EC7-6ABD36ACDA05}" type="presParOf" srcId="{A8123ABA-64C9-461A-B980-45D0022277A6}" destId="{37E98151-C383-4940-BA16-1AC0D5D437E3}" srcOrd="2" destOrd="0" presId="urn:microsoft.com/office/officeart/2005/8/layout/pyramid2"/>
    <dgm:cxn modelId="{ADE7CD93-9F94-4BDC-9BAC-137F5457E897}" type="presParOf" srcId="{A8123ABA-64C9-461A-B980-45D0022277A6}" destId="{BBD373F6-2E6E-4BB9-91AF-BEAD311757C7}" srcOrd="3" destOrd="0" presId="urn:microsoft.com/office/officeart/2005/8/layout/pyramid2"/>
    <dgm:cxn modelId="{7A4DBC63-8D67-4257-A1E4-71444C57E198}" type="presParOf" srcId="{A8123ABA-64C9-461A-B980-45D0022277A6}" destId="{C1C2C0F9-2239-42C7-8AD6-5D7337D41AD0}" srcOrd="4" destOrd="0" presId="urn:microsoft.com/office/officeart/2005/8/layout/pyramid2"/>
    <dgm:cxn modelId="{90D1C3F4-36C1-4688-93F7-C5288C44AFC1}" type="presParOf" srcId="{A8123ABA-64C9-461A-B980-45D0022277A6}" destId="{02417126-B12D-4D9A-BE5D-40B06F77BA6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E40308-E6E6-4354-B682-19D5A63BC554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267D356-6569-4BE0-A7F6-7E819D4C3948}">
      <dgm:prSet phldrT="[Text]"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D149C021-349B-4AF5-A13A-18771A168A69}" type="parTrans" cxnId="{D5876819-7415-4CB4-8520-3D5ED44E05F3}">
      <dgm:prSet/>
      <dgm:spPr/>
      <dgm:t>
        <a:bodyPr/>
        <a:lstStyle/>
        <a:p>
          <a:endParaRPr lang="en-IN"/>
        </a:p>
      </dgm:t>
    </dgm:pt>
    <dgm:pt modelId="{7C65D216-F3C0-4104-98BA-BAF33F705267}" type="sibTrans" cxnId="{D5876819-7415-4CB4-8520-3D5ED44E05F3}">
      <dgm:prSet/>
      <dgm:spPr/>
      <dgm:t>
        <a:bodyPr/>
        <a:lstStyle/>
        <a:p>
          <a:endParaRPr lang="en-IN"/>
        </a:p>
      </dgm:t>
    </dgm:pt>
    <dgm:pt modelId="{3C969C0A-B9E0-4BE2-B718-1DDB28F38B81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A200EC02-FF91-4F36-B2AC-E4C5917A6456}" type="parTrans" cxnId="{3A7216CE-FCB8-430F-A852-AA69152C5F1F}">
      <dgm:prSet/>
      <dgm:spPr/>
      <dgm:t>
        <a:bodyPr/>
        <a:lstStyle/>
        <a:p>
          <a:endParaRPr lang="en-IN"/>
        </a:p>
      </dgm:t>
    </dgm:pt>
    <dgm:pt modelId="{4741ED9B-2110-4671-9D0E-5141DC706168}" type="sibTrans" cxnId="{3A7216CE-FCB8-430F-A852-AA69152C5F1F}">
      <dgm:prSet/>
      <dgm:spPr/>
      <dgm:t>
        <a:bodyPr/>
        <a:lstStyle/>
        <a:p>
          <a:endParaRPr lang="en-IN"/>
        </a:p>
      </dgm:t>
    </dgm:pt>
    <dgm:pt modelId="{9C2A98A5-C4BF-4510-AABF-7B3A319CD321}">
      <dgm:prSet phldrT="[Text]"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8167941E-9A17-4458-94D7-02497DBEB270}" type="parTrans" cxnId="{935B4721-79E1-42D4-8BF3-00879756B31D}">
      <dgm:prSet/>
      <dgm:spPr/>
      <dgm:t>
        <a:bodyPr/>
        <a:lstStyle/>
        <a:p>
          <a:endParaRPr lang="en-IN"/>
        </a:p>
      </dgm:t>
    </dgm:pt>
    <dgm:pt modelId="{3638223C-AD91-4981-BD4E-730FF6F3AB7B}" type="sibTrans" cxnId="{935B4721-79E1-42D4-8BF3-00879756B31D}">
      <dgm:prSet/>
      <dgm:spPr/>
      <dgm:t>
        <a:bodyPr/>
        <a:lstStyle/>
        <a:p>
          <a:endParaRPr lang="en-IN"/>
        </a:p>
      </dgm:t>
    </dgm:pt>
    <dgm:pt modelId="{38C7AF0E-9E16-488F-9CC6-BBB7B80136E8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8A6EF893-9096-4899-9954-BEE334154063}" type="parTrans" cxnId="{C3540A91-BAAD-468B-B1B9-CD449C45D477}">
      <dgm:prSet/>
      <dgm:spPr/>
      <dgm:t>
        <a:bodyPr/>
        <a:lstStyle/>
        <a:p>
          <a:endParaRPr lang="en-IN"/>
        </a:p>
      </dgm:t>
    </dgm:pt>
    <dgm:pt modelId="{181A8EEF-9591-4689-AD9A-16908A4C1879}" type="sibTrans" cxnId="{C3540A91-BAAD-468B-B1B9-CD449C45D477}">
      <dgm:prSet/>
      <dgm:spPr/>
      <dgm:t>
        <a:bodyPr/>
        <a:lstStyle/>
        <a:p>
          <a:endParaRPr lang="en-IN"/>
        </a:p>
      </dgm:t>
    </dgm:pt>
    <dgm:pt modelId="{9FC6FF12-7411-413D-AF50-870F6938CFA1}">
      <dgm:prSet phldrT="[Text]"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45BAA31D-BAA9-4B4D-8AE1-A31A06A37B7C}" type="parTrans" cxnId="{1ECACF20-403D-4F13-87EE-E16F971D6FB5}">
      <dgm:prSet/>
      <dgm:spPr/>
      <dgm:t>
        <a:bodyPr/>
        <a:lstStyle/>
        <a:p>
          <a:endParaRPr lang="en-IN"/>
        </a:p>
      </dgm:t>
    </dgm:pt>
    <dgm:pt modelId="{5CF7A8AB-2943-46D3-A7E0-DB6DAA675D52}" type="sibTrans" cxnId="{1ECACF20-403D-4F13-87EE-E16F971D6FB5}">
      <dgm:prSet/>
      <dgm:spPr/>
      <dgm:t>
        <a:bodyPr/>
        <a:lstStyle/>
        <a:p>
          <a:endParaRPr lang="en-IN"/>
        </a:p>
      </dgm:t>
    </dgm:pt>
    <dgm:pt modelId="{F4458448-C78C-4A6E-8D67-DBA9E8DF1C4E}">
      <dgm:prSet phldrT="[Text]"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9FB2A5DE-596C-4A37-8F90-B28C33F67EFA}" type="parTrans" cxnId="{DB93E225-4812-4C25-83F2-A29B67DEE737}">
      <dgm:prSet/>
      <dgm:spPr/>
      <dgm:t>
        <a:bodyPr/>
        <a:lstStyle/>
        <a:p>
          <a:endParaRPr lang="en-IN"/>
        </a:p>
      </dgm:t>
    </dgm:pt>
    <dgm:pt modelId="{ECC378AA-1D5E-4CE1-9E74-1C1419EC8CB1}" type="sibTrans" cxnId="{DB93E225-4812-4C25-83F2-A29B67DEE737}">
      <dgm:prSet/>
      <dgm:spPr/>
      <dgm:t>
        <a:bodyPr/>
        <a:lstStyle/>
        <a:p>
          <a:endParaRPr lang="en-IN"/>
        </a:p>
      </dgm:t>
    </dgm:pt>
    <dgm:pt modelId="{D37707C5-638E-4625-AC6C-FFFAB41586D1}">
      <dgm:prSet phldrT="[Text]" custT="1"/>
      <dgm:spPr/>
      <dgm:t>
        <a:bodyPr anchor="b"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150B9E6D-F388-4E7A-AC74-71101BC9965E}" type="parTrans" cxnId="{F09972A5-50E1-41F5-8BC1-EB2A34D18547}">
      <dgm:prSet/>
      <dgm:spPr/>
      <dgm:t>
        <a:bodyPr/>
        <a:lstStyle/>
        <a:p>
          <a:endParaRPr lang="en-IN"/>
        </a:p>
      </dgm:t>
    </dgm:pt>
    <dgm:pt modelId="{4B6CCEA7-A944-421E-845D-35DAC49CD7DE}" type="sibTrans" cxnId="{F09972A5-50E1-41F5-8BC1-EB2A34D18547}">
      <dgm:prSet/>
      <dgm:spPr/>
      <dgm:t>
        <a:bodyPr/>
        <a:lstStyle/>
        <a:p>
          <a:endParaRPr lang="en-IN"/>
        </a:p>
      </dgm:t>
    </dgm:pt>
    <dgm:pt modelId="{75DB571A-9A72-4FCB-9204-0885D1409BC3}">
      <dgm:prSet phldrT="[Text]" custT="1"/>
      <dgm:spPr/>
      <dgm:t>
        <a:bodyPr anchor="b"/>
        <a:lstStyle/>
        <a:p>
          <a:pPr algn="ctr"/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2A523EB6-0DF4-4F01-88C3-44D709785026}" type="sibTrans" cxnId="{609C6959-4665-42BA-AE2B-E059243C3B8A}">
      <dgm:prSet/>
      <dgm:spPr/>
      <dgm:t>
        <a:bodyPr/>
        <a:lstStyle/>
        <a:p>
          <a:endParaRPr lang="en-IN"/>
        </a:p>
      </dgm:t>
    </dgm:pt>
    <dgm:pt modelId="{401EE361-1E09-42D5-883C-F0A7F3B20CEF}" type="parTrans" cxnId="{609C6959-4665-42BA-AE2B-E059243C3B8A}">
      <dgm:prSet/>
      <dgm:spPr/>
      <dgm:t>
        <a:bodyPr/>
        <a:lstStyle/>
        <a:p>
          <a:endParaRPr lang="en-IN"/>
        </a:p>
      </dgm:t>
    </dgm:pt>
    <dgm:pt modelId="{78498FA9-BB4B-43D3-B4FF-456C740671D6}" type="pres">
      <dgm:prSet presAssocID="{C0E40308-E6E6-4354-B682-19D5A63BC5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4993F12-B8F1-4511-B3DB-57D6793B3871}" type="pres">
      <dgm:prSet presAssocID="{C0E40308-E6E6-4354-B682-19D5A63BC554}" presName="children" presStyleCnt="0"/>
      <dgm:spPr/>
    </dgm:pt>
    <dgm:pt modelId="{ECC3C103-A763-4E0D-BED3-30B2A1C2E050}" type="pres">
      <dgm:prSet presAssocID="{C0E40308-E6E6-4354-B682-19D5A63BC554}" presName="child1group" presStyleCnt="0"/>
      <dgm:spPr/>
    </dgm:pt>
    <dgm:pt modelId="{85035C7E-1B9E-4A02-9D46-4BF1886A0E6B}" type="pres">
      <dgm:prSet presAssocID="{C0E40308-E6E6-4354-B682-19D5A63BC554}" presName="child1" presStyleLbl="bgAcc1" presStyleIdx="0" presStyleCnt="4"/>
      <dgm:spPr/>
    </dgm:pt>
    <dgm:pt modelId="{0A9FA36B-3ADC-4EFF-9482-3CE69587012B}" type="pres">
      <dgm:prSet presAssocID="{C0E40308-E6E6-4354-B682-19D5A63BC554}" presName="child1Text" presStyleLbl="bgAcc1" presStyleIdx="0" presStyleCnt="4">
        <dgm:presLayoutVars>
          <dgm:bulletEnabled val="1"/>
        </dgm:presLayoutVars>
      </dgm:prSet>
      <dgm:spPr/>
    </dgm:pt>
    <dgm:pt modelId="{19249081-7E62-48A3-8E13-4783F1442097}" type="pres">
      <dgm:prSet presAssocID="{C0E40308-E6E6-4354-B682-19D5A63BC554}" presName="child2group" presStyleCnt="0"/>
      <dgm:spPr/>
    </dgm:pt>
    <dgm:pt modelId="{3D1DE867-A4BC-4CE7-ACC5-355C61F46E72}" type="pres">
      <dgm:prSet presAssocID="{C0E40308-E6E6-4354-B682-19D5A63BC554}" presName="child2" presStyleLbl="bgAcc1" presStyleIdx="1" presStyleCnt="4"/>
      <dgm:spPr/>
    </dgm:pt>
    <dgm:pt modelId="{FF06A423-BB60-4587-A70B-E98FF3E402A8}" type="pres">
      <dgm:prSet presAssocID="{C0E40308-E6E6-4354-B682-19D5A63BC554}" presName="child2Text" presStyleLbl="bgAcc1" presStyleIdx="1" presStyleCnt="4">
        <dgm:presLayoutVars>
          <dgm:bulletEnabled val="1"/>
        </dgm:presLayoutVars>
      </dgm:prSet>
      <dgm:spPr/>
    </dgm:pt>
    <dgm:pt modelId="{89408F9E-D31F-4F32-9675-5F1BCD128CA2}" type="pres">
      <dgm:prSet presAssocID="{C0E40308-E6E6-4354-B682-19D5A63BC554}" presName="child3group" presStyleCnt="0"/>
      <dgm:spPr/>
    </dgm:pt>
    <dgm:pt modelId="{E8474F3D-84EE-4D36-AD81-3349ABEF1B7C}" type="pres">
      <dgm:prSet presAssocID="{C0E40308-E6E6-4354-B682-19D5A63BC554}" presName="child3" presStyleLbl="bgAcc1" presStyleIdx="2" presStyleCnt="4"/>
      <dgm:spPr/>
    </dgm:pt>
    <dgm:pt modelId="{F11C5A7D-5058-4D31-A79B-ED755D7A012C}" type="pres">
      <dgm:prSet presAssocID="{C0E40308-E6E6-4354-B682-19D5A63BC554}" presName="child3Text" presStyleLbl="bgAcc1" presStyleIdx="2" presStyleCnt="4">
        <dgm:presLayoutVars>
          <dgm:bulletEnabled val="1"/>
        </dgm:presLayoutVars>
      </dgm:prSet>
      <dgm:spPr/>
    </dgm:pt>
    <dgm:pt modelId="{728B055F-78A3-455A-A004-24D6F4C55851}" type="pres">
      <dgm:prSet presAssocID="{C0E40308-E6E6-4354-B682-19D5A63BC554}" presName="child4group" presStyleCnt="0"/>
      <dgm:spPr/>
    </dgm:pt>
    <dgm:pt modelId="{97658D84-ED63-42B1-ABE1-727BCAC60186}" type="pres">
      <dgm:prSet presAssocID="{C0E40308-E6E6-4354-B682-19D5A63BC554}" presName="child4" presStyleLbl="bgAcc1" presStyleIdx="3" presStyleCnt="4"/>
      <dgm:spPr/>
    </dgm:pt>
    <dgm:pt modelId="{4455E537-5B91-4852-A271-3FC0DF2C324C}" type="pres">
      <dgm:prSet presAssocID="{C0E40308-E6E6-4354-B682-19D5A63BC554}" presName="child4Text" presStyleLbl="bgAcc1" presStyleIdx="3" presStyleCnt="4">
        <dgm:presLayoutVars>
          <dgm:bulletEnabled val="1"/>
        </dgm:presLayoutVars>
      </dgm:prSet>
      <dgm:spPr/>
    </dgm:pt>
    <dgm:pt modelId="{D887D91F-DA61-425F-9367-7875493D9F49}" type="pres">
      <dgm:prSet presAssocID="{C0E40308-E6E6-4354-B682-19D5A63BC554}" presName="childPlaceholder" presStyleCnt="0"/>
      <dgm:spPr/>
    </dgm:pt>
    <dgm:pt modelId="{07249D77-DAA9-4877-91ED-FD7BDAC08DB8}" type="pres">
      <dgm:prSet presAssocID="{C0E40308-E6E6-4354-B682-19D5A63BC554}" presName="circle" presStyleCnt="0"/>
      <dgm:spPr/>
    </dgm:pt>
    <dgm:pt modelId="{4AC18AF9-D877-4180-8219-1810E951CEAE}" type="pres">
      <dgm:prSet presAssocID="{C0E40308-E6E6-4354-B682-19D5A63BC55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AD3343B-D41E-4B6E-8CFB-5D28AC47C206}" type="pres">
      <dgm:prSet presAssocID="{C0E40308-E6E6-4354-B682-19D5A63BC55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B646EE6-0EDE-4A81-A0DE-FAD7C4014D05}" type="pres">
      <dgm:prSet presAssocID="{C0E40308-E6E6-4354-B682-19D5A63BC55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B2C6FCE-3EB9-4D17-85D9-B3821AECEF30}" type="pres">
      <dgm:prSet presAssocID="{C0E40308-E6E6-4354-B682-19D5A63BC55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1FF4E04-C472-4DA4-83F1-5EFA9390A852}" type="pres">
      <dgm:prSet presAssocID="{C0E40308-E6E6-4354-B682-19D5A63BC554}" presName="quadrantPlaceholder" presStyleCnt="0"/>
      <dgm:spPr/>
    </dgm:pt>
    <dgm:pt modelId="{25656015-73CB-4C00-8601-554833B42A43}" type="pres">
      <dgm:prSet presAssocID="{C0E40308-E6E6-4354-B682-19D5A63BC554}" presName="center1" presStyleLbl="fgShp" presStyleIdx="0" presStyleCnt="2"/>
      <dgm:spPr/>
    </dgm:pt>
    <dgm:pt modelId="{4C5083DF-DE36-400D-9808-5C76AF5B5F3A}" type="pres">
      <dgm:prSet presAssocID="{C0E40308-E6E6-4354-B682-19D5A63BC554}" presName="center2" presStyleLbl="fgShp" presStyleIdx="1" presStyleCnt="2"/>
      <dgm:spPr/>
    </dgm:pt>
  </dgm:ptLst>
  <dgm:cxnLst>
    <dgm:cxn modelId="{3B893303-EBCE-4718-8A3D-F9137FEBFF22}" type="presOf" srcId="{38C7AF0E-9E16-488F-9CC6-BBB7B80136E8}" destId="{3D1DE867-A4BC-4CE7-ACC5-355C61F46E72}" srcOrd="0" destOrd="0" presId="urn:microsoft.com/office/officeart/2005/8/layout/cycle4"/>
    <dgm:cxn modelId="{8072200C-B136-4414-A193-4F89A5AB3ADC}" type="presOf" srcId="{D37707C5-638E-4625-AC6C-FFFAB41586D1}" destId="{97658D84-ED63-42B1-ABE1-727BCAC60186}" srcOrd="0" destOrd="0" presId="urn:microsoft.com/office/officeart/2005/8/layout/cycle4"/>
    <dgm:cxn modelId="{2F154015-DFD9-44E4-9DA5-15A8E26D0099}" type="presOf" srcId="{F267D356-6569-4BE0-A7F6-7E819D4C3948}" destId="{4AC18AF9-D877-4180-8219-1810E951CEAE}" srcOrd="0" destOrd="0" presId="urn:microsoft.com/office/officeart/2005/8/layout/cycle4"/>
    <dgm:cxn modelId="{D5876819-7415-4CB4-8520-3D5ED44E05F3}" srcId="{C0E40308-E6E6-4354-B682-19D5A63BC554}" destId="{F267D356-6569-4BE0-A7F6-7E819D4C3948}" srcOrd="0" destOrd="0" parTransId="{D149C021-349B-4AF5-A13A-18771A168A69}" sibTransId="{7C65D216-F3C0-4104-98BA-BAF33F705267}"/>
    <dgm:cxn modelId="{1ECACF20-403D-4F13-87EE-E16F971D6FB5}" srcId="{C0E40308-E6E6-4354-B682-19D5A63BC554}" destId="{9FC6FF12-7411-413D-AF50-870F6938CFA1}" srcOrd="2" destOrd="0" parTransId="{45BAA31D-BAA9-4B4D-8AE1-A31A06A37B7C}" sibTransId="{5CF7A8AB-2943-46D3-A7E0-DB6DAA675D52}"/>
    <dgm:cxn modelId="{935B4721-79E1-42D4-8BF3-00879756B31D}" srcId="{C0E40308-E6E6-4354-B682-19D5A63BC554}" destId="{9C2A98A5-C4BF-4510-AABF-7B3A319CD321}" srcOrd="1" destOrd="0" parTransId="{8167941E-9A17-4458-94D7-02497DBEB270}" sibTransId="{3638223C-AD91-4981-BD4E-730FF6F3AB7B}"/>
    <dgm:cxn modelId="{DB93E225-4812-4C25-83F2-A29B67DEE737}" srcId="{C0E40308-E6E6-4354-B682-19D5A63BC554}" destId="{F4458448-C78C-4A6E-8D67-DBA9E8DF1C4E}" srcOrd="3" destOrd="0" parTransId="{9FB2A5DE-596C-4A37-8F90-B28C33F67EFA}" sibTransId="{ECC378AA-1D5E-4CE1-9E74-1C1419EC8CB1}"/>
    <dgm:cxn modelId="{C1DFE938-FA49-4650-A371-541180D2D235}" type="presOf" srcId="{3C969C0A-B9E0-4BE2-B718-1DDB28F38B81}" destId="{0A9FA36B-3ADC-4EFF-9482-3CE69587012B}" srcOrd="1" destOrd="0" presId="urn:microsoft.com/office/officeart/2005/8/layout/cycle4"/>
    <dgm:cxn modelId="{B77C5B46-9EC6-49B8-A6EC-2AC20841C301}" type="presOf" srcId="{D37707C5-638E-4625-AC6C-FFFAB41586D1}" destId="{4455E537-5B91-4852-A271-3FC0DF2C324C}" srcOrd="1" destOrd="0" presId="urn:microsoft.com/office/officeart/2005/8/layout/cycle4"/>
    <dgm:cxn modelId="{39019C6D-1179-48FC-9B0E-854E9D49080F}" type="presOf" srcId="{75DB571A-9A72-4FCB-9204-0885D1409BC3}" destId="{E8474F3D-84EE-4D36-AD81-3349ABEF1B7C}" srcOrd="0" destOrd="0" presId="urn:microsoft.com/office/officeart/2005/8/layout/cycle4"/>
    <dgm:cxn modelId="{F5FC144E-393C-44B5-8D90-3459911CD0CF}" type="presOf" srcId="{9FC6FF12-7411-413D-AF50-870F6938CFA1}" destId="{2B646EE6-0EDE-4A81-A0DE-FAD7C4014D05}" srcOrd="0" destOrd="0" presId="urn:microsoft.com/office/officeart/2005/8/layout/cycle4"/>
    <dgm:cxn modelId="{3F58EE78-F355-407F-AE3A-5B6C5C7B6DDC}" type="presOf" srcId="{C0E40308-E6E6-4354-B682-19D5A63BC554}" destId="{78498FA9-BB4B-43D3-B4FF-456C740671D6}" srcOrd="0" destOrd="0" presId="urn:microsoft.com/office/officeart/2005/8/layout/cycle4"/>
    <dgm:cxn modelId="{609C6959-4665-42BA-AE2B-E059243C3B8A}" srcId="{9FC6FF12-7411-413D-AF50-870F6938CFA1}" destId="{75DB571A-9A72-4FCB-9204-0885D1409BC3}" srcOrd="0" destOrd="0" parTransId="{401EE361-1E09-42D5-883C-F0A7F3B20CEF}" sibTransId="{2A523EB6-0DF4-4F01-88C3-44D709785026}"/>
    <dgm:cxn modelId="{2590408D-35BA-41FA-8A53-2B56C1191AA4}" type="presOf" srcId="{3C969C0A-B9E0-4BE2-B718-1DDB28F38B81}" destId="{85035C7E-1B9E-4A02-9D46-4BF1886A0E6B}" srcOrd="0" destOrd="0" presId="urn:microsoft.com/office/officeart/2005/8/layout/cycle4"/>
    <dgm:cxn modelId="{C3540A91-BAAD-468B-B1B9-CD449C45D477}" srcId="{9C2A98A5-C4BF-4510-AABF-7B3A319CD321}" destId="{38C7AF0E-9E16-488F-9CC6-BBB7B80136E8}" srcOrd="0" destOrd="0" parTransId="{8A6EF893-9096-4899-9954-BEE334154063}" sibTransId="{181A8EEF-9591-4689-AD9A-16908A4C1879}"/>
    <dgm:cxn modelId="{07AF26A1-7CDE-4BA5-957D-DD712C89D499}" type="presOf" srcId="{F4458448-C78C-4A6E-8D67-DBA9E8DF1C4E}" destId="{6B2C6FCE-3EB9-4D17-85D9-B3821AECEF30}" srcOrd="0" destOrd="0" presId="urn:microsoft.com/office/officeart/2005/8/layout/cycle4"/>
    <dgm:cxn modelId="{D5D260A5-8889-43E6-B3BF-E45739659272}" type="presOf" srcId="{38C7AF0E-9E16-488F-9CC6-BBB7B80136E8}" destId="{FF06A423-BB60-4587-A70B-E98FF3E402A8}" srcOrd="1" destOrd="0" presId="urn:microsoft.com/office/officeart/2005/8/layout/cycle4"/>
    <dgm:cxn modelId="{F09972A5-50E1-41F5-8BC1-EB2A34D18547}" srcId="{F4458448-C78C-4A6E-8D67-DBA9E8DF1C4E}" destId="{D37707C5-638E-4625-AC6C-FFFAB41586D1}" srcOrd="0" destOrd="0" parTransId="{150B9E6D-F388-4E7A-AC74-71101BC9965E}" sibTransId="{4B6CCEA7-A944-421E-845D-35DAC49CD7DE}"/>
    <dgm:cxn modelId="{021728AD-6404-40E5-A7CF-8A8206847C07}" type="presOf" srcId="{75DB571A-9A72-4FCB-9204-0885D1409BC3}" destId="{F11C5A7D-5058-4D31-A79B-ED755D7A012C}" srcOrd="1" destOrd="0" presId="urn:microsoft.com/office/officeart/2005/8/layout/cycle4"/>
    <dgm:cxn modelId="{869EBDB6-BF21-4F14-8F7A-0C322E820E00}" type="presOf" srcId="{9C2A98A5-C4BF-4510-AABF-7B3A319CD321}" destId="{1AD3343B-D41E-4B6E-8CFB-5D28AC47C206}" srcOrd="0" destOrd="0" presId="urn:microsoft.com/office/officeart/2005/8/layout/cycle4"/>
    <dgm:cxn modelId="{3A7216CE-FCB8-430F-A852-AA69152C5F1F}" srcId="{F267D356-6569-4BE0-A7F6-7E819D4C3948}" destId="{3C969C0A-B9E0-4BE2-B718-1DDB28F38B81}" srcOrd="0" destOrd="0" parTransId="{A200EC02-FF91-4F36-B2AC-E4C5917A6456}" sibTransId="{4741ED9B-2110-4671-9D0E-5141DC706168}"/>
    <dgm:cxn modelId="{BB5A66FE-7507-4BE2-8040-36E742D6A8A2}" type="presParOf" srcId="{78498FA9-BB4B-43D3-B4FF-456C740671D6}" destId="{E4993F12-B8F1-4511-B3DB-57D6793B3871}" srcOrd="0" destOrd="0" presId="urn:microsoft.com/office/officeart/2005/8/layout/cycle4"/>
    <dgm:cxn modelId="{E3923853-389E-4CC6-B605-7C39A9ED6590}" type="presParOf" srcId="{E4993F12-B8F1-4511-B3DB-57D6793B3871}" destId="{ECC3C103-A763-4E0D-BED3-30B2A1C2E050}" srcOrd="0" destOrd="0" presId="urn:microsoft.com/office/officeart/2005/8/layout/cycle4"/>
    <dgm:cxn modelId="{9E847709-927B-462C-A135-98D777701A62}" type="presParOf" srcId="{ECC3C103-A763-4E0D-BED3-30B2A1C2E050}" destId="{85035C7E-1B9E-4A02-9D46-4BF1886A0E6B}" srcOrd="0" destOrd="0" presId="urn:microsoft.com/office/officeart/2005/8/layout/cycle4"/>
    <dgm:cxn modelId="{1936203E-BA26-46A1-8754-14BBE0413961}" type="presParOf" srcId="{ECC3C103-A763-4E0D-BED3-30B2A1C2E050}" destId="{0A9FA36B-3ADC-4EFF-9482-3CE69587012B}" srcOrd="1" destOrd="0" presId="urn:microsoft.com/office/officeart/2005/8/layout/cycle4"/>
    <dgm:cxn modelId="{9A7F731C-0C7D-419C-89E2-63CFFE24DBF6}" type="presParOf" srcId="{E4993F12-B8F1-4511-B3DB-57D6793B3871}" destId="{19249081-7E62-48A3-8E13-4783F1442097}" srcOrd="1" destOrd="0" presId="urn:microsoft.com/office/officeart/2005/8/layout/cycle4"/>
    <dgm:cxn modelId="{26E40AB7-1468-4508-AC64-26016CACDC93}" type="presParOf" srcId="{19249081-7E62-48A3-8E13-4783F1442097}" destId="{3D1DE867-A4BC-4CE7-ACC5-355C61F46E72}" srcOrd="0" destOrd="0" presId="urn:microsoft.com/office/officeart/2005/8/layout/cycle4"/>
    <dgm:cxn modelId="{75CAE3AE-97C2-462D-B47E-CA2B18649181}" type="presParOf" srcId="{19249081-7E62-48A3-8E13-4783F1442097}" destId="{FF06A423-BB60-4587-A70B-E98FF3E402A8}" srcOrd="1" destOrd="0" presId="urn:microsoft.com/office/officeart/2005/8/layout/cycle4"/>
    <dgm:cxn modelId="{00EB7B4E-8023-4F66-85B5-D27C41FD9F7C}" type="presParOf" srcId="{E4993F12-B8F1-4511-B3DB-57D6793B3871}" destId="{89408F9E-D31F-4F32-9675-5F1BCD128CA2}" srcOrd="2" destOrd="0" presId="urn:microsoft.com/office/officeart/2005/8/layout/cycle4"/>
    <dgm:cxn modelId="{658A6BBA-FD1D-4131-9AF9-407872E7C3F7}" type="presParOf" srcId="{89408F9E-D31F-4F32-9675-5F1BCD128CA2}" destId="{E8474F3D-84EE-4D36-AD81-3349ABEF1B7C}" srcOrd="0" destOrd="0" presId="urn:microsoft.com/office/officeart/2005/8/layout/cycle4"/>
    <dgm:cxn modelId="{6BBB47AB-C221-484D-9613-B985FE935E33}" type="presParOf" srcId="{89408F9E-D31F-4F32-9675-5F1BCD128CA2}" destId="{F11C5A7D-5058-4D31-A79B-ED755D7A012C}" srcOrd="1" destOrd="0" presId="urn:microsoft.com/office/officeart/2005/8/layout/cycle4"/>
    <dgm:cxn modelId="{06276D60-5562-4B93-8009-B132FC87F1B9}" type="presParOf" srcId="{E4993F12-B8F1-4511-B3DB-57D6793B3871}" destId="{728B055F-78A3-455A-A004-24D6F4C55851}" srcOrd="3" destOrd="0" presId="urn:microsoft.com/office/officeart/2005/8/layout/cycle4"/>
    <dgm:cxn modelId="{4DCF0B0B-F7EE-4C95-B758-C5BF02EAB43A}" type="presParOf" srcId="{728B055F-78A3-455A-A004-24D6F4C55851}" destId="{97658D84-ED63-42B1-ABE1-727BCAC60186}" srcOrd="0" destOrd="0" presId="urn:microsoft.com/office/officeart/2005/8/layout/cycle4"/>
    <dgm:cxn modelId="{3C4BC3C4-061C-4E25-9740-6DB93559E542}" type="presParOf" srcId="{728B055F-78A3-455A-A004-24D6F4C55851}" destId="{4455E537-5B91-4852-A271-3FC0DF2C324C}" srcOrd="1" destOrd="0" presId="urn:microsoft.com/office/officeart/2005/8/layout/cycle4"/>
    <dgm:cxn modelId="{F2554AF6-307F-4EAE-81B9-99384B4C0C79}" type="presParOf" srcId="{E4993F12-B8F1-4511-B3DB-57D6793B3871}" destId="{D887D91F-DA61-425F-9367-7875493D9F49}" srcOrd="4" destOrd="0" presId="urn:microsoft.com/office/officeart/2005/8/layout/cycle4"/>
    <dgm:cxn modelId="{01D63EB4-852A-4B70-A6A1-BF3968402034}" type="presParOf" srcId="{78498FA9-BB4B-43D3-B4FF-456C740671D6}" destId="{07249D77-DAA9-4877-91ED-FD7BDAC08DB8}" srcOrd="1" destOrd="0" presId="urn:microsoft.com/office/officeart/2005/8/layout/cycle4"/>
    <dgm:cxn modelId="{F61E9E19-DF80-49AC-9096-4A6E9100E74D}" type="presParOf" srcId="{07249D77-DAA9-4877-91ED-FD7BDAC08DB8}" destId="{4AC18AF9-D877-4180-8219-1810E951CEAE}" srcOrd="0" destOrd="0" presId="urn:microsoft.com/office/officeart/2005/8/layout/cycle4"/>
    <dgm:cxn modelId="{A44326A2-2FF7-4A06-B7C2-AEB591D90EEC}" type="presParOf" srcId="{07249D77-DAA9-4877-91ED-FD7BDAC08DB8}" destId="{1AD3343B-D41E-4B6E-8CFB-5D28AC47C206}" srcOrd="1" destOrd="0" presId="urn:microsoft.com/office/officeart/2005/8/layout/cycle4"/>
    <dgm:cxn modelId="{BCAB9AEF-9503-473F-9253-D5A0FD532E99}" type="presParOf" srcId="{07249D77-DAA9-4877-91ED-FD7BDAC08DB8}" destId="{2B646EE6-0EDE-4A81-A0DE-FAD7C4014D05}" srcOrd="2" destOrd="0" presId="urn:microsoft.com/office/officeart/2005/8/layout/cycle4"/>
    <dgm:cxn modelId="{C8234F33-4902-488E-9D0E-2ECF548416ED}" type="presParOf" srcId="{07249D77-DAA9-4877-91ED-FD7BDAC08DB8}" destId="{6B2C6FCE-3EB9-4D17-85D9-B3821AECEF30}" srcOrd="3" destOrd="0" presId="urn:microsoft.com/office/officeart/2005/8/layout/cycle4"/>
    <dgm:cxn modelId="{417BC135-2A89-44FF-B412-2E1942677D67}" type="presParOf" srcId="{07249D77-DAA9-4877-91ED-FD7BDAC08DB8}" destId="{11FF4E04-C472-4DA4-83F1-5EFA9390A852}" srcOrd="4" destOrd="0" presId="urn:microsoft.com/office/officeart/2005/8/layout/cycle4"/>
    <dgm:cxn modelId="{41C040D2-73EB-4B4C-818D-6FE1EE9D7CB0}" type="presParOf" srcId="{78498FA9-BB4B-43D3-B4FF-456C740671D6}" destId="{25656015-73CB-4C00-8601-554833B42A43}" srcOrd="2" destOrd="0" presId="urn:microsoft.com/office/officeart/2005/8/layout/cycle4"/>
    <dgm:cxn modelId="{8EF85EB2-3FA0-4FC1-BBA9-0FA794DF3C76}" type="presParOf" srcId="{78498FA9-BB4B-43D3-B4FF-456C740671D6}" destId="{4C5083DF-DE36-400D-9808-5C76AF5B5F3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0B6DC2-2612-4F61-9D37-F88219350102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6125EB5E-D4AD-4C97-8185-13F70F44AEAE}">
      <dgm:prSet phldrT="[Text]" custT="1"/>
      <dgm:spPr/>
      <dgm:t>
        <a:bodyPr/>
        <a:lstStyle/>
        <a:p>
          <a:r>
            <a:rPr lang="hi-IN" sz="2400" b="1" dirty="0">
              <a:solidFill>
                <a:schemeClr val="bg1"/>
              </a:solidFill>
            </a:rPr>
            <a:t>उप</a:t>
          </a:r>
          <a:r>
            <a:rPr lang="en-IN" sz="2400" b="1" dirty="0">
              <a:solidFill>
                <a:schemeClr val="bg1"/>
              </a:solidFill>
            </a:rPr>
            <a:t> </a:t>
          </a:r>
          <a:r>
            <a:rPr lang="hi-IN" sz="2400" b="1" dirty="0">
              <a:solidFill>
                <a:schemeClr val="bg1"/>
              </a:solidFill>
            </a:rPr>
            <a:t>शीर्षक</a:t>
          </a:r>
          <a:endParaRPr lang="en-IN" sz="2400" b="1" dirty="0">
            <a:solidFill>
              <a:schemeClr val="bg1"/>
            </a:solidFill>
            <a:latin typeface="Calibre Medium" panose="020B0603030202060203"/>
          </a:endParaRPr>
        </a:p>
      </dgm:t>
    </dgm:pt>
    <dgm:pt modelId="{1B9990CC-1F47-4416-86B3-8C1935127233}" type="parTrans" cxnId="{B1F20E01-9753-48FB-9DCE-AFC4C2900A99}">
      <dgm:prSet/>
      <dgm:spPr/>
      <dgm:t>
        <a:bodyPr/>
        <a:lstStyle/>
        <a:p>
          <a:endParaRPr lang="en-IN"/>
        </a:p>
      </dgm:t>
    </dgm:pt>
    <dgm:pt modelId="{2F143392-7B29-428D-9DC3-DEEF8D4A28D0}" type="sibTrans" cxnId="{B1F20E01-9753-48FB-9DCE-AFC4C2900A99}">
      <dgm:prSet/>
      <dgm:spPr/>
      <dgm:t>
        <a:bodyPr/>
        <a:lstStyle/>
        <a:p>
          <a:endParaRPr lang="en-IN"/>
        </a:p>
      </dgm:t>
    </dgm:pt>
    <dgm:pt modelId="{2A1134D8-118B-45B8-9EA4-397884824C9D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IN" sz="2000" dirty="0"/>
            <a:t> </a:t>
          </a:r>
          <a:r>
            <a:rPr lang="hi-IN" sz="20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dirty="0">
            <a:latin typeface="Calibre Medium" panose="020B0603030202060203"/>
          </a:endParaRPr>
        </a:p>
      </dgm:t>
    </dgm:pt>
    <dgm:pt modelId="{B8DCEEB4-084F-4B10-B817-9DB3CCB53F9A}" type="parTrans" cxnId="{B4A4F618-8A35-4BC5-A6A4-AECD1F548987}">
      <dgm:prSet/>
      <dgm:spPr/>
      <dgm:t>
        <a:bodyPr/>
        <a:lstStyle/>
        <a:p>
          <a:endParaRPr lang="en-IN"/>
        </a:p>
      </dgm:t>
    </dgm:pt>
    <dgm:pt modelId="{C5F93CD0-6BC0-4BEA-8758-26790705A9C3}" type="sibTrans" cxnId="{B4A4F618-8A35-4BC5-A6A4-AECD1F548987}">
      <dgm:prSet/>
      <dgm:spPr/>
      <dgm:t>
        <a:bodyPr/>
        <a:lstStyle/>
        <a:p>
          <a:endParaRPr lang="en-IN"/>
        </a:p>
      </dgm:t>
    </dgm:pt>
    <dgm:pt modelId="{7FC60675-E875-484D-B23D-338BA6002A5A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IN" sz="2000" dirty="0"/>
            <a:t> </a:t>
          </a:r>
          <a:r>
            <a:rPr lang="hi-IN" sz="20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dirty="0">
            <a:latin typeface="Calibre Medium" panose="020B0603030202060203"/>
          </a:endParaRPr>
        </a:p>
      </dgm:t>
    </dgm:pt>
    <dgm:pt modelId="{FBA588D7-1A16-48FE-843F-D13624A95383}" type="parTrans" cxnId="{E21E4E40-78E2-47AC-9EDE-0EAEA473C8EE}">
      <dgm:prSet/>
      <dgm:spPr/>
      <dgm:t>
        <a:bodyPr/>
        <a:lstStyle/>
        <a:p>
          <a:endParaRPr lang="en-IN"/>
        </a:p>
      </dgm:t>
    </dgm:pt>
    <dgm:pt modelId="{FB80C742-A4FD-455F-9D0C-143A62236408}" type="sibTrans" cxnId="{E21E4E40-78E2-47AC-9EDE-0EAEA473C8EE}">
      <dgm:prSet/>
      <dgm:spPr/>
      <dgm:t>
        <a:bodyPr/>
        <a:lstStyle/>
        <a:p>
          <a:endParaRPr lang="en-IN"/>
        </a:p>
      </dgm:t>
    </dgm:pt>
    <dgm:pt modelId="{543FD0C8-8864-4780-9183-19C2CEE92A4C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IN" sz="2000" dirty="0"/>
            <a:t> </a:t>
          </a:r>
          <a:r>
            <a:rPr lang="hi-IN" sz="20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dirty="0">
            <a:latin typeface="Calibre Medium" panose="020B0603030202060203"/>
          </a:endParaRPr>
        </a:p>
      </dgm:t>
    </dgm:pt>
    <dgm:pt modelId="{4B209707-441B-4390-A38F-7BB028C8DEE3}" type="sibTrans" cxnId="{0F168128-2E19-47F9-AF4D-E672CA39FA63}">
      <dgm:prSet/>
      <dgm:spPr/>
      <dgm:t>
        <a:bodyPr/>
        <a:lstStyle/>
        <a:p>
          <a:endParaRPr lang="en-IN"/>
        </a:p>
      </dgm:t>
    </dgm:pt>
    <dgm:pt modelId="{59027928-0E21-4A5D-884A-A53E16015B5B}" type="parTrans" cxnId="{0F168128-2E19-47F9-AF4D-E672CA39FA63}">
      <dgm:prSet/>
      <dgm:spPr/>
      <dgm:t>
        <a:bodyPr/>
        <a:lstStyle/>
        <a:p>
          <a:endParaRPr lang="en-IN"/>
        </a:p>
      </dgm:t>
    </dgm:pt>
    <dgm:pt modelId="{06058ACA-B23D-47DE-B3D7-06AFA9429036}" type="pres">
      <dgm:prSet presAssocID="{0A0B6DC2-2612-4F61-9D37-F88219350102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270F8159-F9BA-4C41-88EA-54F711CAF4D3}" type="pres">
      <dgm:prSet presAssocID="{6125EB5E-D4AD-4C97-8185-13F70F44AEAE}" presName="Parent" presStyleLbl="node1" presStyleIdx="0" presStyleCnt="2">
        <dgm:presLayoutVars>
          <dgm:chMax val="4"/>
          <dgm:chPref val="3"/>
        </dgm:presLayoutVars>
      </dgm:prSet>
      <dgm:spPr/>
    </dgm:pt>
    <dgm:pt modelId="{C4EBB2B5-91CF-45AF-9729-D456C9A18B7B}" type="pres">
      <dgm:prSet presAssocID="{2A1134D8-118B-45B8-9EA4-397884824C9D}" presName="Accent" presStyleLbl="node1" presStyleIdx="1" presStyleCnt="2"/>
      <dgm:spPr/>
    </dgm:pt>
    <dgm:pt modelId="{52A9ABD8-E890-4A03-8806-17412E6EAB12}" type="pres">
      <dgm:prSet presAssocID="{2A1134D8-118B-45B8-9EA4-397884824C9D}" presName="Image1" presStyleLbl="fgImgPlace1" presStyleIdx="0" presStyleCnt="3"/>
      <dgm:spPr/>
    </dgm:pt>
    <dgm:pt modelId="{E85605D8-0F1D-4DCF-981C-B352496DC70A}" type="pres">
      <dgm:prSet presAssocID="{2A1134D8-118B-45B8-9EA4-397884824C9D}" presName="Child1" presStyleLbl="revTx" presStyleIdx="0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6BC48ADF-54B8-4C6F-A364-E9697469EF0A}" type="pres">
      <dgm:prSet presAssocID="{543FD0C8-8864-4780-9183-19C2CEE92A4C}" presName="Image2" presStyleCnt="0"/>
      <dgm:spPr/>
    </dgm:pt>
    <dgm:pt modelId="{9DFD6B40-F336-4ED2-9FF7-4F3D882621FA}" type="pres">
      <dgm:prSet presAssocID="{543FD0C8-8864-4780-9183-19C2CEE92A4C}" presName="Image" presStyleLbl="fgImgPlace1" presStyleIdx="1" presStyleCnt="3"/>
      <dgm:spPr/>
    </dgm:pt>
    <dgm:pt modelId="{1DF9ED81-4399-4908-AFEB-283AA2B873EA}" type="pres">
      <dgm:prSet presAssocID="{543FD0C8-8864-4780-9183-19C2CEE92A4C}" presName="Child2" presStyleLbl="revTx" presStyleIdx="1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8B32D04F-F574-46BC-9544-CBA3E9D7C456}" type="pres">
      <dgm:prSet presAssocID="{7FC60675-E875-484D-B23D-338BA6002A5A}" presName="Image3" presStyleCnt="0"/>
      <dgm:spPr/>
    </dgm:pt>
    <dgm:pt modelId="{82883950-E135-4B82-B22A-586FCC722FB2}" type="pres">
      <dgm:prSet presAssocID="{7FC60675-E875-484D-B23D-338BA6002A5A}" presName="Image" presStyleLbl="fgImgPlace1" presStyleIdx="2" presStyleCnt="3"/>
      <dgm:spPr/>
    </dgm:pt>
    <dgm:pt modelId="{D2BFB25F-58E2-44AA-8B35-D410C4F7F6B8}" type="pres">
      <dgm:prSet presAssocID="{7FC60675-E875-484D-B23D-338BA6002A5A}" presName="Child3" presStyleLbl="revTx" presStyleIdx="2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</dgm:ptLst>
  <dgm:cxnLst>
    <dgm:cxn modelId="{B1F20E01-9753-48FB-9DCE-AFC4C2900A99}" srcId="{0A0B6DC2-2612-4F61-9D37-F88219350102}" destId="{6125EB5E-D4AD-4C97-8185-13F70F44AEAE}" srcOrd="0" destOrd="0" parTransId="{1B9990CC-1F47-4416-86B3-8C1935127233}" sibTransId="{2F143392-7B29-428D-9DC3-DEEF8D4A28D0}"/>
    <dgm:cxn modelId="{B4A4F618-8A35-4BC5-A6A4-AECD1F548987}" srcId="{6125EB5E-D4AD-4C97-8185-13F70F44AEAE}" destId="{2A1134D8-118B-45B8-9EA4-397884824C9D}" srcOrd="0" destOrd="0" parTransId="{B8DCEEB4-084F-4B10-B817-9DB3CCB53F9A}" sibTransId="{C5F93CD0-6BC0-4BEA-8758-26790705A9C3}"/>
    <dgm:cxn modelId="{0F168128-2E19-47F9-AF4D-E672CA39FA63}" srcId="{6125EB5E-D4AD-4C97-8185-13F70F44AEAE}" destId="{543FD0C8-8864-4780-9183-19C2CEE92A4C}" srcOrd="1" destOrd="0" parTransId="{59027928-0E21-4A5D-884A-A53E16015B5B}" sibTransId="{4B209707-441B-4390-A38F-7BB028C8DEE3}"/>
    <dgm:cxn modelId="{E21E4E40-78E2-47AC-9EDE-0EAEA473C8EE}" srcId="{6125EB5E-D4AD-4C97-8185-13F70F44AEAE}" destId="{7FC60675-E875-484D-B23D-338BA6002A5A}" srcOrd="2" destOrd="0" parTransId="{FBA588D7-1A16-48FE-843F-D13624A95383}" sibTransId="{FB80C742-A4FD-455F-9D0C-143A62236408}"/>
    <dgm:cxn modelId="{0B8BF646-B0AB-4F5B-9F84-72667362D8D1}" type="presOf" srcId="{2A1134D8-118B-45B8-9EA4-397884824C9D}" destId="{E85605D8-0F1D-4DCF-981C-B352496DC70A}" srcOrd="0" destOrd="0" presId="urn:microsoft.com/office/officeart/2011/layout/RadialPictureList"/>
    <dgm:cxn modelId="{B23DCB6B-D8E7-47CD-8D0D-88BFA43E8C14}" type="presOf" srcId="{7FC60675-E875-484D-B23D-338BA6002A5A}" destId="{D2BFB25F-58E2-44AA-8B35-D410C4F7F6B8}" srcOrd="0" destOrd="0" presId="urn:microsoft.com/office/officeart/2011/layout/RadialPictureList"/>
    <dgm:cxn modelId="{AA7E0D51-4AB7-4118-8611-727D3477282E}" type="presOf" srcId="{0A0B6DC2-2612-4F61-9D37-F88219350102}" destId="{06058ACA-B23D-47DE-B3D7-06AFA9429036}" srcOrd="0" destOrd="0" presId="urn:microsoft.com/office/officeart/2011/layout/RadialPictureList"/>
    <dgm:cxn modelId="{10317472-F38B-46E9-8AA0-EA081B010755}" type="presOf" srcId="{6125EB5E-D4AD-4C97-8185-13F70F44AEAE}" destId="{270F8159-F9BA-4C41-88EA-54F711CAF4D3}" srcOrd="0" destOrd="0" presId="urn:microsoft.com/office/officeart/2011/layout/RadialPictureList"/>
    <dgm:cxn modelId="{035A2BFA-4052-49F4-BA55-03BCCD4F982E}" type="presOf" srcId="{543FD0C8-8864-4780-9183-19C2CEE92A4C}" destId="{1DF9ED81-4399-4908-AFEB-283AA2B873EA}" srcOrd="0" destOrd="0" presId="urn:microsoft.com/office/officeart/2011/layout/RadialPictureList"/>
    <dgm:cxn modelId="{4B861CB6-98B1-4A1F-A28C-70901EFDFE55}" type="presParOf" srcId="{06058ACA-B23D-47DE-B3D7-06AFA9429036}" destId="{270F8159-F9BA-4C41-88EA-54F711CAF4D3}" srcOrd="0" destOrd="0" presId="urn:microsoft.com/office/officeart/2011/layout/RadialPictureList"/>
    <dgm:cxn modelId="{61E5C862-FBE1-45E4-AB0E-5ABDB78542C8}" type="presParOf" srcId="{06058ACA-B23D-47DE-B3D7-06AFA9429036}" destId="{C4EBB2B5-91CF-45AF-9729-D456C9A18B7B}" srcOrd="1" destOrd="0" presId="urn:microsoft.com/office/officeart/2011/layout/RadialPictureList"/>
    <dgm:cxn modelId="{1FE002E8-00AF-4AB2-8070-D3849A08FDCF}" type="presParOf" srcId="{06058ACA-B23D-47DE-B3D7-06AFA9429036}" destId="{52A9ABD8-E890-4A03-8806-17412E6EAB12}" srcOrd="2" destOrd="0" presId="urn:microsoft.com/office/officeart/2011/layout/RadialPictureList"/>
    <dgm:cxn modelId="{8C573838-F07C-428D-9D45-3FA3A175C0EA}" type="presParOf" srcId="{06058ACA-B23D-47DE-B3D7-06AFA9429036}" destId="{E85605D8-0F1D-4DCF-981C-B352496DC70A}" srcOrd="3" destOrd="0" presId="urn:microsoft.com/office/officeart/2011/layout/RadialPictureList"/>
    <dgm:cxn modelId="{CB9B0804-8BCA-4793-8B1B-6C00DCBAB5DC}" type="presParOf" srcId="{06058ACA-B23D-47DE-B3D7-06AFA9429036}" destId="{6BC48ADF-54B8-4C6F-A364-E9697469EF0A}" srcOrd="4" destOrd="0" presId="urn:microsoft.com/office/officeart/2011/layout/RadialPictureList"/>
    <dgm:cxn modelId="{AA449F0F-ADDC-4A01-B6CD-8C9AC7169B8F}" type="presParOf" srcId="{6BC48ADF-54B8-4C6F-A364-E9697469EF0A}" destId="{9DFD6B40-F336-4ED2-9FF7-4F3D882621FA}" srcOrd="0" destOrd="0" presId="urn:microsoft.com/office/officeart/2011/layout/RadialPictureList"/>
    <dgm:cxn modelId="{8E410B84-1486-4F7E-B3D4-B19CA28BF22D}" type="presParOf" srcId="{06058ACA-B23D-47DE-B3D7-06AFA9429036}" destId="{1DF9ED81-4399-4908-AFEB-283AA2B873EA}" srcOrd="5" destOrd="0" presId="urn:microsoft.com/office/officeart/2011/layout/RadialPictureList"/>
    <dgm:cxn modelId="{529E8C9C-35EA-4612-BBA2-1997766B28E5}" type="presParOf" srcId="{06058ACA-B23D-47DE-B3D7-06AFA9429036}" destId="{8B32D04F-F574-46BC-9544-CBA3E9D7C456}" srcOrd="6" destOrd="0" presId="urn:microsoft.com/office/officeart/2011/layout/RadialPictureList"/>
    <dgm:cxn modelId="{71170C02-152C-462C-8540-1749FE1664CE}" type="presParOf" srcId="{8B32D04F-F574-46BC-9544-CBA3E9D7C456}" destId="{82883950-E135-4B82-B22A-586FCC722FB2}" srcOrd="0" destOrd="0" presId="urn:microsoft.com/office/officeart/2011/layout/RadialPictureList"/>
    <dgm:cxn modelId="{969D952F-685F-44AF-B0DA-7910070FF76A}" type="presParOf" srcId="{06058ACA-B23D-47DE-B3D7-06AFA9429036}" destId="{D2BFB25F-58E2-44AA-8B35-D410C4F7F6B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2E5DA51E-6E11-4987-9365-3A6F53C4C930}">
      <dgm:prSet phldrT="[Text]" custT="1"/>
      <dgm:spPr/>
      <dgm:t>
        <a:bodyPr/>
        <a:lstStyle/>
        <a:p>
          <a:r>
            <a:rPr lang="hi-IN" sz="1800" b="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b="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b="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b="0" dirty="0">
              <a:solidFill>
                <a:schemeClr val="tx1">
                  <a:lumMod val="50000"/>
                  <a:lumOff val="50000"/>
                </a:schemeClr>
              </a:solidFill>
            </a:rPr>
            <a:t>  1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/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/>
        </a:p>
      </dgm:t>
    </dgm:pt>
    <dgm:pt modelId="{18A075B6-30B2-4F61-82FD-C2AB26806BF5}">
      <dgm:prSet phldrT="[Text]" custT="1"/>
      <dgm:spPr/>
      <dgm:t>
        <a:bodyPr/>
        <a:lstStyle/>
        <a:p>
          <a:r>
            <a:rPr lang="hi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 2</a:t>
          </a:r>
          <a:endParaRPr lang="en-IN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/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/>
        </a:p>
      </dgm:t>
    </dgm:pt>
    <dgm:pt modelId="{5B2D33E7-F91F-4792-81BE-6AA264A6A592}">
      <dgm:prSet phldrT="[Text]" custT="1"/>
      <dgm:spPr/>
      <dgm:t>
        <a:bodyPr/>
        <a:lstStyle/>
        <a:p>
          <a:r>
            <a:rPr lang="hi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 3</a:t>
          </a:r>
          <a:endParaRPr lang="en-IN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/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/>
        </a:p>
      </dgm:t>
    </dgm:pt>
    <dgm:pt modelId="{52BB1287-F7FE-4FF9-9678-9F10A9D1F1AA}">
      <dgm:prSet phldrT="[Text]" custT="1"/>
      <dgm:spPr/>
      <dgm:t>
        <a:bodyPr/>
        <a:lstStyle/>
        <a:p>
          <a:r>
            <a:rPr lang="hi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 4</a:t>
          </a:r>
          <a:endParaRPr lang="en-IN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/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/>
        </a:p>
      </dgm:t>
    </dgm:pt>
    <dgm:pt modelId="{2BEFF4AC-194F-48FF-8DD9-E42916BF0F56}">
      <dgm:prSet phldrT="[Text]" custT="1"/>
      <dgm:spPr/>
      <dgm:t>
        <a:bodyPr/>
        <a:lstStyle/>
        <a:p>
          <a:r>
            <a:rPr lang="hi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 5</a:t>
          </a:r>
          <a:endParaRPr lang="en-IN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/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/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FD4E8653-057A-44B5-94DE-D06488E33D3E}" type="presOf" srcId="{5B2D33E7-F91F-4792-81BE-6AA264A6A592}" destId="{D6813403-BF3C-4AB6-A036-216D8BF54E16}" srcOrd="0" destOrd="0" presId="urn:microsoft.com/office/officeart/2011/layout/Picture Frame"/>
    <dgm:cxn modelId="{6993CD53-B89C-4575-9523-01381742BAF7}" type="presOf" srcId="{96121117-59AF-4B0D-84AA-405989F0EEC1}" destId="{216BBA63-C482-4CAB-980F-C4AFF5320747}" srcOrd="0" destOrd="0" presId="urn:microsoft.com/office/officeart/2011/layout/Picture Frame"/>
    <dgm:cxn modelId="{A6340F55-B6DB-4292-96D3-5D1178C94A36}" type="presOf" srcId="{52BB1287-F7FE-4FF9-9678-9F10A9D1F1AA}" destId="{FA4B8A65-826C-4B46-83E8-093181F9DAAE}" srcOrd="0" destOrd="0" presId="urn:microsoft.com/office/officeart/2011/layout/Picture Frame"/>
    <dgm:cxn modelId="{29C59382-5704-429E-8F21-610FA2CF6F60}" type="presOf" srcId="{2E5DA51E-6E11-4987-9365-3A6F53C4C930}" destId="{C2075BA4-B787-46D8-8DA8-7AF32F45CC06}" srcOrd="0" destOrd="0" presId="urn:microsoft.com/office/officeart/2011/layout/Picture Frame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DFBF56A7-020C-4955-86EF-8A02F3769D4D}" type="presOf" srcId="{2BEFF4AC-194F-48FF-8DD9-E42916BF0F56}" destId="{122F4F3C-92B4-42B4-9698-D28EC9FE1BAB}" srcOrd="0" destOrd="0" presId="urn:microsoft.com/office/officeart/2011/layout/Picture Frame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D19A6EFC-6965-40D7-9F30-659F104F67EE}" type="presOf" srcId="{18A075B6-30B2-4F61-82FD-C2AB26806BF5}" destId="{C4622A39-882C-4077-9CDB-DFAF1BAA90C9}" srcOrd="0" destOrd="0" presId="urn:microsoft.com/office/officeart/2011/layout/Picture Frame"/>
    <dgm:cxn modelId="{2978D026-A947-41A7-9288-128C925E6E53}" type="presParOf" srcId="{216BBA63-C482-4CAB-980F-C4AFF5320747}" destId="{874CBA71-33E8-43DE-82EC-D61B2DD73AC0}" srcOrd="0" destOrd="0" presId="urn:microsoft.com/office/officeart/2011/layout/Picture Frame"/>
    <dgm:cxn modelId="{9B3BED33-B506-4ACF-BEA1-4BBF8B9BB9BC}" type="presParOf" srcId="{874CBA71-33E8-43DE-82EC-D61B2DD73AC0}" destId="{C2075BA4-B787-46D8-8DA8-7AF32F45CC06}" srcOrd="0" destOrd="0" presId="urn:microsoft.com/office/officeart/2011/layout/Picture Frame"/>
    <dgm:cxn modelId="{3697EAEC-F213-49F6-9A65-2FD7949ADE3A}" type="presParOf" srcId="{874CBA71-33E8-43DE-82EC-D61B2DD73AC0}" destId="{F6B1D250-561D-4A52-A210-BDFA6324EB74}" srcOrd="1" destOrd="0" presId="urn:microsoft.com/office/officeart/2011/layout/Picture Frame"/>
    <dgm:cxn modelId="{5FB6E292-0AFC-4479-829F-003CBE6A0CBE}" type="presParOf" srcId="{874CBA71-33E8-43DE-82EC-D61B2DD73AC0}" destId="{D810FCC4-D844-4A04-AC9A-5413B39EBC66}" srcOrd="2" destOrd="0" presId="urn:microsoft.com/office/officeart/2011/layout/Picture Frame"/>
    <dgm:cxn modelId="{FE49491C-613E-4BA4-8CD6-D811EA722C4C}" type="presParOf" srcId="{216BBA63-C482-4CAB-980F-C4AFF5320747}" destId="{3931B7AB-822B-4DAB-835C-09FF489A1558}" srcOrd="1" destOrd="0" presId="urn:microsoft.com/office/officeart/2011/layout/Picture Frame"/>
    <dgm:cxn modelId="{DBD6C40D-4FE3-4189-9197-CAF17238AE12}" type="presParOf" srcId="{216BBA63-C482-4CAB-980F-C4AFF5320747}" destId="{291E25DF-37B6-41D1-AE6E-AFA77331D832}" srcOrd="2" destOrd="0" presId="urn:microsoft.com/office/officeart/2011/layout/Picture Frame"/>
    <dgm:cxn modelId="{8EDB61B5-210D-4638-9FA3-8FFF403C8735}" type="presParOf" srcId="{291E25DF-37B6-41D1-AE6E-AFA77331D832}" destId="{C4622A39-882C-4077-9CDB-DFAF1BAA90C9}" srcOrd="0" destOrd="0" presId="urn:microsoft.com/office/officeart/2011/layout/Picture Frame"/>
    <dgm:cxn modelId="{B67FB31B-A218-44BC-8F0A-C76CA064DB93}" type="presParOf" srcId="{291E25DF-37B6-41D1-AE6E-AFA77331D832}" destId="{5947D354-233F-4D14-AEA9-EAB19985130C}" srcOrd="1" destOrd="0" presId="urn:microsoft.com/office/officeart/2011/layout/Picture Frame"/>
    <dgm:cxn modelId="{745CF03D-DEE3-4CC8-976C-784702FE4EAE}" type="presParOf" srcId="{291E25DF-37B6-41D1-AE6E-AFA77331D832}" destId="{FCAC976B-FAC8-46A9-854F-2D2D50D6A744}" srcOrd="2" destOrd="0" presId="urn:microsoft.com/office/officeart/2011/layout/Picture Frame"/>
    <dgm:cxn modelId="{8A803673-330A-4D29-8D73-E9C663A62174}" type="presParOf" srcId="{216BBA63-C482-4CAB-980F-C4AFF5320747}" destId="{8813E8DF-B43B-46EC-A62C-774DB0B68B87}" srcOrd="3" destOrd="0" presId="urn:microsoft.com/office/officeart/2011/layout/Picture Frame"/>
    <dgm:cxn modelId="{11860C68-8660-4EA8-977D-9B99DF56FD93}" type="presParOf" srcId="{216BBA63-C482-4CAB-980F-C4AFF5320747}" destId="{0CF45635-0EF3-4A67-BE5B-5AB06603402F}" srcOrd="4" destOrd="0" presId="urn:microsoft.com/office/officeart/2011/layout/Picture Frame"/>
    <dgm:cxn modelId="{800AD498-DABC-4470-9B93-B6CB0B6D511F}" type="presParOf" srcId="{0CF45635-0EF3-4A67-BE5B-5AB06603402F}" destId="{D6813403-BF3C-4AB6-A036-216D8BF54E16}" srcOrd="0" destOrd="0" presId="urn:microsoft.com/office/officeart/2011/layout/Picture Frame"/>
    <dgm:cxn modelId="{98DB955F-9FA4-4D4A-A4CB-0D192365D0FE}" type="presParOf" srcId="{0CF45635-0EF3-4A67-BE5B-5AB06603402F}" destId="{B5599412-42EE-4B0C-AEF4-398025D6FDBC}" srcOrd="1" destOrd="0" presId="urn:microsoft.com/office/officeart/2011/layout/Picture Frame"/>
    <dgm:cxn modelId="{AB3B2565-7C68-4C8C-BC8E-42D77D075E4B}" type="presParOf" srcId="{0CF45635-0EF3-4A67-BE5B-5AB06603402F}" destId="{0E974D4A-F7EA-41A9-815F-82CBDF4E9332}" srcOrd="2" destOrd="0" presId="urn:microsoft.com/office/officeart/2011/layout/Picture Frame"/>
    <dgm:cxn modelId="{B24593A6-1C4B-4143-BE8A-CD0EB065F077}" type="presParOf" srcId="{216BBA63-C482-4CAB-980F-C4AFF5320747}" destId="{66B670EF-9C8C-4F70-9BBA-B5A5FC78FD1A}" srcOrd="5" destOrd="0" presId="urn:microsoft.com/office/officeart/2011/layout/Picture Frame"/>
    <dgm:cxn modelId="{105BC20E-CC50-48A6-8B68-C439FE06C392}" type="presParOf" srcId="{216BBA63-C482-4CAB-980F-C4AFF5320747}" destId="{474B77A0-7B14-4356-B8F2-6750651EC987}" srcOrd="6" destOrd="0" presId="urn:microsoft.com/office/officeart/2011/layout/Picture Frame"/>
    <dgm:cxn modelId="{1FD54436-8D94-4F31-A228-BC309B7953C6}" type="presParOf" srcId="{474B77A0-7B14-4356-B8F2-6750651EC987}" destId="{FA4B8A65-826C-4B46-83E8-093181F9DAAE}" srcOrd="0" destOrd="0" presId="urn:microsoft.com/office/officeart/2011/layout/Picture Frame"/>
    <dgm:cxn modelId="{AA0312DB-452D-43A4-BAF6-0DDB98607A2E}" type="presParOf" srcId="{474B77A0-7B14-4356-B8F2-6750651EC987}" destId="{DC829B22-EBDF-4A66-BBD7-66F3BF110149}" srcOrd="1" destOrd="0" presId="urn:microsoft.com/office/officeart/2011/layout/Picture Frame"/>
    <dgm:cxn modelId="{E1F07C79-859E-400A-A86B-D77F8EE8083B}" type="presParOf" srcId="{474B77A0-7B14-4356-B8F2-6750651EC987}" destId="{62BCCEBC-6E25-411C-8754-C0671E4A6B10}" srcOrd="2" destOrd="0" presId="urn:microsoft.com/office/officeart/2011/layout/Picture Frame"/>
    <dgm:cxn modelId="{093449D0-3A1C-4E6A-81A0-827F8E38BD03}" type="presParOf" srcId="{216BBA63-C482-4CAB-980F-C4AFF5320747}" destId="{F827BC9A-3524-4F37-8B44-DFD967F70AB7}" srcOrd="7" destOrd="0" presId="urn:microsoft.com/office/officeart/2011/layout/Picture Frame"/>
    <dgm:cxn modelId="{D1E8D13C-AFAA-44B1-B30C-DC5D8EE8DBC2}" type="presParOf" srcId="{216BBA63-C482-4CAB-980F-C4AFF5320747}" destId="{259C0E59-3E85-4EC2-883E-DE2F18CE2D7A}" srcOrd="8" destOrd="0" presId="urn:microsoft.com/office/officeart/2011/layout/Picture Frame"/>
    <dgm:cxn modelId="{FC76AD2A-B738-41C9-9741-E086A860D7C7}" type="presParOf" srcId="{259C0E59-3E85-4EC2-883E-DE2F18CE2D7A}" destId="{122F4F3C-92B4-42B4-9698-D28EC9FE1BAB}" srcOrd="0" destOrd="0" presId="urn:microsoft.com/office/officeart/2011/layout/Picture Frame"/>
    <dgm:cxn modelId="{A808CB3E-2663-433A-B500-F72A73D36F30}" type="presParOf" srcId="{259C0E59-3E85-4EC2-883E-DE2F18CE2D7A}" destId="{CC42D7BB-290C-4E63-A6A3-793AE976985D}" srcOrd="1" destOrd="0" presId="urn:microsoft.com/office/officeart/2011/layout/Picture Frame"/>
    <dgm:cxn modelId="{FE0FFD8A-C7C4-4C2A-AF75-E4D0CCD14670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41AE0-A86D-4FDE-9FED-2646F0C550AA}">
      <dsp:nvSpPr>
        <dsp:cNvPr id="0" name=""/>
        <dsp:cNvSpPr/>
      </dsp:nvSpPr>
      <dsp:spPr>
        <a:xfrm rot="5400000">
          <a:off x="-180627" y="180627"/>
          <a:ext cx="1204180" cy="84292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 dirty="0">
              <a:solidFill>
                <a:schemeClr val="bg1"/>
              </a:solidFill>
            </a:rPr>
            <a:t>उप</a:t>
          </a:r>
          <a:r>
            <a:rPr lang="en-IN" sz="1400" b="0" kern="1200" dirty="0">
              <a:solidFill>
                <a:schemeClr val="bg1"/>
              </a:solidFill>
            </a:rPr>
            <a:t> </a:t>
          </a:r>
          <a:r>
            <a:rPr lang="hi-IN" sz="1400" b="0" kern="1200" dirty="0">
              <a:solidFill>
                <a:schemeClr val="bg1"/>
              </a:solidFill>
            </a:rPr>
            <a:t>शीर्षक</a:t>
          </a:r>
          <a:endParaRPr lang="en-IN" sz="1400" b="1" kern="1200" dirty="0">
            <a:solidFill>
              <a:schemeClr val="bg1"/>
            </a:solidFill>
          </a:endParaRPr>
        </a:p>
      </dsp:txBody>
      <dsp:txXfrm rot="-5400000">
        <a:off x="0" y="421463"/>
        <a:ext cx="842926" cy="361254"/>
      </dsp:txXfrm>
    </dsp:sp>
    <dsp:sp modelId="{731D5D6D-878D-4D1C-9011-948821DA935C}">
      <dsp:nvSpPr>
        <dsp:cNvPr id="0" name=""/>
        <dsp:cNvSpPr/>
      </dsp:nvSpPr>
      <dsp:spPr>
        <a:xfrm rot="5400000">
          <a:off x="3492759" y="-2644587"/>
          <a:ext cx="782717" cy="6082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sp:txBody>
      <dsp:txXfrm rot="-5400000">
        <a:off x="842927" y="43454"/>
        <a:ext cx="6044173" cy="706299"/>
      </dsp:txXfrm>
    </dsp:sp>
    <dsp:sp modelId="{5CD05B77-AEFD-46A7-B62C-26F633D25DFB}">
      <dsp:nvSpPr>
        <dsp:cNvPr id="0" name=""/>
        <dsp:cNvSpPr/>
      </dsp:nvSpPr>
      <dsp:spPr>
        <a:xfrm rot="5400000">
          <a:off x="-180627" y="1242342"/>
          <a:ext cx="1204180" cy="842926"/>
        </a:xfrm>
        <a:prstGeom prst="chevron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 dirty="0">
              <a:solidFill>
                <a:schemeClr val="bg1"/>
              </a:solidFill>
            </a:rPr>
            <a:t>उप</a:t>
          </a:r>
          <a:r>
            <a:rPr lang="en-IN" sz="1400" b="0" kern="1200" dirty="0">
              <a:solidFill>
                <a:schemeClr val="bg1"/>
              </a:solidFill>
            </a:rPr>
            <a:t> </a:t>
          </a:r>
          <a:r>
            <a:rPr lang="hi-IN" sz="1400" b="0" kern="1200" dirty="0">
              <a:solidFill>
                <a:schemeClr val="bg1"/>
              </a:solidFill>
            </a:rPr>
            <a:t>शीर्षक</a:t>
          </a:r>
          <a:endParaRPr lang="en-IN" sz="1400" b="1" kern="1200" dirty="0">
            <a:solidFill>
              <a:schemeClr val="bg1"/>
            </a:solidFill>
          </a:endParaRPr>
        </a:p>
      </dsp:txBody>
      <dsp:txXfrm rot="-5400000">
        <a:off x="0" y="1483178"/>
        <a:ext cx="842926" cy="361254"/>
      </dsp:txXfrm>
    </dsp:sp>
    <dsp:sp modelId="{4FAA980D-5EDF-401F-84C5-5CF9D3F6A57E}">
      <dsp:nvSpPr>
        <dsp:cNvPr id="0" name=""/>
        <dsp:cNvSpPr/>
      </dsp:nvSpPr>
      <dsp:spPr>
        <a:xfrm rot="5400000">
          <a:off x="3492759" y="-1588117"/>
          <a:ext cx="782717" cy="6082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sp:txBody>
      <dsp:txXfrm rot="-5400000">
        <a:off x="842927" y="1099924"/>
        <a:ext cx="6044173" cy="706299"/>
      </dsp:txXfrm>
    </dsp:sp>
    <dsp:sp modelId="{313E32C9-A8BA-42C7-BBBC-0BE2CC40B017}">
      <dsp:nvSpPr>
        <dsp:cNvPr id="0" name=""/>
        <dsp:cNvSpPr/>
      </dsp:nvSpPr>
      <dsp:spPr>
        <a:xfrm rot="5400000">
          <a:off x="-180627" y="2299406"/>
          <a:ext cx="1204180" cy="842926"/>
        </a:xfrm>
        <a:prstGeom prst="chevron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 dirty="0">
              <a:solidFill>
                <a:schemeClr val="bg1"/>
              </a:solidFill>
            </a:rPr>
            <a:t>उप</a:t>
          </a:r>
          <a:r>
            <a:rPr lang="en-IN" sz="1400" b="0" kern="1200" dirty="0">
              <a:solidFill>
                <a:schemeClr val="bg1"/>
              </a:solidFill>
            </a:rPr>
            <a:t> </a:t>
          </a:r>
          <a:r>
            <a:rPr lang="hi-IN" sz="1400" b="0" kern="1200" dirty="0">
              <a:solidFill>
                <a:schemeClr val="bg1"/>
              </a:solidFill>
            </a:rPr>
            <a:t>शीर्षक</a:t>
          </a:r>
          <a:endParaRPr lang="en-IN" sz="1400" b="1" kern="1200" dirty="0">
            <a:solidFill>
              <a:schemeClr val="bg1"/>
            </a:solidFill>
          </a:endParaRPr>
        </a:p>
      </dsp:txBody>
      <dsp:txXfrm rot="-5400000">
        <a:off x="0" y="2540242"/>
        <a:ext cx="842926" cy="361254"/>
      </dsp:txXfrm>
    </dsp:sp>
    <dsp:sp modelId="{FE01367D-82EA-4EE6-88E3-09A514F610B2}">
      <dsp:nvSpPr>
        <dsp:cNvPr id="0" name=""/>
        <dsp:cNvSpPr/>
      </dsp:nvSpPr>
      <dsp:spPr>
        <a:xfrm rot="5400000">
          <a:off x="3492759" y="-531053"/>
          <a:ext cx="782717" cy="6082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sp:txBody>
      <dsp:txXfrm rot="-5400000">
        <a:off x="842927" y="2156988"/>
        <a:ext cx="6044173" cy="706299"/>
      </dsp:txXfrm>
    </dsp:sp>
    <dsp:sp modelId="{4327E447-4186-4DFD-9DEE-5E4F5FEF8110}">
      <dsp:nvSpPr>
        <dsp:cNvPr id="0" name=""/>
        <dsp:cNvSpPr/>
      </dsp:nvSpPr>
      <dsp:spPr>
        <a:xfrm rot="5400000">
          <a:off x="-180627" y="3356471"/>
          <a:ext cx="1204180" cy="842926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 dirty="0">
              <a:solidFill>
                <a:schemeClr val="bg1"/>
              </a:solidFill>
            </a:rPr>
            <a:t>उप</a:t>
          </a:r>
          <a:r>
            <a:rPr lang="en-IN" sz="1400" b="0" kern="1200" dirty="0">
              <a:solidFill>
                <a:schemeClr val="bg1"/>
              </a:solidFill>
            </a:rPr>
            <a:t> </a:t>
          </a:r>
          <a:r>
            <a:rPr lang="hi-IN" sz="1400" b="0" kern="1200" dirty="0">
              <a:solidFill>
                <a:schemeClr val="bg1"/>
              </a:solidFill>
            </a:rPr>
            <a:t>शीर्षक</a:t>
          </a:r>
          <a:endParaRPr lang="en-IN" sz="1400" kern="1200" dirty="0">
            <a:solidFill>
              <a:schemeClr val="bg1"/>
            </a:solidFill>
            <a:latin typeface="Calibre Medium" panose="020B0603030202060203"/>
          </a:endParaRPr>
        </a:p>
      </dsp:txBody>
      <dsp:txXfrm rot="-5400000">
        <a:off x="0" y="3597307"/>
        <a:ext cx="842926" cy="361254"/>
      </dsp:txXfrm>
    </dsp:sp>
    <dsp:sp modelId="{DD5FC878-2687-4682-B67A-BC7895E20F7F}">
      <dsp:nvSpPr>
        <dsp:cNvPr id="0" name=""/>
        <dsp:cNvSpPr/>
      </dsp:nvSpPr>
      <dsp:spPr>
        <a:xfrm rot="5400000">
          <a:off x="3492759" y="526011"/>
          <a:ext cx="782717" cy="6082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 rot="-5400000">
        <a:off x="842927" y="3214053"/>
        <a:ext cx="6044173" cy="7062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37A78-B52B-4133-97BE-36570873A9F8}">
      <dsp:nvSpPr>
        <dsp:cNvPr id="0" name=""/>
        <dsp:cNvSpPr/>
      </dsp:nvSpPr>
      <dsp:spPr>
        <a:xfrm rot="16200000">
          <a:off x="-980447" y="980447"/>
          <a:ext cx="4084320" cy="2123424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/>
            <a:t>उप</a:t>
          </a:r>
          <a:r>
            <a:rPr lang="en-IN" sz="2400" kern="1200"/>
            <a:t> </a:t>
          </a:r>
          <a:r>
            <a:rPr lang="hi-IN" sz="2400" kern="1200"/>
            <a:t>शीर्षक</a:t>
          </a:r>
          <a:r>
            <a:rPr lang="en-IN" sz="2400" kern="1200"/>
            <a:t> 1 </a:t>
          </a:r>
          <a:endParaRPr lang="en-IN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 rot="5400000">
        <a:off x="1" y="816863"/>
        <a:ext cx="2123424" cy="2450592"/>
      </dsp:txXfrm>
    </dsp:sp>
    <dsp:sp modelId="{6AEB1AA3-C75E-4E0E-B14B-EDF1080F1275}">
      <dsp:nvSpPr>
        <dsp:cNvPr id="0" name=""/>
        <dsp:cNvSpPr/>
      </dsp:nvSpPr>
      <dsp:spPr>
        <a:xfrm rot="16200000">
          <a:off x="1304397" y="980447"/>
          <a:ext cx="4084320" cy="2123424"/>
        </a:xfrm>
        <a:prstGeom prst="flowChartManualOperation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/>
            <a:t>उप</a:t>
          </a:r>
          <a:r>
            <a:rPr lang="en-IN" sz="2400" kern="1200"/>
            <a:t> </a:t>
          </a:r>
          <a:r>
            <a:rPr lang="hi-IN" sz="2400" kern="1200"/>
            <a:t>शीर्षक</a:t>
          </a:r>
          <a:r>
            <a:rPr lang="en-IN" sz="2400" kern="1200"/>
            <a:t> 2</a:t>
          </a:r>
          <a:endParaRPr lang="en-IN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 rot="5400000">
        <a:off x="2284845" y="816863"/>
        <a:ext cx="2123424" cy="2450592"/>
      </dsp:txXfrm>
    </dsp:sp>
    <dsp:sp modelId="{A5984C91-741B-4ADD-81B2-6A35E2772274}">
      <dsp:nvSpPr>
        <dsp:cNvPr id="0" name=""/>
        <dsp:cNvSpPr/>
      </dsp:nvSpPr>
      <dsp:spPr>
        <a:xfrm rot="16200000">
          <a:off x="3587078" y="980447"/>
          <a:ext cx="4084320" cy="2123424"/>
        </a:xfrm>
        <a:prstGeom prst="flowChartManualOperation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/>
            <a:t>उप</a:t>
          </a:r>
          <a:r>
            <a:rPr lang="en-IN" sz="2400" kern="1200"/>
            <a:t> </a:t>
          </a:r>
          <a:r>
            <a:rPr lang="hi-IN" sz="2400" kern="1200"/>
            <a:t>शीर्षक</a:t>
          </a:r>
          <a:r>
            <a:rPr lang="en-IN" sz="2400" kern="1200"/>
            <a:t> 3</a:t>
          </a:r>
          <a:endParaRPr lang="en-IN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 rot="5400000">
        <a:off x="4567526" y="816863"/>
        <a:ext cx="2123424" cy="2450592"/>
      </dsp:txXfrm>
    </dsp:sp>
    <dsp:sp modelId="{869D129A-CB44-4840-B359-40A63BAC1259}">
      <dsp:nvSpPr>
        <dsp:cNvPr id="0" name=""/>
        <dsp:cNvSpPr/>
      </dsp:nvSpPr>
      <dsp:spPr>
        <a:xfrm rot="16200000">
          <a:off x="5869759" y="980447"/>
          <a:ext cx="4084320" cy="2123424"/>
        </a:xfrm>
        <a:prstGeom prst="flowChartManualOperati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/>
            <a:t>उप</a:t>
          </a:r>
          <a:r>
            <a:rPr lang="en-IN" sz="2400" kern="1200"/>
            <a:t> </a:t>
          </a:r>
          <a:r>
            <a:rPr lang="hi-IN" sz="2400" kern="1200"/>
            <a:t>शीर्षक</a:t>
          </a:r>
          <a:r>
            <a:rPr lang="en-IN" sz="2400" kern="1200"/>
            <a:t> 4</a:t>
          </a:r>
          <a:endParaRPr lang="en-IN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 rot="5400000">
        <a:off x="6850207" y="816863"/>
        <a:ext cx="2123424" cy="24505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715FD-E9A8-4545-99B2-88E11A828D25}">
      <dsp:nvSpPr>
        <dsp:cNvPr id="0" name=""/>
        <dsp:cNvSpPr/>
      </dsp:nvSpPr>
      <dsp:spPr>
        <a:xfrm>
          <a:off x="672444" y="1126047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1339832" y="1476076"/>
        <a:ext cx="1301407" cy="1633467"/>
      </dsp:txXfrm>
    </dsp:sp>
    <dsp:sp modelId="{F7B9E2F1-1E1E-4942-B725-B96CA83072F9}">
      <dsp:nvSpPr>
        <dsp:cNvPr id="0" name=""/>
        <dsp:cNvSpPr/>
      </dsp:nvSpPr>
      <dsp:spPr>
        <a:xfrm>
          <a:off x="0" y="1625422"/>
          <a:ext cx="1334776" cy="133477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01 </a:t>
          </a:r>
        </a:p>
      </dsp:txBody>
      <dsp:txXfrm>
        <a:off x="195473" y="1820895"/>
        <a:ext cx="943830" cy="943830"/>
      </dsp:txXfrm>
    </dsp:sp>
    <dsp:sp modelId="{F914C60D-A800-46AB-852E-E4C23E721D68}">
      <dsp:nvSpPr>
        <dsp:cNvPr id="0" name=""/>
        <dsp:cNvSpPr/>
      </dsp:nvSpPr>
      <dsp:spPr>
        <a:xfrm>
          <a:off x="4244199" y="1126047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4911588" y="1476076"/>
        <a:ext cx="1301407" cy="1633467"/>
      </dsp:txXfrm>
    </dsp:sp>
    <dsp:sp modelId="{A415053E-736A-43CC-8221-4A06959786B1}">
      <dsp:nvSpPr>
        <dsp:cNvPr id="0" name=""/>
        <dsp:cNvSpPr/>
      </dsp:nvSpPr>
      <dsp:spPr>
        <a:xfrm>
          <a:off x="3508844" y="1625422"/>
          <a:ext cx="1334776" cy="1334776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02 </a:t>
          </a:r>
        </a:p>
      </dsp:txBody>
      <dsp:txXfrm>
        <a:off x="3704317" y="1820895"/>
        <a:ext cx="943830" cy="943830"/>
      </dsp:txXfrm>
    </dsp:sp>
    <dsp:sp modelId="{A4065A83-CBF5-4C3E-9B65-748E4915E2FE}">
      <dsp:nvSpPr>
        <dsp:cNvPr id="0" name=""/>
        <dsp:cNvSpPr/>
      </dsp:nvSpPr>
      <dsp:spPr>
        <a:xfrm>
          <a:off x="7680021" y="1126047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8347410" y="1476076"/>
        <a:ext cx="1301407" cy="1633467"/>
      </dsp:txXfrm>
    </dsp:sp>
    <dsp:sp modelId="{2DD153A4-811C-4C70-ACAD-C42831F8184E}">
      <dsp:nvSpPr>
        <dsp:cNvPr id="0" name=""/>
        <dsp:cNvSpPr/>
      </dsp:nvSpPr>
      <dsp:spPr>
        <a:xfrm>
          <a:off x="7012633" y="1625422"/>
          <a:ext cx="1334776" cy="1334776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03 </a:t>
          </a:r>
        </a:p>
      </dsp:txBody>
      <dsp:txXfrm>
        <a:off x="7208106" y="1820895"/>
        <a:ext cx="943830" cy="9438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03751-4637-4F1A-8778-020B3803EA50}">
      <dsp:nvSpPr>
        <dsp:cNvPr id="0" name=""/>
        <dsp:cNvSpPr/>
      </dsp:nvSpPr>
      <dsp:spPr>
        <a:xfrm>
          <a:off x="0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900" b="0" kern="1200" dirty="0">
              <a:solidFill>
                <a:schemeClr val="bg1"/>
              </a:solidFill>
            </a:rPr>
            <a:t>उप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r>
            <a:rPr lang="hi-IN" sz="2900" b="0" kern="1200" dirty="0">
              <a:solidFill>
                <a:schemeClr val="bg1"/>
              </a:solidFill>
            </a:rPr>
            <a:t>शीर्षक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endParaRPr lang="en-IN" sz="2900" kern="1200" dirty="0"/>
        </a:p>
      </dsp:txBody>
      <dsp:txXfrm>
        <a:off x="0" y="1430443"/>
        <a:ext cx="1852290" cy="1430443"/>
      </dsp:txXfrm>
    </dsp:sp>
    <dsp:sp modelId="{F7E311C0-56BE-42A9-88CA-0A1CAF6059B4}">
      <dsp:nvSpPr>
        <dsp:cNvPr id="0" name=""/>
        <dsp:cNvSpPr/>
      </dsp:nvSpPr>
      <dsp:spPr>
        <a:xfrm>
          <a:off x="330723" y="214566"/>
          <a:ext cx="1190843" cy="1190843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74E9D-80D7-47B7-960E-7FC9F735D50C}">
      <dsp:nvSpPr>
        <dsp:cNvPr id="0" name=""/>
        <dsp:cNvSpPr/>
      </dsp:nvSpPr>
      <dsp:spPr>
        <a:xfrm>
          <a:off x="1907858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900" b="0" kern="1200" dirty="0">
              <a:solidFill>
                <a:schemeClr val="bg1"/>
              </a:solidFill>
            </a:rPr>
            <a:t>उप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r>
            <a:rPr lang="hi-IN" sz="2900" b="0" kern="1200" dirty="0">
              <a:solidFill>
                <a:schemeClr val="bg1"/>
              </a:solidFill>
            </a:rPr>
            <a:t>शीर्षक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endParaRPr lang="en-IN" sz="2900" kern="1200" dirty="0"/>
        </a:p>
      </dsp:txBody>
      <dsp:txXfrm>
        <a:off x="1907858" y="1430443"/>
        <a:ext cx="1852290" cy="1430443"/>
      </dsp:txXfrm>
    </dsp:sp>
    <dsp:sp modelId="{2B98B3FA-BF3C-4586-8E49-FDCF1281D69F}">
      <dsp:nvSpPr>
        <dsp:cNvPr id="0" name=""/>
        <dsp:cNvSpPr/>
      </dsp:nvSpPr>
      <dsp:spPr>
        <a:xfrm>
          <a:off x="2238581" y="214566"/>
          <a:ext cx="1190843" cy="1190843"/>
        </a:xfrm>
        <a:prstGeom prst="ellipse">
          <a:avLst/>
        </a:prstGeom>
        <a:solidFill>
          <a:schemeClr val="accent5">
            <a:tint val="50000"/>
            <a:hueOff val="-1682410"/>
            <a:satOff val="-5737"/>
            <a:lumOff val="-9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C89CC-C290-4638-8ECC-AD048A0C7C29}">
      <dsp:nvSpPr>
        <dsp:cNvPr id="0" name=""/>
        <dsp:cNvSpPr/>
      </dsp:nvSpPr>
      <dsp:spPr>
        <a:xfrm>
          <a:off x="3815717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900" b="0" kern="1200" dirty="0">
              <a:solidFill>
                <a:schemeClr val="bg1"/>
              </a:solidFill>
            </a:rPr>
            <a:t>उप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r>
            <a:rPr lang="hi-IN" sz="2900" b="0" kern="1200" dirty="0">
              <a:solidFill>
                <a:schemeClr val="bg1"/>
              </a:solidFill>
            </a:rPr>
            <a:t>शीर्षक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endParaRPr lang="en-IN" sz="2900" kern="1200" dirty="0"/>
        </a:p>
      </dsp:txBody>
      <dsp:txXfrm>
        <a:off x="3815717" y="1430443"/>
        <a:ext cx="1852290" cy="1430443"/>
      </dsp:txXfrm>
    </dsp:sp>
    <dsp:sp modelId="{A849B7E5-C1A2-40D0-9F74-6CB63A9452D1}">
      <dsp:nvSpPr>
        <dsp:cNvPr id="0" name=""/>
        <dsp:cNvSpPr/>
      </dsp:nvSpPr>
      <dsp:spPr>
        <a:xfrm>
          <a:off x="4146440" y="214566"/>
          <a:ext cx="1190843" cy="1190843"/>
        </a:xfrm>
        <a:prstGeom prst="ellipse">
          <a:avLst/>
        </a:prstGeom>
        <a:solidFill>
          <a:schemeClr val="accent5">
            <a:tint val="50000"/>
            <a:hueOff val="-3364820"/>
            <a:satOff val="-11474"/>
            <a:lumOff val="-19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47C3E-3A10-4201-B771-DEAD8F9D1690}">
      <dsp:nvSpPr>
        <dsp:cNvPr id="0" name=""/>
        <dsp:cNvSpPr/>
      </dsp:nvSpPr>
      <dsp:spPr>
        <a:xfrm>
          <a:off x="5723576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900" b="0" kern="1200" dirty="0">
              <a:solidFill>
                <a:schemeClr val="bg1"/>
              </a:solidFill>
            </a:rPr>
            <a:t>उप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r>
            <a:rPr lang="hi-IN" sz="2900" b="0" kern="1200" dirty="0">
              <a:solidFill>
                <a:schemeClr val="bg1"/>
              </a:solidFill>
            </a:rPr>
            <a:t>शीर्षक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endParaRPr lang="en-IN" sz="2900" kern="1200" dirty="0"/>
        </a:p>
      </dsp:txBody>
      <dsp:txXfrm>
        <a:off x="5723576" y="1430443"/>
        <a:ext cx="1852290" cy="1430443"/>
      </dsp:txXfrm>
    </dsp:sp>
    <dsp:sp modelId="{98E01AC8-4A55-4731-936D-46FB053546DE}">
      <dsp:nvSpPr>
        <dsp:cNvPr id="0" name=""/>
        <dsp:cNvSpPr/>
      </dsp:nvSpPr>
      <dsp:spPr>
        <a:xfrm>
          <a:off x="6054299" y="214566"/>
          <a:ext cx="1190843" cy="1190843"/>
        </a:xfrm>
        <a:prstGeom prst="ellipse">
          <a:avLst/>
        </a:prstGeom>
        <a:solidFill>
          <a:schemeClr val="accent5">
            <a:tint val="50000"/>
            <a:hueOff val="-5047230"/>
            <a:satOff val="-17210"/>
            <a:lumOff val="-28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6BFE5-67BD-4240-A196-0B14210ECF3B}">
      <dsp:nvSpPr>
        <dsp:cNvPr id="0" name=""/>
        <dsp:cNvSpPr/>
      </dsp:nvSpPr>
      <dsp:spPr>
        <a:xfrm>
          <a:off x="7631434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900" b="0" kern="1200" dirty="0">
              <a:solidFill>
                <a:schemeClr val="bg1"/>
              </a:solidFill>
            </a:rPr>
            <a:t>उप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r>
            <a:rPr lang="hi-IN" sz="2900" b="0" kern="1200" dirty="0">
              <a:solidFill>
                <a:schemeClr val="bg1"/>
              </a:solidFill>
            </a:rPr>
            <a:t>शीर्षक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endParaRPr lang="en-IN" sz="2900" kern="1200" dirty="0"/>
        </a:p>
      </dsp:txBody>
      <dsp:txXfrm>
        <a:off x="7631434" y="1430443"/>
        <a:ext cx="1852290" cy="1430443"/>
      </dsp:txXfrm>
    </dsp:sp>
    <dsp:sp modelId="{84894512-4CE2-469A-8E9C-F1F1FBBB94B2}">
      <dsp:nvSpPr>
        <dsp:cNvPr id="0" name=""/>
        <dsp:cNvSpPr/>
      </dsp:nvSpPr>
      <dsp:spPr>
        <a:xfrm>
          <a:off x="7962157" y="214566"/>
          <a:ext cx="1190843" cy="1190843"/>
        </a:xfrm>
        <a:prstGeom prst="ellipse">
          <a:avLst/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A77A4-8287-4EEE-9D9B-7FDD1D1218B0}">
      <dsp:nvSpPr>
        <dsp:cNvPr id="0" name=""/>
        <dsp:cNvSpPr/>
      </dsp:nvSpPr>
      <dsp:spPr>
        <a:xfrm>
          <a:off x="379348" y="2860886"/>
          <a:ext cx="8725027" cy="536416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0" y="941308"/>
          <a:ext cx="1740760" cy="174076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284716" y="1978487"/>
          <a:ext cx="1740760" cy="17407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b="0" kern="1200" dirty="0">
              <a:solidFill>
                <a:schemeClr val="bg1"/>
              </a:solidFill>
            </a:rPr>
            <a:t>उप</a:t>
          </a:r>
          <a:r>
            <a:rPr lang="en-IN" sz="2200" b="0" kern="1200" dirty="0">
              <a:solidFill>
                <a:schemeClr val="bg1"/>
              </a:solidFill>
            </a:rPr>
            <a:t> </a:t>
          </a:r>
          <a:r>
            <a:rPr lang="hi-IN" sz="2200" b="0" kern="1200" dirty="0">
              <a:solidFill>
                <a:schemeClr val="bg1"/>
              </a:solidFill>
            </a:rPr>
            <a:t>शीर्षक</a:t>
          </a:r>
          <a:r>
            <a:rPr lang="en-IN" sz="2200" b="0" kern="1200" dirty="0">
              <a:solidFill>
                <a:schemeClr val="bg1"/>
              </a:solidFill>
            </a:rPr>
            <a:t> </a:t>
          </a:r>
          <a:endParaRPr lang="en-IN" sz="2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3</a:t>
          </a:r>
        </a:p>
      </dsp:txBody>
      <dsp:txXfrm>
        <a:off x="335701" y="2029472"/>
        <a:ext cx="1638790" cy="1638790"/>
      </dsp:txXfrm>
    </dsp:sp>
    <dsp:sp modelId="{3841BEC8-0353-4296-A0DE-9FC27B1A8DAD}">
      <dsp:nvSpPr>
        <dsp:cNvPr id="0" name=""/>
        <dsp:cNvSpPr/>
      </dsp:nvSpPr>
      <dsp:spPr>
        <a:xfrm rot="21590736">
          <a:off x="2076536" y="1598845"/>
          <a:ext cx="335778" cy="418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700" kern="1200"/>
        </a:p>
      </dsp:txBody>
      <dsp:txXfrm>
        <a:off x="2076536" y="1682637"/>
        <a:ext cx="235045" cy="250968"/>
      </dsp:txXfrm>
    </dsp:sp>
    <dsp:sp modelId="{23EE8B3A-21AA-4DB8-8F95-5ADAE249ADAD}">
      <dsp:nvSpPr>
        <dsp:cNvPr id="0" name=""/>
        <dsp:cNvSpPr/>
      </dsp:nvSpPr>
      <dsp:spPr>
        <a:xfrm>
          <a:off x="2700122" y="934031"/>
          <a:ext cx="1740760" cy="174076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2228342"/>
            <a:satOff val="-8442"/>
            <a:lumOff val="2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2983502" y="1978487"/>
          <a:ext cx="1740760" cy="1740760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b="0" kern="1200">
              <a:solidFill>
                <a:schemeClr val="bg1"/>
              </a:solidFill>
            </a:rPr>
            <a:t>उप</a:t>
          </a:r>
          <a:r>
            <a:rPr lang="en-IN" sz="2200" b="0" kern="1200">
              <a:solidFill>
                <a:schemeClr val="bg1"/>
              </a:solidFill>
            </a:rPr>
            <a:t> </a:t>
          </a:r>
          <a:r>
            <a:rPr lang="hi-IN" sz="2200" b="0" kern="1200">
              <a:solidFill>
                <a:schemeClr val="bg1"/>
              </a:solidFill>
            </a:rPr>
            <a:t>शीर्षक</a:t>
          </a:r>
          <a:r>
            <a:rPr lang="en-IN" sz="2200" b="0" kern="1200">
              <a:solidFill>
                <a:schemeClr val="bg1"/>
              </a:solidFill>
            </a:rPr>
            <a:t> </a:t>
          </a:r>
          <a:endParaRPr lang="en-IN" sz="2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 3</a:t>
          </a:r>
        </a:p>
      </dsp:txBody>
      <dsp:txXfrm>
        <a:off x="3034487" y="2029472"/>
        <a:ext cx="1638790" cy="1638790"/>
      </dsp:txXfrm>
    </dsp:sp>
    <dsp:sp modelId="{10A94801-0FF1-4DFC-851E-230C3BC62214}">
      <dsp:nvSpPr>
        <dsp:cNvPr id="0" name=""/>
        <dsp:cNvSpPr/>
      </dsp:nvSpPr>
      <dsp:spPr>
        <a:xfrm>
          <a:off x="4776191" y="1595271"/>
          <a:ext cx="335308" cy="418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700" kern="1200"/>
        </a:p>
      </dsp:txBody>
      <dsp:txXfrm>
        <a:off x="4776191" y="1678927"/>
        <a:ext cx="234716" cy="250968"/>
      </dsp:txXfrm>
    </dsp:sp>
    <dsp:sp modelId="{4E91418C-4F30-4E60-BCB2-3587FA02E99B}">
      <dsp:nvSpPr>
        <dsp:cNvPr id="0" name=""/>
        <dsp:cNvSpPr/>
      </dsp:nvSpPr>
      <dsp:spPr>
        <a:xfrm>
          <a:off x="5398908" y="934031"/>
          <a:ext cx="1740760" cy="174076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4456683"/>
            <a:satOff val="-16883"/>
            <a:lumOff val="56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5682288" y="1978487"/>
          <a:ext cx="1740760" cy="1740760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b="0" kern="1200">
              <a:solidFill>
                <a:schemeClr val="bg1"/>
              </a:solidFill>
            </a:rPr>
            <a:t>उप</a:t>
          </a:r>
          <a:r>
            <a:rPr lang="en-IN" sz="2200" b="0" kern="1200">
              <a:solidFill>
                <a:schemeClr val="bg1"/>
              </a:solidFill>
            </a:rPr>
            <a:t> </a:t>
          </a:r>
          <a:r>
            <a:rPr lang="hi-IN" sz="2200" b="0" kern="1200">
              <a:solidFill>
                <a:schemeClr val="bg1"/>
              </a:solidFill>
            </a:rPr>
            <a:t>शीर्षक</a:t>
          </a:r>
          <a:r>
            <a:rPr lang="en-IN" sz="2200" b="0" kern="1200">
              <a:solidFill>
                <a:schemeClr val="bg1"/>
              </a:solidFill>
            </a:rPr>
            <a:t> </a:t>
          </a:r>
          <a:endParaRPr lang="en-IN" sz="2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3</a:t>
          </a:r>
        </a:p>
      </dsp:txBody>
      <dsp:txXfrm>
        <a:off x="5733273" y="2029472"/>
        <a:ext cx="1638790" cy="1638790"/>
      </dsp:txXfrm>
    </dsp:sp>
    <dsp:sp modelId="{93A7CE7D-08A1-4F7C-B0F9-BA5FAA3440A2}">
      <dsp:nvSpPr>
        <dsp:cNvPr id="0" name=""/>
        <dsp:cNvSpPr/>
      </dsp:nvSpPr>
      <dsp:spPr>
        <a:xfrm>
          <a:off x="7474977" y="1595271"/>
          <a:ext cx="335308" cy="418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700" kern="1200"/>
        </a:p>
      </dsp:txBody>
      <dsp:txXfrm>
        <a:off x="7474977" y="1678927"/>
        <a:ext cx="234716" cy="250968"/>
      </dsp:txXfrm>
    </dsp:sp>
    <dsp:sp modelId="{E095A5DF-820C-4578-AEE5-E7A6ECCB1B76}">
      <dsp:nvSpPr>
        <dsp:cNvPr id="0" name=""/>
        <dsp:cNvSpPr/>
      </dsp:nvSpPr>
      <dsp:spPr>
        <a:xfrm>
          <a:off x="8097694" y="934031"/>
          <a:ext cx="1740760" cy="174076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8381073" y="1978487"/>
          <a:ext cx="1740760" cy="1740760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b="0" kern="1200">
              <a:solidFill>
                <a:schemeClr val="bg1"/>
              </a:solidFill>
            </a:rPr>
            <a:t>उप</a:t>
          </a:r>
          <a:r>
            <a:rPr lang="en-IN" sz="2200" b="0" kern="1200">
              <a:solidFill>
                <a:schemeClr val="bg1"/>
              </a:solidFill>
            </a:rPr>
            <a:t> </a:t>
          </a:r>
          <a:r>
            <a:rPr lang="hi-IN" sz="2200" b="0" kern="1200">
              <a:solidFill>
                <a:schemeClr val="bg1"/>
              </a:solidFill>
            </a:rPr>
            <a:t>शीर्षक</a:t>
          </a:r>
          <a:r>
            <a:rPr lang="en-IN" sz="2200" b="0" kern="1200">
              <a:solidFill>
                <a:schemeClr val="bg1"/>
              </a:solidFill>
            </a:rPr>
            <a:t> </a:t>
          </a:r>
          <a:endParaRPr lang="en-IN" sz="2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3</a:t>
          </a:r>
        </a:p>
      </dsp:txBody>
      <dsp:txXfrm>
        <a:off x="8432058" y="2029472"/>
        <a:ext cx="1638790" cy="1638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2823405" y="109696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0" kern="1200" dirty="0">
              <a:solidFill>
                <a:schemeClr val="bg1"/>
              </a:solidFill>
            </a:rPr>
            <a:t>उप</a:t>
          </a:r>
          <a:r>
            <a:rPr lang="en-IN" sz="1800" b="0" kern="1200" dirty="0">
              <a:solidFill>
                <a:schemeClr val="bg1"/>
              </a:solidFill>
            </a:rPr>
            <a:t> </a:t>
          </a:r>
          <a:r>
            <a:rPr lang="hi-IN" sz="1800" b="0" kern="1200" dirty="0">
              <a:solidFill>
                <a:schemeClr val="bg1"/>
              </a:solidFill>
            </a:rPr>
            <a:t>शीर्षक</a:t>
          </a:r>
          <a:endParaRPr lang="en-IN" sz="1800" b="1" kern="1200" dirty="0">
            <a:solidFill>
              <a:schemeClr val="bg1"/>
            </a:solidFill>
            <a:latin typeface="Calibre Medium" panose="020B0603030202060203"/>
          </a:endParaRPr>
        </a:p>
      </dsp:txBody>
      <dsp:txXfrm rot="-5400000">
        <a:off x="3158550" y="261471"/>
        <a:ext cx="1000631" cy="1150151"/>
      </dsp:txXfrm>
    </dsp:sp>
    <dsp:sp modelId="{5EB8EBFC-F091-4208-9127-CF76C2C9A495}">
      <dsp:nvSpPr>
        <dsp:cNvPr id="0" name=""/>
        <dsp:cNvSpPr/>
      </dsp:nvSpPr>
      <dsp:spPr>
        <a:xfrm>
          <a:off x="4429829" y="335270"/>
          <a:ext cx="1864748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sp:txBody>
      <dsp:txXfrm>
        <a:off x="4429829" y="335270"/>
        <a:ext cx="1864748" cy="1002553"/>
      </dsp:txXfrm>
    </dsp:sp>
    <dsp:sp modelId="{EE356813-73DD-4366-83DF-EB0722E95A3B}">
      <dsp:nvSpPr>
        <dsp:cNvPr id="0" name=""/>
        <dsp:cNvSpPr/>
      </dsp:nvSpPr>
      <dsp:spPr>
        <a:xfrm rot="5400000">
          <a:off x="1253407" y="109696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588552" y="261471"/>
        <a:ext cx="1000631" cy="1150151"/>
      </dsp:txXfrm>
    </dsp:sp>
    <dsp:sp modelId="{8356B712-DA05-412D-9A4C-1F88DDBD6467}">
      <dsp:nvSpPr>
        <dsp:cNvPr id="0" name=""/>
        <dsp:cNvSpPr/>
      </dsp:nvSpPr>
      <dsp:spPr>
        <a:xfrm rot="5400000">
          <a:off x="2035398" y="1527974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0" kern="1200" dirty="0">
              <a:solidFill>
                <a:schemeClr val="bg1"/>
              </a:solidFill>
            </a:rPr>
            <a:t>उप</a:t>
          </a:r>
          <a:r>
            <a:rPr lang="en-IN" sz="1800" b="0" kern="1200" dirty="0">
              <a:solidFill>
                <a:schemeClr val="bg1"/>
              </a:solidFill>
            </a:rPr>
            <a:t> </a:t>
          </a:r>
          <a:r>
            <a:rPr lang="hi-IN" sz="1800" b="0" kern="1200" dirty="0">
              <a:solidFill>
                <a:schemeClr val="bg1"/>
              </a:solidFill>
            </a:rPr>
            <a:t>शीर्षक</a:t>
          </a:r>
          <a:endParaRPr lang="en-IN" sz="1800" b="1" kern="1200" dirty="0">
            <a:solidFill>
              <a:schemeClr val="bg1"/>
            </a:solidFill>
            <a:latin typeface="Calibre Medium" panose="020B0603030202060203"/>
          </a:endParaRPr>
        </a:p>
      </dsp:txBody>
      <dsp:txXfrm rot="-5400000">
        <a:off x="2370543" y="1679749"/>
        <a:ext cx="1000631" cy="1150151"/>
      </dsp:txXfrm>
    </dsp:sp>
    <dsp:sp modelId="{53AAC2AF-40D1-4F23-AA60-74982317BCB4}">
      <dsp:nvSpPr>
        <dsp:cNvPr id="0" name=""/>
        <dsp:cNvSpPr/>
      </dsp:nvSpPr>
      <dsp:spPr>
        <a:xfrm>
          <a:off x="317174" y="1753548"/>
          <a:ext cx="1804595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317174" y="1753548"/>
        <a:ext cx="1804595" cy="1002553"/>
      </dsp:txXfrm>
    </dsp:sp>
    <dsp:sp modelId="{45398198-B2E1-48AE-A1E5-ACEEAB49ED6B}">
      <dsp:nvSpPr>
        <dsp:cNvPr id="0" name=""/>
        <dsp:cNvSpPr/>
      </dsp:nvSpPr>
      <dsp:spPr>
        <a:xfrm rot="5400000">
          <a:off x="3605396" y="1527974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3940541" y="1679749"/>
        <a:ext cx="1000631" cy="1150151"/>
      </dsp:txXfrm>
    </dsp:sp>
    <dsp:sp modelId="{1A2B372E-9CDA-4822-A83C-544B397DCB79}">
      <dsp:nvSpPr>
        <dsp:cNvPr id="0" name=""/>
        <dsp:cNvSpPr/>
      </dsp:nvSpPr>
      <dsp:spPr>
        <a:xfrm rot="5400000">
          <a:off x="2823405" y="2946252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0" kern="1200" dirty="0">
              <a:solidFill>
                <a:schemeClr val="bg1"/>
              </a:solidFill>
            </a:rPr>
            <a:t>उप</a:t>
          </a:r>
          <a:r>
            <a:rPr lang="en-IN" sz="1800" b="0" kern="1200" dirty="0">
              <a:solidFill>
                <a:schemeClr val="bg1"/>
              </a:solidFill>
            </a:rPr>
            <a:t> </a:t>
          </a:r>
          <a:r>
            <a:rPr lang="hi-IN" sz="1800" b="0" kern="1200" dirty="0">
              <a:solidFill>
                <a:schemeClr val="bg1"/>
              </a:solidFill>
            </a:rPr>
            <a:t>शीर्षक</a:t>
          </a:r>
          <a:endParaRPr lang="en-IN" sz="1800" b="1" kern="1200" dirty="0">
            <a:solidFill>
              <a:schemeClr val="bg1"/>
            </a:solidFill>
            <a:latin typeface="Calibre Medium" panose="020B0603030202060203"/>
          </a:endParaRPr>
        </a:p>
      </dsp:txBody>
      <dsp:txXfrm rot="-5400000">
        <a:off x="3158550" y="3098027"/>
        <a:ext cx="1000631" cy="1150151"/>
      </dsp:txXfrm>
    </dsp:sp>
    <dsp:sp modelId="{FBEDEF71-B369-46C6-BF44-070BF4E8ACD2}">
      <dsp:nvSpPr>
        <dsp:cNvPr id="0" name=""/>
        <dsp:cNvSpPr/>
      </dsp:nvSpPr>
      <dsp:spPr>
        <a:xfrm>
          <a:off x="4429829" y="3171827"/>
          <a:ext cx="1864748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4429829" y="3171827"/>
        <a:ext cx="1864748" cy="1002553"/>
      </dsp:txXfrm>
    </dsp:sp>
    <dsp:sp modelId="{1C19F165-76D4-49F4-A876-B51E84F56CB0}">
      <dsp:nvSpPr>
        <dsp:cNvPr id="0" name=""/>
        <dsp:cNvSpPr/>
      </dsp:nvSpPr>
      <dsp:spPr>
        <a:xfrm rot="5400000">
          <a:off x="1253407" y="2946252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588552" y="3098027"/>
        <a:ext cx="1000631" cy="11501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8C7D4-CBBB-43DF-A304-3CDEDF8FABC2}">
      <dsp:nvSpPr>
        <dsp:cNvPr id="0" name=""/>
        <dsp:cNvSpPr/>
      </dsp:nvSpPr>
      <dsp:spPr>
        <a:xfrm>
          <a:off x="0" y="0"/>
          <a:ext cx="4166657" cy="416665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191BC-B789-472F-9E1E-A6271DD230E7}">
      <dsp:nvSpPr>
        <dsp:cNvPr id="0" name=""/>
        <dsp:cNvSpPr/>
      </dsp:nvSpPr>
      <dsp:spPr>
        <a:xfrm>
          <a:off x="2083328" y="0"/>
          <a:ext cx="6906683" cy="41666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800" b="0" kern="1200" dirty="0">
              <a:solidFill>
                <a:srgbClr val="5B9BD5"/>
              </a:solidFill>
            </a:rPr>
            <a:t>उप</a:t>
          </a:r>
          <a:r>
            <a:rPr lang="en-IN" sz="2800" b="0" kern="1200" dirty="0">
              <a:solidFill>
                <a:srgbClr val="5B9BD5"/>
              </a:solidFill>
            </a:rPr>
            <a:t> </a:t>
          </a:r>
          <a:r>
            <a:rPr lang="hi-IN" sz="2800" b="0" kern="1200" dirty="0">
              <a:solidFill>
                <a:srgbClr val="5B9BD5"/>
              </a:solidFill>
            </a:rPr>
            <a:t>शीर्षक</a:t>
          </a:r>
          <a:r>
            <a:rPr lang="en-IN" sz="2800" b="0" kern="1200" dirty="0">
              <a:solidFill>
                <a:srgbClr val="5B9BD5"/>
              </a:solidFill>
            </a:rPr>
            <a:t> </a:t>
          </a:r>
          <a:r>
            <a:rPr lang="hi-IN" sz="2800" b="0" kern="1200" dirty="0">
              <a:solidFill>
                <a:srgbClr val="5B9BD5"/>
              </a:solidFill>
            </a:rPr>
            <a:t>एक</a:t>
          </a:r>
          <a:endParaRPr lang="en-IN" sz="2800" kern="1200" dirty="0">
            <a:solidFill>
              <a:srgbClr val="5B9BD5"/>
            </a:solidFill>
            <a:latin typeface="Calibre Medium" panose="020B0603030202060203"/>
          </a:endParaRPr>
        </a:p>
      </dsp:txBody>
      <dsp:txXfrm>
        <a:off x="2083328" y="0"/>
        <a:ext cx="3453341" cy="1250000"/>
      </dsp:txXfrm>
    </dsp:sp>
    <dsp:sp modelId="{FF8C2713-0511-452F-96D0-7E23A7EDB212}">
      <dsp:nvSpPr>
        <dsp:cNvPr id="0" name=""/>
        <dsp:cNvSpPr/>
      </dsp:nvSpPr>
      <dsp:spPr>
        <a:xfrm>
          <a:off x="729166" y="1250000"/>
          <a:ext cx="2708324" cy="270832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82DFC-BAA7-4689-9448-CEA66BEF763D}">
      <dsp:nvSpPr>
        <dsp:cNvPr id="0" name=""/>
        <dsp:cNvSpPr/>
      </dsp:nvSpPr>
      <dsp:spPr>
        <a:xfrm>
          <a:off x="2083328" y="1250000"/>
          <a:ext cx="6906683" cy="27083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800" b="0" kern="1200" dirty="0">
              <a:solidFill>
                <a:srgbClr val="65BD8B"/>
              </a:solidFill>
            </a:rPr>
            <a:t>उप</a:t>
          </a:r>
          <a:r>
            <a:rPr lang="en-IN" sz="2800" b="0" kern="1200" dirty="0">
              <a:solidFill>
                <a:srgbClr val="65BD8B"/>
              </a:solidFill>
            </a:rPr>
            <a:t> </a:t>
          </a:r>
          <a:r>
            <a:rPr lang="hi-IN" sz="2800" b="0" kern="1200" dirty="0">
              <a:solidFill>
                <a:srgbClr val="65BD8B"/>
              </a:solidFill>
            </a:rPr>
            <a:t>शीर्षक</a:t>
          </a:r>
          <a:r>
            <a:rPr lang="en-IN" sz="2800" b="0" kern="1200" dirty="0">
              <a:solidFill>
                <a:srgbClr val="65BD8B"/>
              </a:solidFill>
            </a:rPr>
            <a:t> </a:t>
          </a:r>
          <a:r>
            <a:rPr lang="hi-IN" sz="2800" b="0" kern="1200" dirty="0">
              <a:solidFill>
                <a:srgbClr val="65BD8B"/>
              </a:solidFill>
            </a:rPr>
            <a:t>दो</a:t>
          </a:r>
          <a:endParaRPr lang="en-IN" sz="2800" kern="1200" dirty="0">
            <a:solidFill>
              <a:srgbClr val="65BD8B"/>
            </a:solidFill>
          </a:endParaRPr>
        </a:p>
      </dsp:txBody>
      <dsp:txXfrm>
        <a:off x="2083328" y="1250000"/>
        <a:ext cx="3453341" cy="1249995"/>
      </dsp:txXfrm>
    </dsp:sp>
    <dsp:sp modelId="{4C388C45-EDBF-4617-A045-B9FC5CB79E41}">
      <dsp:nvSpPr>
        <dsp:cNvPr id="0" name=""/>
        <dsp:cNvSpPr/>
      </dsp:nvSpPr>
      <dsp:spPr>
        <a:xfrm>
          <a:off x="1458330" y="2499996"/>
          <a:ext cx="1249996" cy="124999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FCCFD-8825-48F3-9A4A-D7CAED3C5EF2}">
      <dsp:nvSpPr>
        <dsp:cNvPr id="0" name=""/>
        <dsp:cNvSpPr/>
      </dsp:nvSpPr>
      <dsp:spPr>
        <a:xfrm>
          <a:off x="2083328" y="2499996"/>
          <a:ext cx="6906683" cy="12499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800" b="0" kern="1200" dirty="0">
              <a:solidFill>
                <a:srgbClr val="92CB4A"/>
              </a:solidFill>
            </a:rPr>
            <a:t>उप</a:t>
          </a:r>
          <a:r>
            <a:rPr lang="en-IN" sz="2800" b="0" kern="1200" dirty="0">
              <a:solidFill>
                <a:srgbClr val="92CB4A"/>
              </a:solidFill>
            </a:rPr>
            <a:t> </a:t>
          </a:r>
          <a:r>
            <a:rPr lang="hi-IN" sz="2800" b="0" kern="1200" dirty="0">
              <a:solidFill>
                <a:srgbClr val="92CB4A"/>
              </a:solidFill>
            </a:rPr>
            <a:t>शीर्षक</a:t>
          </a:r>
          <a:r>
            <a:rPr lang="en-IN" sz="2800" b="0" kern="1200" dirty="0">
              <a:solidFill>
                <a:srgbClr val="92CB4A"/>
              </a:solidFill>
            </a:rPr>
            <a:t> </a:t>
          </a:r>
          <a:r>
            <a:rPr lang="hi-IN" sz="2800" b="0" kern="1200" dirty="0">
              <a:solidFill>
                <a:srgbClr val="92CB4A"/>
              </a:solidFill>
            </a:rPr>
            <a:t>तीन</a:t>
          </a:r>
          <a:endParaRPr lang="en-IN" sz="2800" kern="1200" dirty="0">
            <a:solidFill>
              <a:srgbClr val="92CB4A"/>
            </a:solidFill>
          </a:endParaRPr>
        </a:p>
      </dsp:txBody>
      <dsp:txXfrm>
        <a:off x="2083328" y="2499996"/>
        <a:ext cx="3453341" cy="1249996"/>
      </dsp:txXfrm>
    </dsp:sp>
    <dsp:sp modelId="{790CCD6C-E472-45BF-873D-CC7592617ABD}">
      <dsp:nvSpPr>
        <dsp:cNvPr id="0" name=""/>
        <dsp:cNvSpPr/>
      </dsp:nvSpPr>
      <dsp:spPr>
        <a:xfrm>
          <a:off x="5536670" y="0"/>
          <a:ext cx="3453341" cy="12500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rgbClr val="5B9BD5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rgbClr val="5B9BD5"/>
            </a:solidFill>
          </a:endParaRPr>
        </a:p>
      </dsp:txBody>
      <dsp:txXfrm>
        <a:off x="5536670" y="0"/>
        <a:ext cx="3453341" cy="1250000"/>
      </dsp:txXfrm>
    </dsp:sp>
    <dsp:sp modelId="{E4A2CD1B-0491-4420-A78C-F237452EA418}">
      <dsp:nvSpPr>
        <dsp:cNvPr id="0" name=""/>
        <dsp:cNvSpPr/>
      </dsp:nvSpPr>
      <dsp:spPr>
        <a:xfrm>
          <a:off x="5536670" y="1250000"/>
          <a:ext cx="3453341" cy="124999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rgbClr val="4DC58D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rgbClr val="4DC58D"/>
            </a:solidFill>
          </a:endParaRPr>
        </a:p>
      </dsp:txBody>
      <dsp:txXfrm>
        <a:off x="5536670" y="1250000"/>
        <a:ext cx="3453341" cy="1249995"/>
      </dsp:txXfrm>
    </dsp:sp>
    <dsp:sp modelId="{21E9002D-89D5-4B51-8F31-35D43D10B2F9}">
      <dsp:nvSpPr>
        <dsp:cNvPr id="0" name=""/>
        <dsp:cNvSpPr/>
      </dsp:nvSpPr>
      <dsp:spPr>
        <a:xfrm>
          <a:off x="5536670" y="2499996"/>
          <a:ext cx="3453341" cy="124999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rgbClr val="70AD47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rgbClr val="70AD47"/>
            </a:solidFill>
          </a:endParaRPr>
        </a:p>
      </dsp:txBody>
      <dsp:txXfrm>
        <a:off x="5536670" y="2499996"/>
        <a:ext cx="3453341" cy="12499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163F-901D-41EE-8017-D1FF539EDDC4}">
      <dsp:nvSpPr>
        <dsp:cNvPr id="0" name=""/>
        <dsp:cNvSpPr/>
      </dsp:nvSpPr>
      <dsp:spPr>
        <a:xfrm>
          <a:off x="0" y="2834528"/>
          <a:ext cx="8390458" cy="9303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 dirty="0">
              <a:solidFill>
                <a:schemeClr val="bg1"/>
              </a:solidFill>
            </a:rPr>
            <a:t>उप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r>
            <a:rPr lang="hi-IN" sz="2400" b="0" kern="1200" dirty="0">
              <a:solidFill>
                <a:schemeClr val="bg1"/>
              </a:solidFill>
            </a:rPr>
            <a:t>शीर्षक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r>
            <a:rPr lang="hi-IN" sz="2400" b="0" kern="1200" dirty="0">
              <a:solidFill>
                <a:schemeClr val="bg1"/>
              </a:solidFill>
            </a:rPr>
            <a:t>तीन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endParaRPr lang="en-IN" sz="2400" kern="1200" dirty="0">
            <a:solidFill>
              <a:schemeClr val="bg1"/>
            </a:solidFill>
            <a:latin typeface="Calibre Medium" panose="020B0603030202060203"/>
          </a:endParaRPr>
        </a:p>
      </dsp:txBody>
      <dsp:txXfrm>
        <a:off x="0" y="2834528"/>
        <a:ext cx="8390458" cy="502392"/>
      </dsp:txXfrm>
    </dsp:sp>
    <dsp:sp modelId="{06F6C6C0-5F6A-4B6A-9495-362B3135F3EE}">
      <dsp:nvSpPr>
        <dsp:cNvPr id="0" name=""/>
        <dsp:cNvSpPr/>
      </dsp:nvSpPr>
      <dsp:spPr>
        <a:xfrm>
          <a:off x="0" y="3318313"/>
          <a:ext cx="4195229" cy="42796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0" y="3318313"/>
        <a:ext cx="4195229" cy="427963"/>
      </dsp:txXfrm>
    </dsp:sp>
    <dsp:sp modelId="{C823887D-2F91-4D44-8FD4-8CF03AF80C05}">
      <dsp:nvSpPr>
        <dsp:cNvPr id="0" name=""/>
        <dsp:cNvSpPr/>
      </dsp:nvSpPr>
      <dsp:spPr>
        <a:xfrm>
          <a:off x="4195229" y="3318313"/>
          <a:ext cx="4195229" cy="427963"/>
        </a:xfrm>
        <a:prstGeom prst="rect">
          <a:avLst/>
        </a:prstGeom>
        <a:solidFill>
          <a:schemeClr val="accent5">
            <a:tint val="40000"/>
            <a:alpha val="90000"/>
            <a:hueOff val="-1347952"/>
            <a:satOff val="-4566"/>
            <a:lumOff val="-58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4195229" y="3318313"/>
        <a:ext cx="4195229" cy="427963"/>
      </dsp:txXfrm>
    </dsp:sp>
    <dsp:sp modelId="{EABD5E4E-0EFD-4C71-8165-65FBFC542983}">
      <dsp:nvSpPr>
        <dsp:cNvPr id="0" name=""/>
        <dsp:cNvSpPr/>
      </dsp:nvSpPr>
      <dsp:spPr>
        <a:xfrm rot="10800000">
          <a:off x="0" y="1417597"/>
          <a:ext cx="8390458" cy="1430886"/>
        </a:xfrm>
        <a:prstGeom prst="upArrowCallou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 dirty="0">
              <a:solidFill>
                <a:schemeClr val="bg1"/>
              </a:solidFill>
            </a:rPr>
            <a:t>उप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r>
            <a:rPr lang="hi-IN" sz="2400" b="0" kern="1200" dirty="0">
              <a:solidFill>
                <a:schemeClr val="bg1"/>
              </a:solidFill>
            </a:rPr>
            <a:t>शीर्षक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r>
            <a:rPr lang="hi-IN" sz="2400" b="0" kern="1200" dirty="0">
              <a:solidFill>
                <a:schemeClr val="bg1"/>
              </a:solidFill>
            </a:rPr>
            <a:t>दो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endParaRPr lang="en-IN" sz="2400" kern="1200" dirty="0">
            <a:solidFill>
              <a:schemeClr val="bg1"/>
            </a:solidFill>
            <a:latin typeface="Calibre Medium" panose="020B0603030202060203"/>
          </a:endParaRPr>
        </a:p>
      </dsp:txBody>
      <dsp:txXfrm rot="-10800000">
        <a:off x="0" y="1417597"/>
        <a:ext cx="8390458" cy="502241"/>
      </dsp:txXfrm>
    </dsp:sp>
    <dsp:sp modelId="{FA182C64-9D7A-48AE-B01F-56B44A9AFB62}">
      <dsp:nvSpPr>
        <dsp:cNvPr id="0" name=""/>
        <dsp:cNvSpPr/>
      </dsp:nvSpPr>
      <dsp:spPr>
        <a:xfrm>
          <a:off x="0" y="1919838"/>
          <a:ext cx="4195229" cy="427835"/>
        </a:xfrm>
        <a:prstGeom prst="rect">
          <a:avLst/>
        </a:prstGeom>
        <a:solidFill>
          <a:schemeClr val="accent5">
            <a:tint val="40000"/>
            <a:alpha val="90000"/>
            <a:hueOff val="-2695905"/>
            <a:satOff val="-9133"/>
            <a:lumOff val="-117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0" y="1919838"/>
        <a:ext cx="4195229" cy="427835"/>
      </dsp:txXfrm>
    </dsp:sp>
    <dsp:sp modelId="{C93986F0-460D-4BE0-AB5B-8F1F0079C7C8}">
      <dsp:nvSpPr>
        <dsp:cNvPr id="0" name=""/>
        <dsp:cNvSpPr/>
      </dsp:nvSpPr>
      <dsp:spPr>
        <a:xfrm>
          <a:off x="4195229" y="1919838"/>
          <a:ext cx="4195229" cy="427835"/>
        </a:xfrm>
        <a:prstGeom prst="rect">
          <a:avLst/>
        </a:prstGeom>
        <a:solidFill>
          <a:schemeClr val="accent5">
            <a:tint val="40000"/>
            <a:alpha val="90000"/>
            <a:hueOff val="-4043857"/>
            <a:satOff val="-13699"/>
            <a:lumOff val="-175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4195229" y="1919838"/>
        <a:ext cx="4195229" cy="427835"/>
      </dsp:txXfrm>
    </dsp:sp>
    <dsp:sp modelId="{907EDF43-9499-4F41-BDED-86DCCBFB86AD}">
      <dsp:nvSpPr>
        <dsp:cNvPr id="0" name=""/>
        <dsp:cNvSpPr/>
      </dsp:nvSpPr>
      <dsp:spPr>
        <a:xfrm rot="10800000">
          <a:off x="0" y="665"/>
          <a:ext cx="8390458" cy="1430886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 dirty="0">
              <a:solidFill>
                <a:schemeClr val="bg1"/>
              </a:solidFill>
            </a:rPr>
            <a:t>उप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r>
            <a:rPr lang="hi-IN" sz="2400" b="0" kern="1200" dirty="0">
              <a:solidFill>
                <a:schemeClr val="bg1"/>
              </a:solidFill>
            </a:rPr>
            <a:t>शीर्षक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r>
            <a:rPr lang="hi-IN" sz="2400" b="0" kern="1200" dirty="0">
              <a:solidFill>
                <a:schemeClr val="bg1"/>
              </a:solidFill>
            </a:rPr>
            <a:t>एक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endParaRPr lang="en-IN" sz="2400" kern="1200" dirty="0">
            <a:solidFill>
              <a:schemeClr val="bg1"/>
            </a:solidFill>
            <a:latin typeface="Calibre Medium" panose="020B0603030202060203"/>
          </a:endParaRPr>
        </a:p>
      </dsp:txBody>
      <dsp:txXfrm rot="-10800000">
        <a:off x="0" y="665"/>
        <a:ext cx="8390458" cy="502241"/>
      </dsp:txXfrm>
    </dsp:sp>
    <dsp:sp modelId="{71475D43-68A2-4358-ADE3-7E5B053FE8CE}">
      <dsp:nvSpPr>
        <dsp:cNvPr id="0" name=""/>
        <dsp:cNvSpPr/>
      </dsp:nvSpPr>
      <dsp:spPr>
        <a:xfrm>
          <a:off x="0" y="502906"/>
          <a:ext cx="4195229" cy="427835"/>
        </a:xfrm>
        <a:prstGeom prst="rect">
          <a:avLst/>
        </a:prstGeom>
        <a:solidFill>
          <a:schemeClr val="accent5">
            <a:tint val="40000"/>
            <a:alpha val="90000"/>
            <a:hueOff val="-5391810"/>
            <a:satOff val="-18266"/>
            <a:lumOff val="-234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0" y="502906"/>
        <a:ext cx="4195229" cy="427835"/>
      </dsp:txXfrm>
    </dsp:sp>
    <dsp:sp modelId="{CC625C77-5BF3-427A-B168-480D45171C77}">
      <dsp:nvSpPr>
        <dsp:cNvPr id="0" name=""/>
        <dsp:cNvSpPr/>
      </dsp:nvSpPr>
      <dsp:spPr>
        <a:xfrm>
          <a:off x="4195229" y="502906"/>
          <a:ext cx="4195229" cy="427835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4195229" y="502906"/>
        <a:ext cx="4195229" cy="4278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1B375-C4E5-427B-ABA9-9128C212A1A3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9F223-D449-4825-BC71-4F319C34B83C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0990A-9F58-4EBD-ADA3-9ECF7B3F1287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C88A4-BD7A-484B-A647-FAC370C6B637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F6E54-0D2B-4685-BAAB-A4A91B4C2B37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C947-A546-4981-966E-476B9BCCA955}">
      <dsp:nvSpPr>
        <dsp:cNvPr id="0" name=""/>
        <dsp:cNvSpPr/>
      </dsp:nvSpPr>
      <dsp:spPr>
        <a:xfrm>
          <a:off x="2291041" y="1403624"/>
          <a:ext cx="1539316" cy="1539316"/>
        </a:xfrm>
        <a:prstGeom prst="ellipse">
          <a:avLst/>
        </a:prstGeom>
        <a:solidFill>
          <a:srgbClr val="1054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b="0" kern="1200" dirty="0">
              <a:solidFill>
                <a:schemeClr val="bg1"/>
              </a:solidFill>
            </a:rPr>
            <a:t>उप</a:t>
          </a:r>
          <a:r>
            <a:rPr lang="en-IN" sz="2600" b="0" kern="1200" dirty="0">
              <a:solidFill>
                <a:schemeClr val="bg1"/>
              </a:solidFill>
            </a:rPr>
            <a:t> </a:t>
          </a:r>
          <a:r>
            <a:rPr lang="hi-IN" sz="2600" b="0" kern="1200" dirty="0">
              <a:solidFill>
                <a:schemeClr val="bg1"/>
              </a:solidFill>
            </a:rPr>
            <a:t>शीर्षक</a:t>
          </a:r>
          <a:r>
            <a:rPr lang="en-IN" sz="2600" b="0" kern="1200" dirty="0">
              <a:solidFill>
                <a:schemeClr val="bg1"/>
              </a:solidFill>
            </a:rPr>
            <a:t> </a:t>
          </a:r>
          <a:endParaRPr lang="en-IN" sz="2600" kern="1200" dirty="0"/>
        </a:p>
      </dsp:txBody>
      <dsp:txXfrm>
        <a:off x="2516469" y="1629052"/>
        <a:ext cx="1088460" cy="1088460"/>
      </dsp:txXfrm>
    </dsp:sp>
    <dsp:sp modelId="{780CD99C-7A3C-4C90-95CA-33E1D2133A65}">
      <dsp:nvSpPr>
        <dsp:cNvPr id="0" name=""/>
        <dsp:cNvSpPr/>
      </dsp:nvSpPr>
      <dsp:spPr>
        <a:xfrm>
          <a:off x="2521939" y="1459"/>
          <a:ext cx="1077521" cy="10775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मद</a:t>
          </a:r>
          <a:r>
            <a:rPr lang="en-IN" sz="2400" kern="1200" dirty="0"/>
            <a:t>  1</a:t>
          </a:r>
        </a:p>
      </dsp:txBody>
      <dsp:txXfrm>
        <a:off x="2679738" y="159258"/>
        <a:ext cx="761923" cy="761923"/>
      </dsp:txXfrm>
    </dsp:sp>
    <dsp:sp modelId="{5A653F94-582C-4CFE-A722-FEA827EC82A5}">
      <dsp:nvSpPr>
        <dsp:cNvPr id="0" name=""/>
        <dsp:cNvSpPr/>
      </dsp:nvSpPr>
      <dsp:spPr>
        <a:xfrm>
          <a:off x="4075073" y="1129877"/>
          <a:ext cx="1077521" cy="1077521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मद</a:t>
          </a:r>
          <a:r>
            <a:rPr lang="en-IN" sz="2600" kern="1200" dirty="0"/>
            <a:t> 2</a:t>
          </a:r>
        </a:p>
      </dsp:txBody>
      <dsp:txXfrm>
        <a:off x="4232872" y="1287676"/>
        <a:ext cx="761923" cy="761923"/>
      </dsp:txXfrm>
    </dsp:sp>
    <dsp:sp modelId="{51CF5FFB-0985-4915-B936-DF9CAC1BBF48}">
      <dsp:nvSpPr>
        <dsp:cNvPr id="0" name=""/>
        <dsp:cNvSpPr/>
      </dsp:nvSpPr>
      <dsp:spPr>
        <a:xfrm>
          <a:off x="3481829" y="2955696"/>
          <a:ext cx="1077521" cy="1077521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मद</a:t>
          </a:r>
          <a:r>
            <a:rPr lang="en-IN" sz="2600" kern="1200" dirty="0"/>
            <a:t> 3</a:t>
          </a:r>
        </a:p>
      </dsp:txBody>
      <dsp:txXfrm>
        <a:off x="3639628" y="3113495"/>
        <a:ext cx="761923" cy="761923"/>
      </dsp:txXfrm>
    </dsp:sp>
    <dsp:sp modelId="{F04D3ADE-3964-451C-B695-037DB4C75754}">
      <dsp:nvSpPr>
        <dsp:cNvPr id="0" name=""/>
        <dsp:cNvSpPr/>
      </dsp:nvSpPr>
      <dsp:spPr>
        <a:xfrm>
          <a:off x="1562049" y="2955696"/>
          <a:ext cx="1077521" cy="1077521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मद</a:t>
          </a:r>
          <a:r>
            <a:rPr lang="en-IN" sz="2600" kern="1200" dirty="0"/>
            <a:t> 4</a:t>
          </a:r>
        </a:p>
      </dsp:txBody>
      <dsp:txXfrm>
        <a:off x="1719848" y="3113495"/>
        <a:ext cx="761923" cy="761923"/>
      </dsp:txXfrm>
    </dsp:sp>
    <dsp:sp modelId="{6B63040D-28A4-44A7-AC8A-5C4296F227B0}">
      <dsp:nvSpPr>
        <dsp:cNvPr id="0" name=""/>
        <dsp:cNvSpPr/>
      </dsp:nvSpPr>
      <dsp:spPr>
        <a:xfrm>
          <a:off x="968804" y="1129877"/>
          <a:ext cx="1077521" cy="1077521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मद</a:t>
          </a:r>
          <a:r>
            <a:rPr lang="en-IN" sz="2600" kern="1200" dirty="0"/>
            <a:t> 5</a:t>
          </a:r>
        </a:p>
      </dsp:txBody>
      <dsp:txXfrm>
        <a:off x="1126603" y="1287676"/>
        <a:ext cx="761923" cy="7619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95FEB-E444-495D-9B76-983945F48F92}">
      <dsp:nvSpPr>
        <dsp:cNvPr id="0" name=""/>
        <dsp:cNvSpPr/>
      </dsp:nvSpPr>
      <dsp:spPr>
        <a:xfrm>
          <a:off x="535902" y="0"/>
          <a:ext cx="4134286" cy="4134286"/>
        </a:xfrm>
        <a:prstGeom prst="triangle">
          <a:avLst/>
        </a:prstGeom>
        <a:solidFill>
          <a:srgbClr val="4DC5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F272C-E1BA-4350-9652-4950ADDC2261}">
      <dsp:nvSpPr>
        <dsp:cNvPr id="0" name=""/>
        <dsp:cNvSpPr/>
      </dsp:nvSpPr>
      <dsp:spPr>
        <a:xfrm>
          <a:off x="2603045" y="415649"/>
          <a:ext cx="2687285" cy="9786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 dirty="0">
              <a:solidFill>
                <a:srgbClr val="5B9BD5"/>
              </a:solidFill>
            </a:rPr>
            <a:t>उप</a:t>
          </a:r>
          <a:r>
            <a:rPr lang="en-IN" sz="2400" b="0" kern="1200" dirty="0">
              <a:solidFill>
                <a:srgbClr val="5B9BD5"/>
              </a:solidFill>
            </a:rPr>
            <a:t> </a:t>
          </a:r>
          <a:r>
            <a:rPr lang="hi-IN" sz="2400" b="0" kern="1200" dirty="0">
              <a:solidFill>
                <a:srgbClr val="5B9BD5"/>
              </a:solidFill>
            </a:rPr>
            <a:t>शीर्षक</a:t>
          </a:r>
          <a:r>
            <a:rPr lang="en-IN" sz="2400" b="0" kern="1200" dirty="0">
              <a:solidFill>
                <a:srgbClr val="5B9BD5"/>
              </a:solidFill>
            </a:rPr>
            <a:t> </a:t>
          </a:r>
          <a:r>
            <a:rPr lang="hi-IN" sz="2400" b="0" kern="1200" dirty="0">
              <a:solidFill>
                <a:srgbClr val="5B9BD5"/>
              </a:solidFill>
            </a:rPr>
            <a:t>एक</a:t>
          </a:r>
          <a:r>
            <a:rPr lang="en-IN" sz="2400" b="0" kern="1200" dirty="0">
              <a:solidFill>
                <a:srgbClr val="5B9BD5"/>
              </a:solidFill>
            </a:rPr>
            <a:t> </a:t>
          </a:r>
          <a:endParaRPr lang="en-IN" sz="2400" kern="1200" dirty="0">
            <a:solidFill>
              <a:srgbClr val="5B9BD5"/>
            </a:solidFill>
          </a:endParaRPr>
        </a:p>
      </dsp:txBody>
      <dsp:txXfrm>
        <a:off x="2650819" y="463423"/>
        <a:ext cx="2591737" cy="883115"/>
      </dsp:txXfrm>
    </dsp:sp>
    <dsp:sp modelId="{37E98151-C383-4940-BA16-1AC0D5D437E3}">
      <dsp:nvSpPr>
        <dsp:cNvPr id="0" name=""/>
        <dsp:cNvSpPr/>
      </dsp:nvSpPr>
      <dsp:spPr>
        <a:xfrm>
          <a:off x="2603045" y="1516645"/>
          <a:ext cx="2687285" cy="9786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 dirty="0">
              <a:solidFill>
                <a:srgbClr val="65BD8B"/>
              </a:solidFill>
            </a:rPr>
            <a:t>उप</a:t>
          </a:r>
          <a:r>
            <a:rPr lang="en-IN" sz="2400" b="0" kern="1200" dirty="0">
              <a:solidFill>
                <a:srgbClr val="65BD8B"/>
              </a:solidFill>
            </a:rPr>
            <a:t> </a:t>
          </a:r>
          <a:r>
            <a:rPr lang="hi-IN" sz="2400" b="0" kern="1200" dirty="0">
              <a:solidFill>
                <a:srgbClr val="65BD8B"/>
              </a:solidFill>
            </a:rPr>
            <a:t>शीर्षक</a:t>
          </a:r>
          <a:r>
            <a:rPr lang="en-IN" sz="2400" b="0" kern="1200" dirty="0">
              <a:solidFill>
                <a:srgbClr val="65BD8B"/>
              </a:solidFill>
            </a:rPr>
            <a:t> </a:t>
          </a:r>
          <a:r>
            <a:rPr lang="hi-IN" sz="2400" b="0" kern="1200" dirty="0">
              <a:solidFill>
                <a:srgbClr val="65BD8B"/>
              </a:solidFill>
            </a:rPr>
            <a:t>दो</a:t>
          </a:r>
          <a:r>
            <a:rPr lang="en-IN" sz="2400" b="0" kern="1200" dirty="0">
              <a:solidFill>
                <a:srgbClr val="65BD8B"/>
              </a:solidFill>
            </a:rPr>
            <a:t> </a:t>
          </a:r>
          <a:endParaRPr lang="en-IN" sz="2400" kern="1200" dirty="0">
            <a:solidFill>
              <a:srgbClr val="65BD8B"/>
            </a:solidFill>
          </a:endParaRPr>
        </a:p>
      </dsp:txBody>
      <dsp:txXfrm>
        <a:off x="2650819" y="1564419"/>
        <a:ext cx="2591737" cy="883115"/>
      </dsp:txXfrm>
    </dsp:sp>
    <dsp:sp modelId="{C1C2C0F9-2239-42C7-8AD6-5D7337D41AD0}">
      <dsp:nvSpPr>
        <dsp:cNvPr id="0" name=""/>
        <dsp:cNvSpPr/>
      </dsp:nvSpPr>
      <dsp:spPr>
        <a:xfrm>
          <a:off x="2603045" y="2617640"/>
          <a:ext cx="2687285" cy="9786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 dirty="0">
              <a:solidFill>
                <a:srgbClr val="92CB4A"/>
              </a:solidFill>
            </a:rPr>
            <a:t>उप</a:t>
          </a:r>
          <a:r>
            <a:rPr lang="en-IN" sz="2400" b="0" kern="1200" dirty="0">
              <a:solidFill>
                <a:srgbClr val="92CB4A"/>
              </a:solidFill>
            </a:rPr>
            <a:t> </a:t>
          </a:r>
          <a:r>
            <a:rPr lang="hi-IN" sz="2400" b="0" kern="1200" dirty="0">
              <a:solidFill>
                <a:srgbClr val="92CB4A"/>
              </a:solidFill>
            </a:rPr>
            <a:t>शीर्षक</a:t>
          </a:r>
          <a:r>
            <a:rPr lang="en-IN" sz="2400" b="0" kern="1200" dirty="0">
              <a:solidFill>
                <a:srgbClr val="92CB4A"/>
              </a:solidFill>
            </a:rPr>
            <a:t> </a:t>
          </a:r>
          <a:r>
            <a:rPr lang="hi-IN" sz="2400" b="0" kern="1200" dirty="0">
              <a:solidFill>
                <a:srgbClr val="92CB4A"/>
              </a:solidFill>
            </a:rPr>
            <a:t>तीन</a:t>
          </a:r>
          <a:r>
            <a:rPr lang="en-IN" sz="2400" b="0" kern="1200" dirty="0">
              <a:solidFill>
                <a:srgbClr val="92CB4A"/>
              </a:solidFill>
            </a:rPr>
            <a:t> </a:t>
          </a:r>
          <a:endParaRPr lang="en-IN" sz="2400" kern="1200" dirty="0">
            <a:solidFill>
              <a:srgbClr val="92CB4A"/>
            </a:solidFill>
          </a:endParaRPr>
        </a:p>
      </dsp:txBody>
      <dsp:txXfrm>
        <a:off x="2650819" y="2665414"/>
        <a:ext cx="2591737" cy="8831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4F3D-84EE-4D36-AD81-3349ABEF1B7C}">
      <dsp:nvSpPr>
        <dsp:cNvPr id="0" name=""/>
        <dsp:cNvSpPr/>
      </dsp:nvSpPr>
      <dsp:spPr>
        <a:xfrm>
          <a:off x="4012336" y="2826462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4657556" y="3188205"/>
        <a:ext cx="1378903" cy="939139"/>
      </dsp:txXfrm>
    </dsp:sp>
    <dsp:sp modelId="{97658D84-ED63-42B1-ABE1-727BCAC60186}">
      <dsp:nvSpPr>
        <dsp:cNvPr id="0" name=""/>
        <dsp:cNvSpPr/>
      </dsp:nvSpPr>
      <dsp:spPr>
        <a:xfrm>
          <a:off x="662146" y="2826462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691364" y="3188205"/>
        <a:ext cx="1378903" cy="939139"/>
      </dsp:txXfrm>
    </dsp:sp>
    <dsp:sp modelId="{3D1DE867-A4BC-4CE7-ACC5-355C61F46E72}">
      <dsp:nvSpPr>
        <dsp:cNvPr id="0" name=""/>
        <dsp:cNvSpPr/>
      </dsp:nvSpPr>
      <dsp:spPr>
        <a:xfrm>
          <a:off x="4012336" y="0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4657556" y="29218"/>
        <a:ext cx="1378903" cy="939139"/>
      </dsp:txXfrm>
    </dsp:sp>
    <dsp:sp modelId="{85035C7E-1B9E-4A02-9D46-4BF1886A0E6B}">
      <dsp:nvSpPr>
        <dsp:cNvPr id="0" name=""/>
        <dsp:cNvSpPr/>
      </dsp:nvSpPr>
      <dsp:spPr>
        <a:xfrm>
          <a:off x="662146" y="0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691364" y="29218"/>
        <a:ext cx="1378903" cy="939139"/>
      </dsp:txXfrm>
    </dsp:sp>
    <dsp:sp modelId="{4AC18AF9-D877-4180-8219-1810E951CEAE}">
      <dsp:nvSpPr>
        <dsp:cNvPr id="0" name=""/>
        <dsp:cNvSpPr/>
      </dsp:nvSpPr>
      <dsp:spPr>
        <a:xfrm>
          <a:off x="1522555" y="236924"/>
          <a:ext cx="1799791" cy="1799791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b="0" kern="1200" dirty="0">
              <a:solidFill>
                <a:schemeClr val="bg1"/>
              </a:solidFill>
            </a:rPr>
            <a:t>उप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r>
            <a:rPr lang="hi-IN" sz="2300" b="0" kern="1200" dirty="0">
              <a:solidFill>
                <a:schemeClr val="bg1"/>
              </a:solidFill>
            </a:rPr>
            <a:t>शीर्षक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endParaRPr lang="en-IN" sz="2300" kern="1200" dirty="0"/>
        </a:p>
      </dsp:txBody>
      <dsp:txXfrm>
        <a:off x="2049702" y="764071"/>
        <a:ext cx="1272644" cy="1272644"/>
      </dsp:txXfrm>
    </dsp:sp>
    <dsp:sp modelId="{1AD3343B-D41E-4B6E-8CFB-5D28AC47C206}">
      <dsp:nvSpPr>
        <dsp:cNvPr id="0" name=""/>
        <dsp:cNvSpPr/>
      </dsp:nvSpPr>
      <dsp:spPr>
        <a:xfrm rot="5400000">
          <a:off x="3405478" y="236924"/>
          <a:ext cx="1799791" cy="1799791"/>
        </a:xfrm>
        <a:prstGeom prst="pieWedg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b="0" kern="1200" dirty="0">
              <a:solidFill>
                <a:schemeClr val="bg1"/>
              </a:solidFill>
            </a:rPr>
            <a:t>उप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r>
            <a:rPr lang="hi-IN" sz="2300" b="0" kern="1200" dirty="0">
              <a:solidFill>
                <a:schemeClr val="bg1"/>
              </a:solidFill>
            </a:rPr>
            <a:t>शीर्षक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endParaRPr lang="en-IN" sz="2300" kern="1200" dirty="0"/>
        </a:p>
      </dsp:txBody>
      <dsp:txXfrm rot="-5400000">
        <a:off x="3405478" y="764071"/>
        <a:ext cx="1272644" cy="1272644"/>
      </dsp:txXfrm>
    </dsp:sp>
    <dsp:sp modelId="{2B646EE6-0EDE-4A81-A0DE-FAD7C4014D05}">
      <dsp:nvSpPr>
        <dsp:cNvPr id="0" name=""/>
        <dsp:cNvSpPr/>
      </dsp:nvSpPr>
      <dsp:spPr>
        <a:xfrm rot="10800000">
          <a:off x="3405478" y="2119847"/>
          <a:ext cx="1799791" cy="1799791"/>
        </a:xfrm>
        <a:prstGeom prst="pieWedg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b="0" kern="1200" dirty="0">
              <a:solidFill>
                <a:schemeClr val="bg1"/>
              </a:solidFill>
            </a:rPr>
            <a:t>उप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r>
            <a:rPr lang="hi-IN" sz="2300" b="0" kern="1200" dirty="0">
              <a:solidFill>
                <a:schemeClr val="bg1"/>
              </a:solidFill>
            </a:rPr>
            <a:t>शीर्षक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endParaRPr lang="en-IN" sz="2300" kern="1200" dirty="0"/>
        </a:p>
      </dsp:txBody>
      <dsp:txXfrm rot="10800000">
        <a:off x="3405478" y="2119847"/>
        <a:ext cx="1272644" cy="1272644"/>
      </dsp:txXfrm>
    </dsp:sp>
    <dsp:sp modelId="{6B2C6FCE-3EB9-4D17-85D9-B3821AECEF30}">
      <dsp:nvSpPr>
        <dsp:cNvPr id="0" name=""/>
        <dsp:cNvSpPr/>
      </dsp:nvSpPr>
      <dsp:spPr>
        <a:xfrm rot="16200000">
          <a:off x="1522555" y="2119847"/>
          <a:ext cx="1799791" cy="1799791"/>
        </a:xfrm>
        <a:prstGeom prst="pieWedg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b="0" kern="1200" dirty="0">
              <a:solidFill>
                <a:schemeClr val="bg1"/>
              </a:solidFill>
            </a:rPr>
            <a:t>उप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r>
            <a:rPr lang="hi-IN" sz="2300" b="0" kern="1200" dirty="0">
              <a:solidFill>
                <a:schemeClr val="bg1"/>
              </a:solidFill>
            </a:rPr>
            <a:t>शीर्षक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endParaRPr lang="en-IN" sz="2300" kern="1200" dirty="0"/>
        </a:p>
      </dsp:txBody>
      <dsp:txXfrm rot="5400000">
        <a:off x="2049702" y="2119847"/>
        <a:ext cx="1272644" cy="1272644"/>
      </dsp:txXfrm>
    </dsp:sp>
    <dsp:sp modelId="{25656015-73CB-4C00-8601-554833B42A43}">
      <dsp:nvSpPr>
        <dsp:cNvPr id="0" name=""/>
        <dsp:cNvSpPr/>
      </dsp:nvSpPr>
      <dsp:spPr>
        <a:xfrm>
          <a:off x="3053209" y="1704190"/>
          <a:ext cx="621406" cy="540353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083DF-DE36-400D-9808-5C76AF5B5F3A}">
      <dsp:nvSpPr>
        <dsp:cNvPr id="0" name=""/>
        <dsp:cNvSpPr/>
      </dsp:nvSpPr>
      <dsp:spPr>
        <a:xfrm rot="10800000">
          <a:off x="3053209" y="1912018"/>
          <a:ext cx="621406" cy="540353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8159-F9BA-4C41-88EA-54F711CAF4D3}">
      <dsp:nvSpPr>
        <dsp:cNvPr id="0" name=""/>
        <dsp:cNvSpPr/>
      </dsp:nvSpPr>
      <dsp:spPr>
        <a:xfrm>
          <a:off x="2326862" y="1229150"/>
          <a:ext cx="2210596" cy="221070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1" kern="1200" dirty="0">
              <a:solidFill>
                <a:schemeClr val="bg1"/>
              </a:solidFill>
            </a:rPr>
            <a:t>उप</a:t>
          </a:r>
          <a:r>
            <a:rPr lang="en-IN" sz="2400" b="1" kern="1200" dirty="0">
              <a:solidFill>
                <a:schemeClr val="bg1"/>
              </a:solidFill>
            </a:rPr>
            <a:t> </a:t>
          </a:r>
          <a:r>
            <a:rPr lang="hi-IN" sz="2400" b="1" kern="1200" dirty="0">
              <a:solidFill>
                <a:schemeClr val="bg1"/>
              </a:solidFill>
            </a:rPr>
            <a:t>शीर्षक</a:t>
          </a:r>
          <a:endParaRPr lang="en-IN" sz="2400" b="1" kern="1200" dirty="0">
            <a:solidFill>
              <a:schemeClr val="bg1"/>
            </a:solidFill>
            <a:latin typeface="Calibre Medium" panose="020B0603030202060203"/>
          </a:endParaRPr>
        </a:p>
      </dsp:txBody>
      <dsp:txXfrm>
        <a:off x="2650596" y="1552900"/>
        <a:ext cx="1563128" cy="1563205"/>
      </dsp:txXfrm>
    </dsp:sp>
    <dsp:sp modelId="{C4EBB2B5-91CF-45AF-9729-D456C9A18B7B}">
      <dsp:nvSpPr>
        <dsp:cNvPr id="0" name=""/>
        <dsp:cNvSpPr/>
      </dsp:nvSpPr>
      <dsp:spPr>
        <a:xfrm>
          <a:off x="1186889" y="0"/>
          <a:ext cx="4456197" cy="464531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ABD8-E890-4A03-8806-17412E6EAB12}">
      <dsp:nvSpPr>
        <dsp:cNvPr id="0" name=""/>
        <dsp:cNvSpPr/>
      </dsp:nvSpPr>
      <dsp:spPr>
        <a:xfrm>
          <a:off x="4468109" y="391600"/>
          <a:ext cx="1184224" cy="1184555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05D8-0F1D-4DCF-981C-B352496DC70A}">
      <dsp:nvSpPr>
        <dsp:cNvPr id="0" name=""/>
        <dsp:cNvSpPr/>
      </dsp:nvSpPr>
      <dsp:spPr>
        <a:xfrm>
          <a:off x="5732044" y="597192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IN" sz="2000" kern="1200" dirty="0"/>
            <a:t> </a:t>
          </a:r>
          <a:r>
            <a:rPr lang="hi-IN" sz="20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kern="1200" dirty="0">
            <a:latin typeface="Calibre Medium" panose="020B0603030202060203"/>
          </a:endParaRPr>
        </a:p>
      </dsp:txBody>
      <dsp:txXfrm>
        <a:off x="5732044" y="597192"/>
        <a:ext cx="3795752" cy="506656"/>
      </dsp:txXfrm>
    </dsp:sp>
    <dsp:sp modelId="{9DFD6B40-F336-4ED2-9FF7-4F3D882621FA}">
      <dsp:nvSpPr>
        <dsp:cNvPr id="0" name=""/>
        <dsp:cNvSpPr/>
      </dsp:nvSpPr>
      <dsp:spPr>
        <a:xfrm>
          <a:off x="4925815" y="1739205"/>
          <a:ext cx="1184224" cy="1184555"/>
        </a:xfrm>
        <a:prstGeom prst="ellipse">
          <a:avLst/>
        </a:prstGeom>
        <a:solidFill>
          <a:schemeClr val="accent5">
            <a:tint val="50000"/>
            <a:hueOff val="-3364820"/>
            <a:satOff val="-11474"/>
            <a:lumOff val="-19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9ED81-4399-4908-AFEB-283AA2B873EA}">
      <dsp:nvSpPr>
        <dsp:cNvPr id="0" name=""/>
        <dsp:cNvSpPr/>
      </dsp:nvSpPr>
      <dsp:spPr>
        <a:xfrm>
          <a:off x="6196355" y="1942475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IN" sz="2000" kern="1200" dirty="0"/>
            <a:t> </a:t>
          </a:r>
          <a:r>
            <a:rPr lang="hi-IN" sz="20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kern="1200" dirty="0">
            <a:latin typeface="Calibre Medium" panose="020B0603030202060203"/>
          </a:endParaRPr>
        </a:p>
      </dsp:txBody>
      <dsp:txXfrm>
        <a:off x="6196355" y="1942475"/>
        <a:ext cx="3795752" cy="506656"/>
      </dsp:txXfrm>
    </dsp:sp>
    <dsp:sp modelId="{82883950-E135-4B82-B22A-586FCC722FB2}">
      <dsp:nvSpPr>
        <dsp:cNvPr id="0" name=""/>
        <dsp:cNvSpPr/>
      </dsp:nvSpPr>
      <dsp:spPr>
        <a:xfrm>
          <a:off x="4468109" y="3105857"/>
          <a:ext cx="1184224" cy="1184555"/>
        </a:xfrm>
        <a:prstGeom prst="ellipse">
          <a:avLst/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B25F-58E2-44AA-8B35-D410C4F7F6B8}">
      <dsp:nvSpPr>
        <dsp:cNvPr id="0" name=""/>
        <dsp:cNvSpPr/>
      </dsp:nvSpPr>
      <dsp:spPr>
        <a:xfrm>
          <a:off x="5732044" y="3316560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IN" sz="2000" kern="1200" dirty="0"/>
            <a:t> </a:t>
          </a:r>
          <a:r>
            <a:rPr lang="hi-IN" sz="20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kern="1200" dirty="0">
            <a:latin typeface="Calibre Medium" panose="020B0603030202060203"/>
          </a:endParaRPr>
        </a:p>
      </dsp:txBody>
      <dsp:txXfrm>
        <a:off x="5732044" y="3316560"/>
        <a:ext cx="3795752" cy="5066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593795" y="1992436"/>
          <a:ext cx="2290419" cy="1413863"/>
        </a:xfrm>
        <a:prstGeom prst="rect">
          <a:avLst/>
        </a:prstGeom>
        <a:solidFill>
          <a:schemeClr val="accent5">
            <a:tint val="50000"/>
            <a:hueOff val="-5013768"/>
            <a:satOff val="-18994"/>
            <a:lumOff val="63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5835735" y="91955"/>
          <a:ext cx="2290419" cy="1413863"/>
        </a:xfrm>
        <a:prstGeom prst="rect">
          <a:avLst/>
        </a:prstGeom>
        <a:solidFill>
          <a:schemeClr val="accent5">
            <a:tint val="50000"/>
            <a:hueOff val="-3342512"/>
            <a:satOff val="-12663"/>
            <a:lumOff val="42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3028801" y="91955"/>
          <a:ext cx="2290419" cy="1413863"/>
        </a:xfrm>
        <a:prstGeom prst="rect">
          <a:avLst/>
        </a:prstGeom>
        <a:solidFill>
          <a:schemeClr val="accent5">
            <a:tint val="50000"/>
            <a:hueOff val="-1671256"/>
            <a:satOff val="-6331"/>
            <a:lumOff val="21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4421755" y="1992436"/>
          <a:ext cx="2290419" cy="1413863"/>
        </a:xfrm>
        <a:prstGeom prst="rect">
          <a:avLst/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79816" y="91955"/>
          <a:ext cx="2290419" cy="1413863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1845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 1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845" y="1497550"/>
        <a:ext cx="2285729" cy="241927"/>
      </dsp:txXfrm>
    </dsp:sp>
    <dsp:sp modelId="{F6B1D250-561D-4A52-A210-BDFA6324EB74}">
      <dsp:nvSpPr>
        <dsp:cNvPr id="0" name=""/>
        <dsp:cNvSpPr/>
      </dsp:nvSpPr>
      <dsp:spPr>
        <a:xfrm>
          <a:off x="1845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2829804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2</a:t>
          </a:r>
          <a:endParaRPr lang="en-IN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2829804" y="1497550"/>
        <a:ext cx="2285729" cy="241927"/>
      </dsp:txXfrm>
    </dsp:sp>
    <dsp:sp modelId="{5947D354-233F-4D14-AEA9-EAB19985130C}">
      <dsp:nvSpPr>
        <dsp:cNvPr id="0" name=""/>
        <dsp:cNvSpPr/>
      </dsp:nvSpPr>
      <dsp:spPr>
        <a:xfrm>
          <a:off x="2829804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5657764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3</a:t>
          </a:r>
          <a:endParaRPr lang="en-IN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657764" y="1497550"/>
        <a:ext cx="2285729" cy="241927"/>
      </dsp:txXfrm>
    </dsp:sp>
    <dsp:sp modelId="{B5599412-42EE-4B0C-AEF4-398025D6FDBC}">
      <dsp:nvSpPr>
        <dsp:cNvPr id="0" name=""/>
        <dsp:cNvSpPr/>
      </dsp:nvSpPr>
      <dsp:spPr>
        <a:xfrm>
          <a:off x="5657764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415824" y="3398031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4</a:t>
          </a:r>
          <a:endParaRPr lang="en-IN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415824" y="3398031"/>
        <a:ext cx="2285729" cy="241927"/>
      </dsp:txXfrm>
    </dsp:sp>
    <dsp:sp modelId="{DC829B22-EBDF-4A66-BBD7-66F3BF110149}">
      <dsp:nvSpPr>
        <dsp:cNvPr id="0" name=""/>
        <dsp:cNvSpPr/>
      </dsp:nvSpPr>
      <dsp:spPr>
        <a:xfrm>
          <a:off x="1415824" y="2174998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4243784" y="3398031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5</a:t>
          </a:r>
          <a:endParaRPr lang="en-IN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4243784" y="3398031"/>
        <a:ext cx="2285729" cy="241927"/>
      </dsp:txXfrm>
    </dsp:sp>
    <dsp:sp modelId="{CC42D7BB-290C-4E63-A6A3-793AE976985D}">
      <dsp:nvSpPr>
        <dsp:cNvPr id="0" name=""/>
        <dsp:cNvSpPr/>
      </dsp:nvSpPr>
      <dsp:spPr>
        <a:xfrm>
          <a:off x="4243784" y="2174998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35CEF-91AC-4FBF-8C63-C0BBE9DF3CB5}" type="datetimeFigureOut">
              <a:rPr lang="en-IN" smtClean="0"/>
              <a:t>29-07-2022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02B78-1A8C-4991-A387-D3F346F16D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809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F3FAD0B-18EB-3741-AF8D-47268DA375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71494C0E-44FE-4232-9589-EAC370E6F2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260600" y="5416550"/>
            <a:ext cx="7670800" cy="25400"/>
          </a:xfrm>
          <a:prstGeom prst="rect">
            <a:avLst/>
          </a:prstGeom>
        </p:spPr>
      </p:pic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2DA5E162-9C8A-4055-9E15-7E464B9A441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07702" y="5919886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5D407480-2ABB-40AB-ACE1-91E905074C5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61100" y="5925843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DBF0BEC-6254-32FF-E930-08FE140D2F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51051" y="4444840"/>
            <a:ext cx="9089898" cy="49377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Calibre Medium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Ministry of Agriculture &amp; Farmers Welfare</a:t>
            </a:r>
            <a:endParaRPr lang="en-IN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F13E2DB-CA17-4F92-D208-99DA3FEEE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51051" y="3743950"/>
            <a:ext cx="9089898" cy="60859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कृषि एवं किसान कल्याण मंत्रालय</a:t>
            </a:r>
            <a:endParaRPr lang="en-US" dirty="0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02C254FF-851D-452F-1C60-D060EB1F64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588400" y="1878330"/>
            <a:ext cx="1015200" cy="1652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4201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3" descr="preencoded.png">
            <a:extLst>
              <a:ext uri="{FF2B5EF4-FFF2-40B4-BE49-F238E27FC236}">
                <a16:creationId xmlns:a16="http://schemas.microsoft.com/office/drawing/2014/main" id="{864FA54A-015B-440D-A1E8-6AD54738F9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9455083" y="0"/>
            <a:ext cx="1816167" cy="6870700"/>
          </a:xfrm>
          <a:prstGeom prst="rect">
            <a:avLst/>
          </a:prstGeom>
        </p:spPr>
      </p:pic>
      <p:pic>
        <p:nvPicPr>
          <p:cNvPr id="17" name="Object 4" descr="preencoded.png">
            <a:extLst>
              <a:ext uri="{FF2B5EF4-FFF2-40B4-BE49-F238E27FC236}">
                <a16:creationId xmlns:a16="http://schemas.microsoft.com/office/drawing/2014/main" id="{689D9139-BB03-40D0-9B4D-47CBD9C354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-28280"/>
            <a:ext cx="11271250" cy="749300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9A53FF39-62DF-46F3-8F03-13216C81CD1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11735" y="83507"/>
            <a:ext cx="548045" cy="5211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4F84CCD6-542B-472D-9E5F-8D0BD95B96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75455" y="67739"/>
            <a:ext cx="548045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6ABB63A-A523-46DB-AF68-E6AC3419DA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C5189F0D-06E6-4F85-8A56-4DD2F9A1E8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659A62-0AAA-CA49-8002-8A62272BE9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6762" r="83499"/>
          <a:stretch/>
        </p:blipFill>
        <p:spPr>
          <a:xfrm>
            <a:off x="11063498" y="0"/>
            <a:ext cx="1188000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5EDD5B-11E3-4ABC-A48A-40111E1B3548}"/>
              </a:ext>
            </a:extLst>
          </p:cNvPr>
          <p:cNvSpPr txBox="1"/>
          <p:nvPr userDrawn="1"/>
        </p:nvSpPr>
        <p:spPr>
          <a:xfrm>
            <a:off x="11409575" y="6444072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32709588-A6A0-50B4-342B-DC95AC6B6A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0075" y="107395"/>
            <a:ext cx="316800" cy="532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0DEA2A3-9D50-BDD2-2635-1257296D78A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012" y="63501"/>
            <a:ext cx="5936456" cy="55726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rgbClr val="385723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pPr lvl="0"/>
            <a:r>
              <a:rPr lang="en-US" dirty="0"/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20261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AA98E7E7-7AA3-4C15-8DA8-97056D54C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749300"/>
          </a:xfrm>
          <a:prstGeom prst="rect">
            <a:avLst/>
          </a:prstGeom>
        </p:spPr>
      </p:pic>
      <p:sp>
        <p:nvSpPr>
          <p:cNvPr id="18" name="Object13">
            <a:extLst>
              <a:ext uri="{FF2B5EF4-FFF2-40B4-BE49-F238E27FC236}">
                <a16:creationId xmlns:a16="http://schemas.microsoft.com/office/drawing/2014/main" id="{5F7CFDF1-AE6A-4CC3-A065-D228E6F6A2B2}"/>
              </a:ext>
            </a:extLst>
          </p:cNvPr>
          <p:cNvSpPr/>
          <p:nvPr userDrawn="1"/>
        </p:nvSpPr>
        <p:spPr>
          <a:xfrm>
            <a:off x="11480800" y="298450"/>
            <a:ext cx="361950" cy="1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050"/>
              </a:lnSpc>
            </a:pPr>
            <a:r>
              <a:rPr lang="en-US" sz="900" dirty="0">
                <a:solidFill>
                  <a:srgbClr val="FFFFFF"/>
                </a:solidFill>
                <a:latin typeface="HK Grotesk SemiBold Italic" pitchFamily="34" charset="0"/>
                <a:ea typeface="HK Grotesk SemiBold Italic" pitchFamily="34" charset="-122"/>
                <a:cs typeface="HK Grotesk SemiBold Italic" pitchFamily="34" charset="-120"/>
              </a:rPr>
              <a:t>Logo 2</a:t>
            </a:r>
            <a:endParaRPr lang="en-US" sz="900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FBAEBF1A-11DD-4145-BC77-82D3231EBD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527402" y="89293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FC2CAEBF-20BB-4786-8C50-2F3CEF9A220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480800" y="95250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80EE33D-65D5-4071-92F0-641D186F65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64C88F4-C5D3-40EF-9B36-FAED222B67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F649A-FD7C-403E-BC6A-4640EF2B2A82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AA8E4927-A206-3E56-AF85-A148D50B25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0075" y="107395"/>
            <a:ext cx="316800" cy="532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889495D-5710-9D1E-6E3B-54017AC240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012" y="63501"/>
            <a:ext cx="5936456" cy="55726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rgbClr val="385723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pPr lvl="0"/>
            <a:r>
              <a:rPr lang="en-US" dirty="0"/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4099554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0D842B15-DDA3-4B8E-8EB4-B7357C050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37708"/>
            <a:ext cx="12192000" cy="759068"/>
          </a:xfrm>
          <a:prstGeom prst="rect">
            <a:avLst/>
          </a:prstGeom>
        </p:spPr>
      </p:pic>
      <p:sp>
        <p:nvSpPr>
          <p:cNvPr id="9" name="Object13">
            <a:extLst>
              <a:ext uri="{FF2B5EF4-FFF2-40B4-BE49-F238E27FC236}">
                <a16:creationId xmlns:a16="http://schemas.microsoft.com/office/drawing/2014/main" id="{DA4F7C5B-B004-43B0-8870-C47C7B0394EA}"/>
              </a:ext>
            </a:extLst>
          </p:cNvPr>
          <p:cNvSpPr/>
          <p:nvPr userDrawn="1"/>
        </p:nvSpPr>
        <p:spPr>
          <a:xfrm>
            <a:off x="11480800" y="298450"/>
            <a:ext cx="361950" cy="1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050"/>
              </a:lnSpc>
            </a:pPr>
            <a:r>
              <a:rPr lang="en-US" sz="900" dirty="0">
                <a:solidFill>
                  <a:srgbClr val="FFFFFF"/>
                </a:solidFill>
                <a:latin typeface="HK Grotesk SemiBold Italic" pitchFamily="34" charset="0"/>
                <a:ea typeface="HK Grotesk SemiBold Italic" pitchFamily="34" charset="-122"/>
                <a:cs typeface="HK Grotesk SemiBold Italic" pitchFamily="34" charset="-120"/>
              </a:rPr>
              <a:t>Logo 2</a:t>
            </a:r>
            <a:endParaRPr lang="en-US" sz="900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01B4B994-62E1-4A3A-AAE7-B489CD324D6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527402" y="89293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BBED70D-3B07-4190-A692-14960D9767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480800" y="95250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FD511AB-F112-4292-BA24-A4DD7CA56C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335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47F028D-6D3F-4CBE-922E-269B45A47C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335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EFD445-196C-46F5-B39A-FAA9FEE7D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762" r="83499"/>
          <a:stretch/>
        </p:blipFill>
        <p:spPr>
          <a:xfrm>
            <a:off x="0" y="0"/>
            <a:ext cx="1188000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E3844D-63D4-4D46-8B98-2CE080DD5141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B2DA88-E6F9-7A14-1EAE-6B2D3404C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80912" y="63501"/>
            <a:ext cx="5936456" cy="55726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rgbClr val="385723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pPr lvl="0"/>
            <a:r>
              <a:rPr lang="en-US" dirty="0"/>
              <a:t>Ministry of Agriculture &amp; Farmers Welfare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E845C6E4-834F-054B-94D1-4617C4B998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44955" y="6929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49935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D33BA59-A1D3-AA48-8F1A-0A107282A6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6A03D556-FEF3-4186-9B0E-96D865A543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486400" y="0"/>
            <a:ext cx="5473700" cy="6870700"/>
          </a:xfrm>
          <a:prstGeom prst="rect">
            <a:avLst/>
          </a:prstGeom>
        </p:spPr>
      </p:pic>
      <p:pic>
        <p:nvPicPr>
          <p:cNvPr id="10" name="Object 5" descr="preencoded.png">
            <a:extLst>
              <a:ext uri="{FF2B5EF4-FFF2-40B4-BE49-F238E27FC236}">
                <a16:creationId xmlns:a16="http://schemas.microsoft.com/office/drawing/2014/main" id="{DAD9AA95-27B1-4A35-86A5-D61813B5A4F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943600" y="946150"/>
            <a:ext cx="393700" cy="3175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76DAA50-FD85-4328-ACEF-2AC221885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8425" y="1263650"/>
            <a:ext cx="4316413" cy="2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  <a:ea typeface="Calibre Medium" panose="020B0603030202060203"/>
              </a:defRPr>
            </a:lvl1pPr>
            <a:lvl2pPr>
              <a:defRPr>
                <a:latin typeface="Calibre Medium" panose="020B0603030202060203"/>
                <a:ea typeface="Calibre Medium" panose="020B0603030202060203"/>
              </a:defRPr>
            </a:lvl2pPr>
            <a:lvl3pPr>
              <a:defRPr>
                <a:latin typeface="Calibre Medium" panose="020B0603030202060203"/>
                <a:ea typeface="Calibre Medium" panose="020B0603030202060203"/>
              </a:defRPr>
            </a:lvl3pPr>
            <a:lvl4pPr>
              <a:defRPr>
                <a:latin typeface="Calibre Medium" panose="020B0603030202060203"/>
                <a:ea typeface="Calibre Medium" panose="020B0603030202060203"/>
              </a:defRPr>
            </a:lvl4pPr>
            <a:lvl5pPr>
              <a:defRPr>
                <a:latin typeface="Calibre Medium" panose="020B0603030202060203"/>
                <a:ea typeface="Calibre Medium" panose="020B0603030202060203"/>
              </a:defRPr>
            </a:lvl5pPr>
          </a:lstStyle>
          <a:p>
            <a:pPr lvl="0"/>
            <a:r>
              <a:rPr lang="en-US" dirty="0"/>
              <a:t>This is reference text regarding the message or testimonial of the VIP/Minister in respect to your project or presentation</a:t>
            </a:r>
            <a:endParaRPr lang="en-IN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40F2001-1981-4F29-AAB2-972AB49FFB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48425" y="4203700"/>
            <a:ext cx="4316413" cy="933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Minister Name and Designation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036F8C6-3C56-49A7-8EB6-575DD0153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" y="0"/>
            <a:ext cx="59435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IN" dirty="0"/>
          </a:p>
          <a:p>
            <a:r>
              <a:rPr lang="en-IN" dirty="0"/>
              <a:t>Place holder for Minister Picture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55DA3C-C19F-4009-95F1-3A7031847A11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CEEF1DD1-4910-3EB4-9AC1-CABAFCF19A1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5504" y="350925"/>
            <a:ext cx="583200" cy="954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FB11607-B3B7-7D0B-82FB-87FF8EE68A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8444" y="1374431"/>
            <a:ext cx="1471612" cy="1323439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15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pPr lvl="0"/>
            <a:r>
              <a:rPr lang="en-US" dirty="0"/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1343020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9124D-0500-481F-AC90-8DD3C8A20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B0FB1-DB5A-4F69-BB63-043541C54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824B6-BD5C-4B5D-A7AF-356CF3E3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E728EF-B56D-4A2C-B83F-00AF6630B312}" type="datetime1">
              <a:rPr lang="en-IN" smtClean="0"/>
              <a:t>29-07-2022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34F20-5D4C-474D-B91C-4EBC53B0D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87736-FE84-4FB1-831E-2299D5EE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021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91C0E-32DA-4F68-84BC-D319DEE7D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A0C74-9E01-4602-A421-510BA792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C17E0-D211-4250-A638-7397291A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392A37-8E88-447F-90FD-A35733E74331}" type="datetime1">
              <a:rPr lang="en-IN" smtClean="0"/>
              <a:t>29-07-2022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85E96-4A75-4D5F-9AEF-4F5F6A22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71141-B615-436F-B269-3927618C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2757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209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3CF67-A5E0-4391-8CAA-28571E84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DE109-483A-4DC7-8A17-177ADB9A4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3987C-39A9-4834-8BB6-A2E56E9F5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9DBD31-59AE-41F8-BC5F-8ADFA8B58024}" type="datetime1">
              <a:rPr lang="en-IN" smtClean="0"/>
              <a:t>29-07-2022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63C06-B580-4BE8-953B-EABCEA796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B3949-C092-4D85-8945-1C4EE40A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5131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6E1C7-B3C1-489A-B622-9C42A2AC7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82FE9-83EC-4E9E-8B3E-7EB3959AF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32D94-D533-4824-86BC-DDCABF505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C2F0D-C9DC-4DCF-9C25-65E729E2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A2599A-BA7F-48DE-87C7-C9E139E7CB53}" type="datetime1">
              <a:rPr lang="en-IN" smtClean="0"/>
              <a:t>29-07-2022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954C9-5390-45D6-9C78-80335743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AC985-501D-4C72-8B80-CBA477F2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1220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E212E-B7B5-4AAC-96A9-50CC96F79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A773E-80C1-4296-A750-9AF07845C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68AD6-55AB-4EF3-A82B-ED981AA1C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9A29B-8CF9-4757-A334-9F301000AE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CB2CE3-7F4D-49EA-AB7C-312DA5661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219BF0-A4C5-49C6-8941-875BF22BF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61BC9-5AED-4100-9F11-3AB2212A2943}" type="datetime1">
              <a:rPr lang="en-IN" smtClean="0"/>
              <a:t>29-07-2022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315D93-7EFF-4E54-BCA9-13B76184A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6ED097-A91F-4BE4-9E57-96B96D3B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761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A90F6A0-8A2E-5249-92E6-B5D129A22A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3BC6A2EB-6BD2-2CEF-68E9-A9139E11B66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08249" y="673100"/>
            <a:ext cx="774410" cy="126047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67629AE-F744-2782-DB08-E7D79DFAE4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36750" y="2415134"/>
            <a:ext cx="8318500" cy="4317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Agriculture &amp; Farmers Welfare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673E2FF-26A9-3ABE-1A09-B326DD0185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36750" y="2044701"/>
            <a:ext cx="8318500" cy="370433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कृषि एवं किसान कल्याण मंत्रालय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87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C177-323E-45B2-B1DF-E741D64B1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590541-49EF-4DE3-8F56-6C6BFE7A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F09E9-DEE9-4E18-B74F-48B9FF5DDF89}" type="datetime1">
              <a:rPr lang="en-IN" smtClean="0"/>
              <a:t>29-07-2022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D60CA-615B-4C34-90EC-08245860C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0A17B-B418-4FB3-B7F7-912CB20B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7874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F31F8A-C207-466E-B736-FF284CC982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B3DA0-A85D-4E03-9FE3-CE84F3BCE639}" type="datetime1">
              <a:rPr lang="en-IN" smtClean="0"/>
              <a:t>29-07-2022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B8F95B-427F-4F56-B55C-AF6155075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6BF1A-131F-4C3C-8F11-84549A91B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1354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ADC1-A2A9-48FC-AD87-E1351F26D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CAF74-89A6-424D-B16D-6F5C9A83D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ACF0C-4B56-4EDF-90EA-8EA62440D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6190F-A9FD-4739-9D9C-046EB920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E1ACE-16AB-47C4-BD7E-293A8196D43F}" type="datetime1">
              <a:rPr lang="en-IN" smtClean="0"/>
              <a:t>29-07-2022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30FED-59C8-4AFC-89C9-16A67B5F3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68E22-36D6-4AB4-9BD1-720F09DB5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768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FFF1F-A0E2-479F-83AD-81AA037F5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5B900B-D0B7-4FBD-A60A-4FB8562A1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6912A-C5BE-4FA2-9B66-1111CDC2D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655AF-4B03-4B0B-850B-840310A5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16C83-A880-423F-8553-577DC0CF9BAB}" type="datetime1">
              <a:rPr lang="en-IN" smtClean="0"/>
              <a:t>29-07-2022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77990-BB40-4776-B89D-9887BEF67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529DB-BEEE-4D1B-832D-31F5B2E0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0110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6992A-A4A4-4C0C-BFE0-D892962B2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86F6C3-D146-4A29-862E-3B5328F30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C805B-F422-4D75-9AEA-00211C8B2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B5524D-BE9A-40BC-8B55-0EAA72BC16BE}" type="datetime1">
              <a:rPr lang="en-IN" smtClean="0"/>
              <a:t>29-07-2022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3DAE5-31DD-4A5E-A85C-845C1EAD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C09FE-CCEF-441C-814F-564C6F11E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1453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9B7379-6464-4D6D-9D06-5C4DD6032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9F297E-E368-4F41-90FB-C4DBE21F0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113BA-427E-4D3F-8AA4-BA4EC77B6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EFEA59-6042-40FF-948A-90974FC8BDCC}" type="datetime1">
              <a:rPr lang="en-IN" smtClean="0"/>
              <a:t>29-07-2022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1C187-1A36-4E87-8C74-AF1390CB0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4EBBA-A5B5-437A-84CF-528980C87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7282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06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24C9B54-3EE5-DF4C-AE29-3B35E1FDF8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427"/>
            <a:ext cx="12192000" cy="6858000"/>
          </a:xfrm>
          <a:prstGeom prst="rect">
            <a:avLst/>
          </a:prstGeom>
        </p:spPr>
      </p:pic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1FA773C8-2F45-464C-8913-7C73064ACC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68499" y="0"/>
            <a:ext cx="8255000" cy="6858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697625-A2BD-4CFD-8942-DCDDDD10C6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6944" y="3121027"/>
            <a:ext cx="7758112" cy="796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9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875F80-2C8A-4C05-A873-202292F54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650" y="4041567"/>
            <a:ext cx="6286500" cy="51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90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33380E-6551-4503-9B53-FFF9F7F98E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8850" y="5962650"/>
            <a:ext cx="25781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118D9A-C1B8-489F-BC1A-8DDE03EABB12}"/>
              </a:ext>
            </a:extLst>
          </p:cNvPr>
          <p:cNvSpPr txBox="1"/>
          <p:nvPr userDrawn="1"/>
        </p:nvSpPr>
        <p:spPr>
          <a:xfrm>
            <a:off x="11409575" y="6444072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9DD445F7-FB40-FF9E-4FE4-0C18E8503CF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08249" y="673100"/>
            <a:ext cx="774410" cy="126047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2D6DD16-570B-336A-8A6E-5A41040380F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16942" y="2415134"/>
            <a:ext cx="7758113" cy="4317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385723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Agriculture &amp; Farmers Welfare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1F77EFF-DA73-0444-253C-3ADA4BDF3F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16944" y="2044701"/>
            <a:ext cx="7758112" cy="370433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385723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कृषि एवं किसान कल्याण मंत्रालय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80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4D82C0E-5813-234E-A1FC-32B195305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F15E6932-83D3-483E-8D31-5A00528C84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68500" y="0"/>
            <a:ext cx="8255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4CFDDB-5114-457F-92F7-F3F1AB0AAB12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C2677A76-4876-7144-5CB3-A461B087D83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08249" y="673100"/>
            <a:ext cx="774410" cy="126047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3A479C5-7784-F02C-E370-EBBC2EFD3E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16942" y="2415134"/>
            <a:ext cx="7758113" cy="4317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385723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Agriculture &amp; Farmers Welfare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2D531B6-25C2-72DF-9064-E484806237B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16944" y="2044701"/>
            <a:ext cx="7758112" cy="370433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385723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कृषि एवं किसान कल्याण मंत्रालय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7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2BFFF6C-0696-2B48-9FCC-B60D2DAF2B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1A88FD14-3CB0-46A1-A55F-6D25EDE18E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68500" y="0"/>
            <a:ext cx="8255000" cy="6870700"/>
          </a:xfrm>
          <a:prstGeom prst="rect">
            <a:avLst/>
          </a:prstGeom>
        </p:spPr>
      </p:pic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03249A6-E205-4D53-BB85-FE5DE67269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6944" y="2236151"/>
            <a:ext cx="7758112" cy="796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50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13AF06C-C46D-4532-9A99-466EF05E7F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650" y="3156691"/>
            <a:ext cx="6286500" cy="51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1BD14A71-B613-48E4-8EE4-1D9DC10203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8600" y="6000750"/>
            <a:ext cx="41148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AC1069-3CF5-49A2-A417-5B41FEE4391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12402" y="5720990"/>
            <a:ext cx="560596" cy="57821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9B18F52A-543B-4B51-B3B8-7AF4D90F47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65800" y="5726948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2A725C-47C3-4BC7-921F-AE403D372C50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9DB7BFC9-DDA5-2EA6-3BEC-7FD5FFDC9F1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5504" y="350925"/>
            <a:ext cx="583200" cy="954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3EFCDA4-66DA-B12D-0132-A19F5F99DE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8444" y="1374431"/>
            <a:ext cx="1471612" cy="1323439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15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pPr lvl="0"/>
            <a:r>
              <a:rPr lang="en-US" dirty="0"/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61656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AFE2043-54A5-A54F-A704-CE3C4BE90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160"/>
            <a:ext cx="12192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261F4F6A-025F-46B0-A2D8-A7C06B966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869907" y="-12700"/>
            <a:ext cx="9457318" cy="6870700"/>
          </a:xfrm>
          <a:prstGeom prst="rect">
            <a:avLst/>
          </a:prstGeom>
        </p:spPr>
      </p:pic>
      <p:sp>
        <p:nvSpPr>
          <p:cNvPr id="20" name="Picture Placeholder 1">
            <a:extLst>
              <a:ext uri="{FF2B5EF4-FFF2-40B4-BE49-F238E27FC236}">
                <a16:creationId xmlns:a16="http://schemas.microsoft.com/office/drawing/2014/main" id="{80B755E7-7CF2-4F39-8B99-5CBFF8EE2B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50604" y="5687453"/>
            <a:ext cx="560596" cy="557262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B28E7D49-9752-44D5-BC73-839A2BCBE73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5071" y="568745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BC3D50-DD8C-4CDE-9D45-4EBB95DEEBCB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6D59020-356D-748E-4A34-1E04A488E8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5504" y="350925"/>
            <a:ext cx="583200" cy="954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4382415-DE8B-DB44-E2EA-8165937B81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8444" y="1374431"/>
            <a:ext cx="1471612" cy="1323439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15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pPr lvl="0"/>
            <a:r>
              <a:rPr lang="en-US" dirty="0"/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267055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AFE2043-54A5-A54F-A704-CE3C4BE90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261F4F6A-025F-46B0-A2D8-A7C06B966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68500" y="0"/>
            <a:ext cx="10223500" cy="6870700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55B74B0-ACD0-4528-9BB8-9D772D6F78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12402" y="5720991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D7E5B176-B63B-49F4-8A5B-8EC827A85D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65800" y="5726948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A2C0F3EE-B66D-5140-AF93-EC46AFF566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0902" y="730778"/>
            <a:ext cx="8390458" cy="612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Title of the Slide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26434F7B-575A-364B-A747-7AD1ABD6AE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90902" y="1393718"/>
            <a:ext cx="8390458" cy="612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Place Title description here.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7A638-8377-4DF4-87D9-3C3448A1F1E3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29AA538D-39B5-D64E-BE5C-1F2A7375A8B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5504" y="350925"/>
            <a:ext cx="583200" cy="954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849919F-649E-5E5C-3895-2C200547DB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8444" y="1374431"/>
            <a:ext cx="1471612" cy="1323439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15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pPr lvl="0"/>
            <a:r>
              <a:rPr lang="en-US" dirty="0"/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390957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161CC67-35AE-B542-BDF2-7E517134DD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20B08B30-5208-4195-B773-AD38CE8A9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55998" y="-12700"/>
            <a:ext cx="8255000" cy="68707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D445DFA-3C98-4068-91A4-435FECD26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50" y="744850"/>
            <a:ext cx="4009534" cy="612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Title of the Slide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EC279AA-44DA-4813-9772-A0041E4FD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98726" y="2111449"/>
            <a:ext cx="7239163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2B118145-6059-4200-B2BC-FDF31991987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12402" y="5720991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3DB8EA99-A1A0-4C79-9CDB-16DE9CC3DC4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65800" y="5726948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E0001D-4B0C-4893-981F-4082029A681F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03CC2B02-8A23-6B16-8D7E-9EDC207D8B2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5504" y="350925"/>
            <a:ext cx="583200" cy="954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8E289D9-4CF0-C585-657E-E5C5189522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8444" y="1374431"/>
            <a:ext cx="1471612" cy="1323439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15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pPr lvl="0"/>
            <a:r>
              <a:rPr lang="en-US" dirty="0"/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205760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A07047F-13F7-49FC-948B-9AAE3B9E32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62" r="83499"/>
          <a:stretch/>
        </p:blipFill>
        <p:spPr>
          <a:xfrm>
            <a:off x="10223500" y="0"/>
            <a:ext cx="2027998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3E76AC78-D9F5-4CE5-97B3-87385F2FE0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9455084" y="0"/>
            <a:ext cx="372656" cy="6870700"/>
          </a:xfrm>
          <a:prstGeom prst="rect">
            <a:avLst/>
          </a:prstGeom>
        </p:spPr>
      </p:pic>
      <p:pic>
        <p:nvPicPr>
          <p:cNvPr id="15" name="Object 4" descr="preencoded.png">
            <a:extLst>
              <a:ext uri="{FF2B5EF4-FFF2-40B4-BE49-F238E27FC236}">
                <a16:creationId xmlns:a16="http://schemas.microsoft.com/office/drawing/2014/main" id="{B916C464-3B02-487F-AA7B-9664C96C91F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0"/>
            <a:ext cx="10223500" cy="749300"/>
          </a:xfrm>
          <a:prstGeom prst="rect">
            <a:avLst/>
          </a:prstGeom>
        </p:spPr>
      </p:pic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EC96269-1BAA-4D88-83CD-1214BA58EE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11735" y="83507"/>
            <a:ext cx="548045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6C78A894-8033-4B8C-AB76-AE77548916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371448" y="83507"/>
            <a:ext cx="548045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A0722A-937C-459E-B6A6-1DF1DC0BC37A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B7ACE569-D175-FD87-5FBC-4296CBC346D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0075" y="107395"/>
            <a:ext cx="316800" cy="532800"/>
          </a:xfrm>
          <a:solidFill>
            <a:srgbClr val="385723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FF31BD7-1AF2-2657-487E-66CFF24693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3012" y="63501"/>
            <a:ext cx="5936456" cy="55726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rgbClr val="385723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pPr lvl="0"/>
            <a:r>
              <a:rPr lang="en-US" dirty="0"/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339004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D445D2-8CE6-4942-80DC-70134A9AC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3E53E-823D-48C2-8E29-23D1E1FB8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3D66F-3E61-42FB-AF50-6024C8F38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773FC-51E2-482C-BEB3-E15C86FB0051}" type="datetime1">
              <a:rPr lang="en-IN" smtClean="0"/>
              <a:t>29-07-2022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2FE44-66D6-4160-B35F-6936EF969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D0343-D012-40BD-AE63-06CEC0368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578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62" r:id="rId3"/>
    <p:sldLayoutId id="2147483670" r:id="rId4"/>
    <p:sldLayoutId id="2147483664" r:id="rId5"/>
    <p:sldLayoutId id="2147483672" r:id="rId6"/>
    <p:sldLayoutId id="2147483679" r:id="rId7"/>
    <p:sldLayoutId id="2147483663" r:id="rId8"/>
    <p:sldLayoutId id="2147483677" r:id="rId9"/>
    <p:sldLayoutId id="2147483678" r:id="rId10"/>
    <p:sldLayoutId id="2147483673" r:id="rId11"/>
    <p:sldLayoutId id="2147483674" r:id="rId12"/>
    <p:sldLayoutId id="2147483675" r:id="rId13"/>
    <p:sldLayoutId id="2147483649" r:id="rId14"/>
    <p:sldLayoutId id="2147483650" r:id="rId15"/>
    <p:sldLayoutId id="2147483676" r:id="rId16"/>
    <p:sldLayoutId id="2147483651" r:id="rId17"/>
    <p:sldLayoutId id="2147483652" r:id="rId18"/>
    <p:sldLayoutId id="2147483653" r:id="rId19"/>
    <p:sldLayoutId id="2147483654" r:id="rId20"/>
    <p:sldLayoutId id="2147483655" r:id="rId21"/>
    <p:sldLayoutId id="2147483656" r:id="rId22"/>
    <p:sldLayoutId id="2147483657" r:id="rId23"/>
    <p:sldLayoutId id="2147483658" r:id="rId24"/>
    <p:sldLayoutId id="2147483659" r:id="rId25"/>
    <p:sldLayoutId id="2147483665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svg"/><Relationship Id="rId18" Type="http://schemas.openxmlformats.org/officeDocument/2006/relationships/image" Target="../media/image65.png"/><Relationship Id="rId3" Type="http://schemas.openxmlformats.org/officeDocument/2006/relationships/image" Target="../media/image50.svg"/><Relationship Id="rId21" Type="http://schemas.openxmlformats.org/officeDocument/2006/relationships/image" Target="../media/image68.svg"/><Relationship Id="rId7" Type="http://schemas.openxmlformats.org/officeDocument/2006/relationships/image" Target="../media/image54.svg"/><Relationship Id="rId12" Type="http://schemas.openxmlformats.org/officeDocument/2006/relationships/image" Target="../media/image59.png"/><Relationship Id="rId17" Type="http://schemas.openxmlformats.org/officeDocument/2006/relationships/image" Target="../media/image64.sv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5" Type="http://schemas.openxmlformats.org/officeDocument/2006/relationships/image" Target="../media/image62.svg"/><Relationship Id="rId10" Type="http://schemas.openxmlformats.org/officeDocument/2006/relationships/image" Target="../media/image57.png"/><Relationship Id="rId19" Type="http://schemas.openxmlformats.org/officeDocument/2006/relationships/image" Target="../media/image66.svg"/><Relationship Id="rId4" Type="http://schemas.openxmlformats.org/officeDocument/2006/relationships/image" Target="../media/image51.png"/><Relationship Id="rId9" Type="http://schemas.openxmlformats.org/officeDocument/2006/relationships/image" Target="../media/image56.svg"/><Relationship Id="rId14" Type="http://schemas.openxmlformats.org/officeDocument/2006/relationships/image" Target="../media/image61.png"/><Relationship Id="rId2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svg"/><Relationship Id="rId18" Type="http://schemas.openxmlformats.org/officeDocument/2006/relationships/image" Target="../media/image85.png"/><Relationship Id="rId3" Type="http://schemas.openxmlformats.org/officeDocument/2006/relationships/image" Target="../media/image70.svg"/><Relationship Id="rId7" Type="http://schemas.openxmlformats.org/officeDocument/2006/relationships/image" Target="../media/image74.svg"/><Relationship Id="rId12" Type="http://schemas.openxmlformats.org/officeDocument/2006/relationships/image" Target="../media/image79.png"/><Relationship Id="rId17" Type="http://schemas.openxmlformats.org/officeDocument/2006/relationships/image" Target="../media/image84.sv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svg"/><Relationship Id="rId5" Type="http://schemas.openxmlformats.org/officeDocument/2006/relationships/image" Target="../media/image72.svg"/><Relationship Id="rId15" Type="http://schemas.openxmlformats.org/officeDocument/2006/relationships/image" Target="../media/image82.svg"/><Relationship Id="rId10" Type="http://schemas.openxmlformats.org/officeDocument/2006/relationships/image" Target="../media/image77.png"/><Relationship Id="rId19" Type="http://schemas.openxmlformats.org/officeDocument/2006/relationships/image" Target="../media/image86.svg"/><Relationship Id="rId4" Type="http://schemas.openxmlformats.org/officeDocument/2006/relationships/image" Target="../media/image71.png"/><Relationship Id="rId9" Type="http://schemas.openxmlformats.org/officeDocument/2006/relationships/image" Target="../media/image76.svg"/><Relationship Id="rId14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5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5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8.sv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openxmlformats.org/officeDocument/2006/relationships/image" Target="../media/image47.svg"/><Relationship Id="rId5" Type="http://schemas.openxmlformats.org/officeDocument/2006/relationships/image" Target="../media/image43.svg"/><Relationship Id="rId10" Type="http://schemas.openxmlformats.org/officeDocument/2006/relationships/image" Target="../media/image36.png"/><Relationship Id="rId4" Type="http://schemas.openxmlformats.org/officeDocument/2006/relationships/image" Target="../media/image42.png"/><Relationship Id="rId9" Type="http://schemas.openxmlformats.org/officeDocument/2006/relationships/image" Target="../media/image46.sv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7E361F8-5495-5839-8B0B-F0EBE8516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A8E464-F511-4381-FEE9-B3A47B0BE8A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1649632-4770-50E8-85FB-7FEF41DFC4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Ministry of Agriculture &amp; Farmers Welfare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045714-616C-F23A-67E0-705D6B7A83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IN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0D2680F-AD3F-86D4-A67B-B0E200CE6D7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" b="20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31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A3D12C-6240-F137-A93D-D20F4B6068D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5718094-A840-2D26-2AF8-303BF96E34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563A7-DFBE-46ED-9B36-FEA04A5E2F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  <a:p>
            <a:endParaRPr lang="en-IN" dirty="0">
              <a:solidFill>
                <a:srgbClr val="38572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328762-6B7D-42FE-82BC-FD62B6AE76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  <a:p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AD2EA9-12BB-F278-10C1-589784A7B0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</a:p>
          <a:p>
            <a:r>
              <a:rPr lang="en-IN" dirty="0"/>
              <a:t>Ministry of Agriculture &amp; Farmers Welfare</a:t>
            </a:r>
          </a:p>
        </p:txBody>
      </p:sp>
      <p:pic>
        <p:nvPicPr>
          <p:cNvPr id="48" name="Object 5" descr="preencoded.png">
            <a:extLst>
              <a:ext uri="{FF2B5EF4-FFF2-40B4-BE49-F238E27FC236}">
                <a16:creationId xmlns:a16="http://schemas.microsoft.com/office/drawing/2014/main" id="{55670391-3E70-42D6-B12F-53B08C822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100820" y="2668270"/>
            <a:ext cx="1612900" cy="1600200"/>
          </a:xfrm>
          <a:prstGeom prst="rect">
            <a:avLst/>
          </a:prstGeom>
        </p:spPr>
      </p:pic>
      <p:pic>
        <p:nvPicPr>
          <p:cNvPr id="49" name="Object 6" descr="preencoded.png">
            <a:extLst>
              <a:ext uri="{FF2B5EF4-FFF2-40B4-BE49-F238E27FC236}">
                <a16:creationId xmlns:a16="http://schemas.microsoft.com/office/drawing/2014/main" id="{2A6191AB-F65E-4285-AB80-05C4D7451D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913620" y="1372870"/>
            <a:ext cx="1600200" cy="1612900"/>
          </a:xfrm>
          <a:prstGeom prst="rect">
            <a:avLst/>
          </a:prstGeom>
        </p:spPr>
      </p:pic>
      <p:pic>
        <p:nvPicPr>
          <p:cNvPr id="50" name="Object 7" descr="preencoded.png">
            <a:extLst>
              <a:ext uri="{FF2B5EF4-FFF2-40B4-BE49-F238E27FC236}">
                <a16:creationId xmlns:a16="http://schemas.microsoft.com/office/drawing/2014/main" id="{33154326-03E6-4C9B-9532-E008C7F1FC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364220" y="1347470"/>
            <a:ext cx="1612900" cy="1612900"/>
          </a:xfrm>
          <a:prstGeom prst="rect">
            <a:avLst/>
          </a:prstGeom>
        </p:spPr>
      </p:pic>
      <p:pic>
        <p:nvPicPr>
          <p:cNvPr id="51" name="Object 8" descr="preencoded.png">
            <a:extLst>
              <a:ext uri="{FF2B5EF4-FFF2-40B4-BE49-F238E27FC236}">
                <a16:creationId xmlns:a16="http://schemas.microsoft.com/office/drawing/2014/main" id="{D2EACE4B-2AD1-47D1-959B-4E4B7BF2A8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081520" y="4585970"/>
            <a:ext cx="1257300" cy="1257300"/>
          </a:xfrm>
          <a:prstGeom prst="rect">
            <a:avLst/>
          </a:prstGeom>
        </p:spPr>
      </p:pic>
      <p:pic>
        <p:nvPicPr>
          <p:cNvPr id="53" name="Object 11" descr="preencoded.png">
            <a:extLst>
              <a:ext uri="{FF2B5EF4-FFF2-40B4-BE49-F238E27FC236}">
                <a16:creationId xmlns:a16="http://schemas.microsoft.com/office/drawing/2014/main" id="{7E1140B3-D4CE-4625-9168-D8A7C1C012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364220" y="4014470"/>
            <a:ext cx="1600200" cy="1600200"/>
          </a:xfrm>
          <a:prstGeom prst="rect">
            <a:avLst/>
          </a:prstGeom>
        </p:spPr>
      </p:pic>
      <p:pic>
        <p:nvPicPr>
          <p:cNvPr id="54" name="Object 12" descr="preencoded.png">
            <a:extLst>
              <a:ext uri="{FF2B5EF4-FFF2-40B4-BE49-F238E27FC236}">
                <a16:creationId xmlns:a16="http://schemas.microsoft.com/office/drawing/2014/main" id="{A465AD2C-CD31-4418-8248-7C5795FC8A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1463020" y="1347470"/>
            <a:ext cx="1600200" cy="1612900"/>
          </a:xfrm>
          <a:prstGeom prst="rect">
            <a:avLst/>
          </a:prstGeom>
        </p:spPr>
      </p:pic>
      <p:pic>
        <p:nvPicPr>
          <p:cNvPr id="55" name="Object 13" descr="preencoded.png">
            <a:extLst>
              <a:ext uri="{FF2B5EF4-FFF2-40B4-BE49-F238E27FC236}">
                <a16:creationId xmlns:a16="http://schemas.microsoft.com/office/drawing/2014/main" id="{804FC57E-7C93-4A87-BD31-B40D1B37D9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1463020" y="1347470"/>
            <a:ext cx="1600200" cy="1612900"/>
          </a:xfrm>
          <a:prstGeom prst="rect">
            <a:avLst/>
          </a:prstGeom>
        </p:spPr>
      </p:pic>
      <p:pic>
        <p:nvPicPr>
          <p:cNvPr id="56" name="Object 14" descr="preencoded.png">
            <a:extLst>
              <a:ext uri="{FF2B5EF4-FFF2-40B4-BE49-F238E27FC236}">
                <a16:creationId xmlns:a16="http://schemas.microsoft.com/office/drawing/2014/main" id="{51F3BC69-4760-4C8C-80E0-C01B4BD561A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1412220" y="4014470"/>
            <a:ext cx="1600200" cy="1600200"/>
          </a:xfrm>
          <a:prstGeom prst="rect">
            <a:avLst/>
          </a:prstGeom>
        </p:spPr>
      </p:pic>
      <p:pic>
        <p:nvPicPr>
          <p:cNvPr id="57" name="Object 15" descr="preencoded.png">
            <a:extLst>
              <a:ext uri="{FF2B5EF4-FFF2-40B4-BE49-F238E27FC236}">
                <a16:creationId xmlns:a16="http://schemas.microsoft.com/office/drawing/2014/main" id="{04D4A7AA-0183-49A3-9529-093931D2322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0701020" y="2668270"/>
            <a:ext cx="1600200" cy="1600200"/>
          </a:xfrm>
          <a:prstGeom prst="rect">
            <a:avLst/>
          </a:prstGeom>
        </p:spPr>
      </p:pic>
      <p:pic>
        <p:nvPicPr>
          <p:cNvPr id="58" name="Object 16" descr="preencoded.png">
            <a:extLst>
              <a:ext uri="{FF2B5EF4-FFF2-40B4-BE49-F238E27FC236}">
                <a16:creationId xmlns:a16="http://schemas.microsoft.com/office/drawing/2014/main" id="{8E12B910-FFD4-4265-9EB7-86D5A0D0FF7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9888220" y="3950970"/>
            <a:ext cx="1612900" cy="1600200"/>
          </a:xfrm>
          <a:prstGeom prst="rect">
            <a:avLst/>
          </a:prstGeom>
        </p:spPr>
      </p:pic>
      <p:pic>
        <p:nvPicPr>
          <p:cNvPr id="59" name="Object 17" descr="preencoded.png">
            <a:extLst>
              <a:ext uri="{FF2B5EF4-FFF2-40B4-BE49-F238E27FC236}">
                <a16:creationId xmlns:a16="http://schemas.microsoft.com/office/drawing/2014/main" id="{DEB29674-C02E-42E4-9D43-25F8A9B093C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9615170" y="3182620"/>
            <a:ext cx="571500" cy="571500"/>
          </a:xfrm>
          <a:prstGeom prst="rect">
            <a:avLst/>
          </a:prstGeom>
        </p:spPr>
      </p:pic>
      <p:pic>
        <p:nvPicPr>
          <p:cNvPr id="60" name="Object 18" descr="preencoded.png">
            <a:extLst>
              <a:ext uri="{FF2B5EF4-FFF2-40B4-BE49-F238E27FC236}">
                <a16:creationId xmlns:a16="http://schemas.microsoft.com/office/drawing/2014/main" id="{DE232185-59A8-4CE0-A71F-756F07EC917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0415270" y="1893570"/>
            <a:ext cx="584200" cy="571500"/>
          </a:xfrm>
          <a:prstGeom prst="rect">
            <a:avLst/>
          </a:prstGeom>
        </p:spPr>
      </p:pic>
      <p:pic>
        <p:nvPicPr>
          <p:cNvPr id="61" name="Object 19" descr="preencoded.png">
            <a:extLst>
              <a:ext uri="{FF2B5EF4-FFF2-40B4-BE49-F238E27FC236}">
                <a16:creationId xmlns:a16="http://schemas.microsoft.com/office/drawing/2014/main" id="{BD17DA5D-C0E7-45F7-ADC6-93CD2B2D713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1202670" y="3182620"/>
            <a:ext cx="584200" cy="571500"/>
          </a:xfrm>
          <a:prstGeom prst="rect">
            <a:avLst/>
          </a:prstGeom>
        </p:spPr>
      </p:pic>
      <p:pic>
        <p:nvPicPr>
          <p:cNvPr id="62" name="Object 20" descr="preencoded.png">
            <a:extLst>
              <a:ext uri="{FF2B5EF4-FFF2-40B4-BE49-F238E27FC236}">
                <a16:creationId xmlns:a16="http://schemas.microsoft.com/office/drawing/2014/main" id="{48DDC679-EFD5-429B-BDAB-F0A1DE97F57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0402570" y="4465320"/>
            <a:ext cx="571500" cy="571500"/>
          </a:xfrm>
          <a:prstGeom prst="rect">
            <a:avLst/>
          </a:prstGeom>
        </p:spPr>
      </p:pic>
      <p:sp>
        <p:nvSpPr>
          <p:cNvPr id="63" name="Object26">
            <a:extLst>
              <a:ext uri="{FF2B5EF4-FFF2-40B4-BE49-F238E27FC236}">
                <a16:creationId xmlns:a16="http://schemas.microsoft.com/office/drawing/2014/main" id="{32A67C3D-110D-444A-A571-D483DC1AD39C}"/>
              </a:ext>
            </a:extLst>
          </p:cNvPr>
          <p:cNvSpPr/>
          <p:nvPr/>
        </p:nvSpPr>
        <p:spPr>
          <a:xfrm>
            <a:off x="2641600" y="2742565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64" name="Object27">
            <a:extLst>
              <a:ext uri="{FF2B5EF4-FFF2-40B4-BE49-F238E27FC236}">
                <a16:creationId xmlns:a16="http://schemas.microsoft.com/office/drawing/2014/main" id="{A8948B10-4CEA-4B32-BB82-AD1CFB65E589}"/>
              </a:ext>
            </a:extLst>
          </p:cNvPr>
          <p:cNvSpPr/>
          <p:nvPr/>
        </p:nvSpPr>
        <p:spPr>
          <a:xfrm>
            <a:off x="2641600" y="3847464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65" name="Object28">
            <a:extLst>
              <a:ext uri="{FF2B5EF4-FFF2-40B4-BE49-F238E27FC236}">
                <a16:creationId xmlns:a16="http://schemas.microsoft.com/office/drawing/2014/main" id="{44BCB640-3C79-40FD-AFDA-56CC2D423775}"/>
              </a:ext>
            </a:extLst>
          </p:cNvPr>
          <p:cNvSpPr/>
          <p:nvPr/>
        </p:nvSpPr>
        <p:spPr>
          <a:xfrm>
            <a:off x="2641600" y="4949190"/>
            <a:ext cx="43434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66" name="Object29">
            <a:extLst>
              <a:ext uri="{FF2B5EF4-FFF2-40B4-BE49-F238E27FC236}">
                <a16:creationId xmlns:a16="http://schemas.microsoft.com/office/drawing/2014/main" id="{7BFE1A2E-FAC2-4A5D-8BD3-141EF7937EC3}"/>
              </a:ext>
            </a:extLst>
          </p:cNvPr>
          <p:cNvSpPr/>
          <p:nvPr/>
        </p:nvSpPr>
        <p:spPr>
          <a:xfrm>
            <a:off x="2641600" y="6031864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67" name="Object30">
            <a:extLst>
              <a:ext uri="{FF2B5EF4-FFF2-40B4-BE49-F238E27FC236}">
                <a16:creationId xmlns:a16="http://schemas.microsoft.com/office/drawing/2014/main" id="{3033B637-4F4F-438E-849D-6161391FF787}"/>
              </a:ext>
            </a:extLst>
          </p:cNvPr>
          <p:cNvSpPr/>
          <p:nvPr/>
        </p:nvSpPr>
        <p:spPr>
          <a:xfrm>
            <a:off x="2641600" y="2259965"/>
            <a:ext cx="43053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0072C0"/>
                </a:solidFill>
              </a:rPr>
              <a:t>उप</a:t>
            </a:r>
            <a:r>
              <a:rPr lang="en-IN" sz="2400" b="1" dirty="0">
                <a:solidFill>
                  <a:srgbClr val="0072C0"/>
                </a:solidFill>
              </a:rPr>
              <a:t> </a:t>
            </a:r>
            <a:r>
              <a:rPr lang="hi-IN" sz="2400" b="1" dirty="0">
                <a:solidFill>
                  <a:srgbClr val="0072C0"/>
                </a:solidFill>
              </a:rPr>
              <a:t>शीर्षक</a:t>
            </a:r>
            <a:endParaRPr lang="en-US" sz="2400" b="1" dirty="0">
              <a:solidFill>
                <a:srgbClr val="0072C0"/>
              </a:solidFill>
            </a:endParaRPr>
          </a:p>
        </p:txBody>
      </p:sp>
      <p:sp>
        <p:nvSpPr>
          <p:cNvPr id="68" name="Object31">
            <a:extLst>
              <a:ext uri="{FF2B5EF4-FFF2-40B4-BE49-F238E27FC236}">
                <a16:creationId xmlns:a16="http://schemas.microsoft.com/office/drawing/2014/main" id="{0C97157B-694C-4D1A-A1E9-69D6A6AFD6DA}"/>
              </a:ext>
            </a:extLst>
          </p:cNvPr>
          <p:cNvSpPr/>
          <p:nvPr/>
        </p:nvSpPr>
        <p:spPr>
          <a:xfrm>
            <a:off x="2641599" y="3368039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39A7B7"/>
                </a:solidFill>
              </a:rPr>
              <a:t>उप</a:t>
            </a:r>
            <a:r>
              <a:rPr lang="en-IN" sz="2400" b="1" dirty="0">
                <a:solidFill>
                  <a:srgbClr val="39A7B7"/>
                </a:solidFill>
              </a:rPr>
              <a:t> </a:t>
            </a:r>
            <a:r>
              <a:rPr lang="hi-IN" sz="2400" b="1" dirty="0">
                <a:solidFill>
                  <a:srgbClr val="39A7B7"/>
                </a:solidFill>
              </a:rPr>
              <a:t>शीर्षक</a:t>
            </a:r>
            <a:endParaRPr lang="en-US" sz="2400" b="1" dirty="0">
              <a:solidFill>
                <a:srgbClr val="39A7B7"/>
              </a:solidFill>
            </a:endParaRPr>
          </a:p>
        </p:txBody>
      </p:sp>
      <p:sp>
        <p:nvSpPr>
          <p:cNvPr id="69" name="Object32">
            <a:extLst>
              <a:ext uri="{FF2B5EF4-FFF2-40B4-BE49-F238E27FC236}">
                <a16:creationId xmlns:a16="http://schemas.microsoft.com/office/drawing/2014/main" id="{C9E5A263-697E-4542-965F-B32AB4FCAEC6}"/>
              </a:ext>
            </a:extLst>
          </p:cNvPr>
          <p:cNvSpPr/>
          <p:nvPr/>
        </p:nvSpPr>
        <p:spPr>
          <a:xfrm>
            <a:off x="2641600" y="4472940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65BD8B"/>
                </a:solidFill>
              </a:rPr>
              <a:t>उप</a:t>
            </a:r>
            <a:r>
              <a:rPr lang="en-IN" sz="2400" b="1" dirty="0">
                <a:solidFill>
                  <a:srgbClr val="65BD8B"/>
                </a:solidFill>
              </a:rPr>
              <a:t> </a:t>
            </a:r>
            <a:r>
              <a:rPr lang="hi-IN" sz="2400" b="1" dirty="0">
                <a:solidFill>
                  <a:srgbClr val="65BD8B"/>
                </a:solidFill>
              </a:rPr>
              <a:t>शीर्षक</a:t>
            </a:r>
            <a:endParaRPr lang="en-US" sz="2400" b="1" dirty="0">
              <a:solidFill>
                <a:srgbClr val="65BD8B"/>
              </a:solidFill>
            </a:endParaRPr>
          </a:p>
        </p:txBody>
      </p:sp>
      <p:sp>
        <p:nvSpPr>
          <p:cNvPr id="70" name="Object33">
            <a:extLst>
              <a:ext uri="{FF2B5EF4-FFF2-40B4-BE49-F238E27FC236}">
                <a16:creationId xmlns:a16="http://schemas.microsoft.com/office/drawing/2014/main" id="{7E8B9E08-B0D1-43B9-BFA6-CCEE2301DEF9}"/>
              </a:ext>
            </a:extLst>
          </p:cNvPr>
          <p:cNvSpPr/>
          <p:nvPr/>
        </p:nvSpPr>
        <p:spPr>
          <a:xfrm>
            <a:off x="2641600" y="5555614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92CB4A"/>
                </a:solidFill>
              </a:rPr>
              <a:t>उप</a:t>
            </a:r>
            <a:r>
              <a:rPr lang="en-IN" sz="2400" b="1" dirty="0">
                <a:solidFill>
                  <a:srgbClr val="92CB4A"/>
                </a:solidFill>
              </a:rPr>
              <a:t> </a:t>
            </a:r>
            <a:r>
              <a:rPr lang="hi-IN" sz="2400" b="1" dirty="0">
                <a:solidFill>
                  <a:srgbClr val="92CB4A"/>
                </a:solidFill>
              </a:rPr>
              <a:t>शीर्षक</a:t>
            </a:r>
            <a:endParaRPr lang="en-US" sz="2400" b="1" dirty="0">
              <a:solidFill>
                <a:srgbClr val="92CB4A"/>
              </a:solidFill>
            </a:endParaRPr>
          </a:p>
        </p:txBody>
      </p:sp>
      <p:pic>
        <p:nvPicPr>
          <p:cNvPr id="30" name="Picture Placeholder 9">
            <a:extLst>
              <a:ext uri="{FF2B5EF4-FFF2-40B4-BE49-F238E27FC236}">
                <a16:creationId xmlns:a16="http://schemas.microsoft.com/office/drawing/2014/main" id="{0A79C8DE-A715-7A99-4484-AE3747C059D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>
            <a:fillRect/>
          </a:stretch>
        </p:blipFill>
        <p:spPr>
          <a:xfrm>
            <a:off x="676275" y="350838"/>
            <a:ext cx="582613" cy="954087"/>
          </a:xfrm>
        </p:spPr>
      </p:pic>
    </p:spTree>
    <p:extLst>
      <p:ext uri="{BB962C8B-B14F-4D97-AF65-F5344CB8AC3E}">
        <p14:creationId xmlns:p14="http://schemas.microsoft.com/office/powerpoint/2010/main" val="2273052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5E575BC-CDB7-D124-2038-BF86820E12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99D8AD2-51BF-1579-A4C8-C58C622BC7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61671-6119-47D7-A1E9-AB6A3EF9E3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  <a:p>
            <a:endParaRPr lang="en-IN" dirty="0">
              <a:solidFill>
                <a:srgbClr val="38572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3142D-0433-42F9-990B-48A08F9291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  <a:p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B7D7F44-29D8-C611-9A21-B65C86E06B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</a:p>
          <a:p>
            <a:r>
              <a:rPr lang="en-IN" dirty="0"/>
              <a:t>Ministry of Agriculture &amp; Farmers Welfare</a:t>
            </a:r>
          </a:p>
        </p:txBody>
      </p:sp>
      <p:pic>
        <p:nvPicPr>
          <p:cNvPr id="26" name="Object 5" descr="preencoded.png">
            <a:extLst>
              <a:ext uri="{FF2B5EF4-FFF2-40B4-BE49-F238E27FC236}">
                <a16:creationId xmlns:a16="http://schemas.microsoft.com/office/drawing/2014/main" id="{D0233A90-CD84-4315-9326-09A0B5CA4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36100" y="4832350"/>
            <a:ext cx="1651000" cy="1651000"/>
          </a:xfrm>
          <a:prstGeom prst="rect">
            <a:avLst/>
          </a:prstGeom>
        </p:spPr>
      </p:pic>
      <p:pic>
        <p:nvPicPr>
          <p:cNvPr id="27" name="Object 6" descr="preencoded.png">
            <a:extLst>
              <a:ext uri="{FF2B5EF4-FFF2-40B4-BE49-F238E27FC236}">
                <a16:creationId xmlns:a16="http://schemas.microsoft.com/office/drawing/2014/main" id="{4E27C049-2FC7-4780-9CF0-A4CE4AA70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597900" y="3448050"/>
            <a:ext cx="1663700" cy="1663700"/>
          </a:xfrm>
          <a:prstGeom prst="rect">
            <a:avLst/>
          </a:prstGeom>
        </p:spPr>
      </p:pic>
      <p:pic>
        <p:nvPicPr>
          <p:cNvPr id="28" name="Object 8" descr="preencoded.png">
            <a:extLst>
              <a:ext uri="{FF2B5EF4-FFF2-40B4-BE49-F238E27FC236}">
                <a16:creationId xmlns:a16="http://schemas.microsoft.com/office/drawing/2014/main" id="{6CAFC34E-B4ED-4E59-A12A-19C91988B1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23200" y="2127250"/>
            <a:ext cx="1651000" cy="1663700"/>
          </a:xfrm>
          <a:prstGeom prst="rect">
            <a:avLst/>
          </a:prstGeom>
        </p:spPr>
      </p:pic>
      <p:pic>
        <p:nvPicPr>
          <p:cNvPr id="29" name="Object 9" descr="preencoded.png">
            <a:extLst>
              <a:ext uri="{FF2B5EF4-FFF2-40B4-BE49-F238E27FC236}">
                <a16:creationId xmlns:a16="http://schemas.microsoft.com/office/drawing/2014/main" id="{54FD5372-B2D7-4A3C-8581-DF820FBAED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010400" y="755650"/>
            <a:ext cx="1651000" cy="1651000"/>
          </a:xfrm>
          <a:prstGeom prst="rect">
            <a:avLst/>
          </a:prstGeom>
        </p:spPr>
      </p:pic>
      <p:pic>
        <p:nvPicPr>
          <p:cNvPr id="31" name="Object 10" descr="preencoded.png">
            <a:extLst>
              <a:ext uri="{FF2B5EF4-FFF2-40B4-BE49-F238E27FC236}">
                <a16:creationId xmlns:a16="http://schemas.microsoft.com/office/drawing/2014/main" id="{480F8090-8F5A-48AE-8DA1-A18A74CF33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160000" y="819150"/>
            <a:ext cx="1663700" cy="1663700"/>
          </a:xfrm>
          <a:prstGeom prst="rect">
            <a:avLst/>
          </a:prstGeom>
        </p:spPr>
      </p:pic>
      <p:pic>
        <p:nvPicPr>
          <p:cNvPr id="32" name="Object 11" descr="preencoded.png">
            <a:extLst>
              <a:ext uri="{FF2B5EF4-FFF2-40B4-BE49-F238E27FC236}">
                <a16:creationId xmlns:a16="http://schemas.microsoft.com/office/drawing/2014/main" id="{14FF3A2E-FCB4-4E7B-867A-3D8A099396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185400" y="3448050"/>
            <a:ext cx="1663700" cy="1651000"/>
          </a:xfrm>
          <a:prstGeom prst="rect">
            <a:avLst/>
          </a:prstGeom>
        </p:spPr>
      </p:pic>
      <p:pic>
        <p:nvPicPr>
          <p:cNvPr id="51" name="Object 12" descr="preencoded.png">
            <a:extLst>
              <a:ext uri="{FF2B5EF4-FFF2-40B4-BE49-F238E27FC236}">
                <a16:creationId xmlns:a16="http://schemas.microsoft.com/office/drawing/2014/main" id="{74911531-5B65-47B2-A704-052A4F44CC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835900" y="4870450"/>
            <a:ext cx="1651000" cy="1663700"/>
          </a:xfrm>
          <a:prstGeom prst="rect">
            <a:avLst/>
          </a:prstGeom>
        </p:spPr>
      </p:pic>
      <p:pic>
        <p:nvPicPr>
          <p:cNvPr id="52" name="Object 13" descr="preencoded.png">
            <a:extLst>
              <a:ext uri="{FF2B5EF4-FFF2-40B4-BE49-F238E27FC236}">
                <a16:creationId xmlns:a16="http://schemas.microsoft.com/office/drawing/2014/main" id="{8DCAD8FA-2DD8-4640-95BE-536D0DB015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385300" y="2127250"/>
            <a:ext cx="1663700" cy="1663700"/>
          </a:xfrm>
          <a:prstGeom prst="rect">
            <a:avLst/>
          </a:prstGeom>
        </p:spPr>
      </p:pic>
      <p:pic>
        <p:nvPicPr>
          <p:cNvPr id="53" name="Object 14" descr="preencoded.png">
            <a:extLst>
              <a:ext uri="{FF2B5EF4-FFF2-40B4-BE49-F238E27FC236}">
                <a16:creationId xmlns:a16="http://schemas.microsoft.com/office/drawing/2014/main" id="{0887DE9E-AF76-459F-94DB-53AA051282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9931400" y="5302250"/>
            <a:ext cx="660400" cy="660400"/>
          </a:xfrm>
          <a:prstGeom prst="rect">
            <a:avLst/>
          </a:prstGeom>
        </p:spPr>
      </p:pic>
      <p:pic>
        <p:nvPicPr>
          <p:cNvPr id="54" name="Object 15" descr="preencoded.png">
            <a:extLst>
              <a:ext uri="{FF2B5EF4-FFF2-40B4-BE49-F238E27FC236}">
                <a16:creationId xmlns:a16="http://schemas.microsoft.com/office/drawing/2014/main" id="{71294E96-9D8A-48BF-8386-C0183BC95B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9093200" y="3892550"/>
            <a:ext cx="660400" cy="660400"/>
          </a:xfrm>
          <a:prstGeom prst="rect">
            <a:avLst/>
          </a:prstGeom>
        </p:spPr>
      </p:pic>
      <p:pic>
        <p:nvPicPr>
          <p:cNvPr id="55" name="Object 16" descr="preencoded.png">
            <a:extLst>
              <a:ext uri="{FF2B5EF4-FFF2-40B4-BE49-F238E27FC236}">
                <a16:creationId xmlns:a16="http://schemas.microsoft.com/office/drawing/2014/main" id="{9CC0AF5A-05BE-49A2-88CC-97BD7FF310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105900" y="1250950"/>
            <a:ext cx="647700" cy="660400"/>
          </a:xfrm>
          <a:prstGeom prst="rect">
            <a:avLst/>
          </a:prstGeom>
        </p:spPr>
      </p:pic>
      <p:pic>
        <p:nvPicPr>
          <p:cNvPr id="56" name="Object 17" descr="preencoded.png">
            <a:extLst>
              <a:ext uri="{FF2B5EF4-FFF2-40B4-BE49-F238E27FC236}">
                <a16:creationId xmlns:a16="http://schemas.microsoft.com/office/drawing/2014/main" id="{F9BBA858-75B2-46B9-A7CA-04D25B46936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9880600" y="2571750"/>
            <a:ext cx="660400" cy="660400"/>
          </a:xfrm>
          <a:prstGeom prst="rect">
            <a:avLst/>
          </a:prstGeom>
        </p:spPr>
      </p:pic>
      <p:sp>
        <p:nvSpPr>
          <p:cNvPr id="57" name="Object27">
            <a:extLst>
              <a:ext uri="{FF2B5EF4-FFF2-40B4-BE49-F238E27FC236}">
                <a16:creationId xmlns:a16="http://schemas.microsoft.com/office/drawing/2014/main" id="{086E82A4-A887-4221-BD18-46AB8B03FCE7}"/>
              </a:ext>
            </a:extLst>
          </p:cNvPr>
          <p:cNvSpPr/>
          <p:nvPr/>
        </p:nvSpPr>
        <p:spPr>
          <a:xfrm>
            <a:off x="2600325" y="3213100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58" name="Object28">
            <a:extLst>
              <a:ext uri="{FF2B5EF4-FFF2-40B4-BE49-F238E27FC236}">
                <a16:creationId xmlns:a16="http://schemas.microsoft.com/office/drawing/2014/main" id="{E594CAFA-479C-4EFC-B8A8-2AEACCCEBE8C}"/>
              </a:ext>
            </a:extLst>
          </p:cNvPr>
          <p:cNvSpPr/>
          <p:nvPr/>
        </p:nvSpPr>
        <p:spPr>
          <a:xfrm>
            <a:off x="2600325" y="4317999"/>
            <a:ext cx="43434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59" name="Object29">
            <a:extLst>
              <a:ext uri="{FF2B5EF4-FFF2-40B4-BE49-F238E27FC236}">
                <a16:creationId xmlns:a16="http://schemas.microsoft.com/office/drawing/2014/main" id="{D882C803-A4A6-4B3C-AB3D-CC9FA89DA002}"/>
              </a:ext>
            </a:extLst>
          </p:cNvPr>
          <p:cNvSpPr/>
          <p:nvPr/>
        </p:nvSpPr>
        <p:spPr>
          <a:xfrm>
            <a:off x="2600325" y="5424169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60" name="Object31">
            <a:extLst>
              <a:ext uri="{FF2B5EF4-FFF2-40B4-BE49-F238E27FC236}">
                <a16:creationId xmlns:a16="http://schemas.microsoft.com/office/drawing/2014/main" id="{5FBB03F4-1601-48E8-971B-4216045FC986}"/>
              </a:ext>
            </a:extLst>
          </p:cNvPr>
          <p:cNvSpPr/>
          <p:nvPr/>
        </p:nvSpPr>
        <p:spPr>
          <a:xfrm>
            <a:off x="2600324" y="2752090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39A7B7"/>
                </a:solidFill>
              </a:rPr>
              <a:t>उप</a:t>
            </a:r>
            <a:r>
              <a:rPr lang="en-IN" sz="2400" b="1" dirty="0">
                <a:solidFill>
                  <a:srgbClr val="39A7B7"/>
                </a:solidFill>
              </a:rPr>
              <a:t> </a:t>
            </a:r>
            <a:r>
              <a:rPr lang="hi-IN" sz="2400" b="1" dirty="0">
                <a:solidFill>
                  <a:srgbClr val="39A7B7"/>
                </a:solidFill>
              </a:rPr>
              <a:t>शीर्षक</a:t>
            </a:r>
            <a:endParaRPr lang="en-US" sz="2400" b="1" dirty="0">
              <a:solidFill>
                <a:srgbClr val="39A7B7"/>
              </a:solidFill>
            </a:endParaRPr>
          </a:p>
        </p:txBody>
      </p:sp>
      <p:sp>
        <p:nvSpPr>
          <p:cNvPr id="61" name="Object32">
            <a:extLst>
              <a:ext uri="{FF2B5EF4-FFF2-40B4-BE49-F238E27FC236}">
                <a16:creationId xmlns:a16="http://schemas.microsoft.com/office/drawing/2014/main" id="{7175D2C0-B5A3-4D6F-9044-88C704E000EA}"/>
              </a:ext>
            </a:extLst>
          </p:cNvPr>
          <p:cNvSpPr/>
          <p:nvPr/>
        </p:nvSpPr>
        <p:spPr>
          <a:xfrm>
            <a:off x="2600325" y="3841749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65BD8B"/>
                </a:solidFill>
              </a:rPr>
              <a:t>उप</a:t>
            </a:r>
            <a:r>
              <a:rPr lang="en-IN" sz="2400" b="1" dirty="0">
                <a:solidFill>
                  <a:srgbClr val="65BD8B"/>
                </a:solidFill>
              </a:rPr>
              <a:t> </a:t>
            </a:r>
            <a:r>
              <a:rPr lang="hi-IN" sz="2400" b="1" dirty="0">
                <a:solidFill>
                  <a:srgbClr val="65BD8B"/>
                </a:solidFill>
              </a:rPr>
              <a:t>शीर्षक</a:t>
            </a:r>
            <a:endParaRPr lang="en-US" sz="2400" b="1" dirty="0">
              <a:solidFill>
                <a:srgbClr val="65BD8B"/>
              </a:solidFill>
            </a:endParaRPr>
          </a:p>
        </p:txBody>
      </p:sp>
      <p:sp>
        <p:nvSpPr>
          <p:cNvPr id="62" name="Object33">
            <a:extLst>
              <a:ext uri="{FF2B5EF4-FFF2-40B4-BE49-F238E27FC236}">
                <a16:creationId xmlns:a16="http://schemas.microsoft.com/office/drawing/2014/main" id="{A177A573-DF04-4513-9C17-1881D7ACFE77}"/>
              </a:ext>
            </a:extLst>
          </p:cNvPr>
          <p:cNvSpPr/>
          <p:nvPr/>
        </p:nvSpPr>
        <p:spPr>
          <a:xfrm>
            <a:off x="2600325" y="4933949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92CB4A"/>
                </a:solidFill>
              </a:rPr>
              <a:t>उप</a:t>
            </a:r>
            <a:r>
              <a:rPr lang="en-IN" sz="2400" b="1" dirty="0">
                <a:solidFill>
                  <a:srgbClr val="92CB4A"/>
                </a:solidFill>
              </a:rPr>
              <a:t> </a:t>
            </a:r>
            <a:r>
              <a:rPr lang="hi-IN" sz="2400" b="1" dirty="0">
                <a:solidFill>
                  <a:srgbClr val="92CB4A"/>
                </a:solidFill>
              </a:rPr>
              <a:t>शीर्षक</a:t>
            </a:r>
            <a:endParaRPr lang="en-US" sz="2400" b="1" dirty="0">
              <a:solidFill>
                <a:srgbClr val="92CB4A"/>
              </a:solidFill>
            </a:endParaRPr>
          </a:p>
        </p:txBody>
      </p:sp>
      <p:pic>
        <p:nvPicPr>
          <p:cNvPr id="30" name="Picture Placeholder 9">
            <a:extLst>
              <a:ext uri="{FF2B5EF4-FFF2-40B4-BE49-F238E27FC236}">
                <a16:creationId xmlns:a16="http://schemas.microsoft.com/office/drawing/2014/main" id="{C5A33D28-CC14-C69C-AF4B-A8784BF617C2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>
            <a:fillRect/>
          </a:stretch>
        </p:blipFill>
        <p:spPr>
          <a:xfrm>
            <a:off x="676275" y="350838"/>
            <a:ext cx="582613" cy="954087"/>
          </a:xfrm>
        </p:spPr>
      </p:pic>
    </p:spTree>
    <p:extLst>
      <p:ext uri="{BB962C8B-B14F-4D97-AF65-F5344CB8AC3E}">
        <p14:creationId xmlns:p14="http://schemas.microsoft.com/office/powerpoint/2010/main" val="2365439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14C7FC3-5416-B3B3-3461-1CE4E15144B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7A2E15-5E9D-E70A-FC01-1292A54D775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F91340-98A9-F240-9072-855A3D345A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21EFDB-E857-A54C-8BB2-07AB810227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  <a:p>
            <a:endParaRPr lang="en-IN" dirty="0"/>
          </a:p>
        </p:txBody>
      </p:sp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43D758C6-D6D9-BAB9-3083-033B8B4D0A0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CFC030-06F1-3530-FF3A-E003B6EDEB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</a:p>
          <a:p>
            <a:r>
              <a:rPr lang="en-IN" dirty="0"/>
              <a:t>Ministry of Agriculture &amp; Farmers Welfare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E736436-2AF7-4DA8-BB58-5960F21E1C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5227206"/>
              </p:ext>
            </p:extLst>
          </p:nvPr>
        </p:nvGraphicFramePr>
        <p:xfrm>
          <a:off x="2632075" y="2209800"/>
          <a:ext cx="6925309" cy="438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4102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6F1AD-7629-02B2-C0A2-4C6AF157853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8067513-01DD-D6DF-A322-A1566C4F87C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9144CE-EB43-FD47-BE4A-25E0DC0400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E170EE-040A-584C-BAB6-07F53D0CF1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65863F-71CE-6A9C-5FE9-C43DA8B44EF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</a:p>
          <a:p>
            <a:r>
              <a:rPr lang="en-IN" dirty="0"/>
              <a:t>Ministry of Agriculture &amp; Farmers Welfare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D3115B5-20F3-4875-975F-2E0E84694B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9240715"/>
              </p:ext>
            </p:extLst>
          </p:nvPr>
        </p:nvGraphicFramePr>
        <p:xfrm>
          <a:off x="3629025" y="2238374"/>
          <a:ext cx="6573838" cy="450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40711BC9-7267-616D-6895-A27A8E29B272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>
            <a:fillRect/>
          </a:stretch>
        </p:blipFill>
        <p:spPr>
          <a:xfrm>
            <a:off x="676275" y="350838"/>
            <a:ext cx="582613" cy="954087"/>
          </a:xfrm>
        </p:spPr>
      </p:pic>
    </p:spTree>
    <p:extLst>
      <p:ext uri="{BB962C8B-B14F-4D97-AF65-F5344CB8AC3E}">
        <p14:creationId xmlns:p14="http://schemas.microsoft.com/office/powerpoint/2010/main" val="2777349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F0938E2-C569-825D-A7A9-5F1B8078A2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0D950-0286-E91D-282B-248E1A6FCD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5939F-0ED0-214D-B12A-1167F7A50B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31B397-7B29-0344-92AF-EFE3F19961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033B77-DA99-D3CA-A388-B98F48067F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</a:p>
          <a:p>
            <a:r>
              <a:rPr lang="en-IN" dirty="0"/>
              <a:t>Ministry of Agriculture &amp; Farmers Welfare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539689A-7719-45BD-A5D9-395F39AE2D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6322881"/>
              </p:ext>
            </p:extLst>
          </p:nvPr>
        </p:nvGraphicFramePr>
        <p:xfrm>
          <a:off x="2620328" y="2209801"/>
          <a:ext cx="8990012" cy="4166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DB3AA5B5-D213-8B74-37B4-B1441A975223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>
            <a:fillRect/>
          </a:stretch>
        </p:blipFill>
        <p:spPr>
          <a:xfrm>
            <a:off x="676275" y="350838"/>
            <a:ext cx="582613" cy="954087"/>
          </a:xfrm>
        </p:spPr>
      </p:pic>
    </p:spTree>
    <p:extLst>
      <p:ext uri="{BB962C8B-B14F-4D97-AF65-F5344CB8AC3E}">
        <p14:creationId xmlns:p14="http://schemas.microsoft.com/office/powerpoint/2010/main" val="3567450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0E6798-8571-1A4E-45CA-B2F12BF03D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E0F52F-16E0-5AA7-5190-3025699DE9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7FB463-FFDA-5A44-8A3C-0847379330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D352AE-631B-4A41-88F0-B98F37BB5E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3DABA1-BA75-AF2E-F926-FBC61D7A67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</a:p>
          <a:p>
            <a:r>
              <a:rPr lang="en-IN" dirty="0"/>
              <a:t>Ministry of Agriculture &amp; Farmers Welfare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2C148E3-68F8-4B02-8F13-01CCB02311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4887694"/>
              </p:ext>
            </p:extLst>
          </p:nvPr>
        </p:nvGraphicFramePr>
        <p:xfrm>
          <a:off x="2607309" y="2482850"/>
          <a:ext cx="8390458" cy="376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E44C35EB-DF22-AE9B-3F51-229D68BD4AD2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>
            <a:fillRect/>
          </a:stretch>
        </p:blipFill>
        <p:spPr>
          <a:xfrm>
            <a:off x="676275" y="350838"/>
            <a:ext cx="582613" cy="954087"/>
          </a:xfrm>
        </p:spPr>
      </p:pic>
    </p:spTree>
    <p:extLst>
      <p:ext uri="{BB962C8B-B14F-4D97-AF65-F5344CB8AC3E}">
        <p14:creationId xmlns:p14="http://schemas.microsoft.com/office/powerpoint/2010/main" val="4215366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92B3239-2974-13F7-847D-1CC09FA1B1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59C7C2-6B79-B347-6F62-EB7C46A2C2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EFD7E-3074-0E43-B83E-1A46BA2D91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0968E6-A1A2-4C44-831B-F177E62D5C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91C325-E4BE-6C60-F560-D7547540687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</a:p>
          <a:p>
            <a:r>
              <a:rPr lang="en-IN" dirty="0"/>
              <a:t>Ministry of Agriculture &amp; Farmers Welfare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48F6960-4D82-4E42-8EA9-B8569A56A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665643"/>
              </p:ext>
            </p:extLst>
          </p:nvPr>
        </p:nvGraphicFramePr>
        <p:xfrm>
          <a:off x="1397635" y="2270747"/>
          <a:ext cx="6121400" cy="4061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3C7254D-DABA-4DA8-8D08-E40477F6E9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821830"/>
              </p:ext>
            </p:extLst>
          </p:nvPr>
        </p:nvGraphicFramePr>
        <p:xfrm>
          <a:off x="6457206" y="1961848"/>
          <a:ext cx="5826234" cy="4134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EA4FE980-2016-F75F-4454-D60D0BD6D78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>
            <a:fillRect/>
          </a:stretch>
        </p:blipFill>
        <p:spPr>
          <a:xfrm>
            <a:off x="676275" y="350838"/>
            <a:ext cx="582613" cy="954087"/>
          </a:xfrm>
        </p:spPr>
      </p:pic>
    </p:spTree>
    <p:extLst>
      <p:ext uri="{BB962C8B-B14F-4D97-AF65-F5344CB8AC3E}">
        <p14:creationId xmlns:p14="http://schemas.microsoft.com/office/powerpoint/2010/main" val="3260620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874A0C-6943-DD0E-5ED4-82CD78BAA54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584A081-02C0-E3B9-C74F-9006602A09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7E57F3-3516-2244-B64A-447646F509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9EA412-CEE4-994F-A03D-496A1E2B67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922E87-5426-111A-1F4E-258FD544EB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</a:p>
          <a:p>
            <a:r>
              <a:rPr lang="en-IN" dirty="0"/>
              <a:t>Ministry of Agriculture &amp; Farmers Welfare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8FD9C6F-B7B1-4279-AEC3-0FD66481ED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536607"/>
              </p:ext>
            </p:extLst>
          </p:nvPr>
        </p:nvGraphicFramePr>
        <p:xfrm>
          <a:off x="3204209" y="2301874"/>
          <a:ext cx="6727825" cy="415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AEBADE3E-6609-EC39-B62F-12491D9C7733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>
            <a:fillRect/>
          </a:stretch>
        </p:blipFill>
        <p:spPr>
          <a:xfrm>
            <a:off x="676275" y="350838"/>
            <a:ext cx="582613" cy="954087"/>
          </a:xfrm>
        </p:spPr>
      </p:pic>
    </p:spTree>
    <p:extLst>
      <p:ext uri="{BB962C8B-B14F-4D97-AF65-F5344CB8AC3E}">
        <p14:creationId xmlns:p14="http://schemas.microsoft.com/office/powerpoint/2010/main" val="4151635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446F4A9-91F3-E8FC-1523-4F8ED0286ED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729599-9B2A-AFA1-A75A-E7E1B428DA2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592F2E-407E-4C6D-911F-6E51BB32F0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8B8AF6-4688-479D-A6AF-22E98E995A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FDAD03-D5ED-C3B6-3685-A18AFE15DD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</a:p>
          <a:p>
            <a:r>
              <a:rPr lang="en-IN" dirty="0"/>
              <a:t>Ministry of Agriculture &amp; Farmers Welfare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AC951B2-954C-42CF-920D-0AB88C9DAE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7085942"/>
              </p:ext>
            </p:extLst>
          </p:nvPr>
        </p:nvGraphicFramePr>
        <p:xfrm>
          <a:off x="254000" y="1946035"/>
          <a:ext cx="10083800" cy="464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FD1749B1-0467-F040-3D00-65ABC2AF44AA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" r="2643"/>
          <a:stretch>
            <a:fillRect/>
          </a:stretch>
        </p:blipFill>
        <p:spPr>
          <a:xfrm>
            <a:off x="600075" y="107950"/>
            <a:ext cx="317500" cy="531813"/>
          </a:xfrm>
        </p:spPr>
      </p:pic>
    </p:spTree>
    <p:extLst>
      <p:ext uri="{BB962C8B-B14F-4D97-AF65-F5344CB8AC3E}">
        <p14:creationId xmlns:p14="http://schemas.microsoft.com/office/powerpoint/2010/main" val="1111569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1F28633-F67F-9BAA-C123-8B0FFA62C31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F67E20A-C7D3-3266-04AD-44B9440D22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BDDF1C-C546-4E26-BE11-D83C688528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67F961-560D-465E-A8F6-E089E6F5BE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1355DB-16DA-A99F-3B84-C079AC2D46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</a:p>
          <a:p>
            <a:r>
              <a:rPr lang="en-IN" dirty="0"/>
              <a:t>Ministry of Agriculture &amp; Farmers Welfare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44395DE-6C00-4F0C-B51D-94A6467F35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554288"/>
              </p:ext>
            </p:extLst>
          </p:nvPr>
        </p:nvGraphicFramePr>
        <p:xfrm>
          <a:off x="1064535" y="2381250"/>
          <a:ext cx="8128000" cy="373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CBDA59AE-D360-1511-FD75-64A1816CFD7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" r="2643"/>
          <a:stretch>
            <a:fillRect/>
          </a:stretch>
        </p:blipFill>
        <p:spPr>
          <a:xfrm>
            <a:off x="600075" y="107950"/>
            <a:ext cx="317500" cy="531813"/>
          </a:xfrm>
        </p:spPr>
      </p:pic>
    </p:spTree>
    <p:extLst>
      <p:ext uri="{BB962C8B-B14F-4D97-AF65-F5344CB8AC3E}">
        <p14:creationId xmlns:p14="http://schemas.microsoft.com/office/powerpoint/2010/main" val="242258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5">
            <a:extLst>
              <a:ext uri="{FF2B5EF4-FFF2-40B4-BE49-F238E27FC236}">
                <a16:creationId xmlns:a16="http://schemas.microsoft.com/office/drawing/2014/main" id="{2D2D3687-B802-46C4-8D62-3B216D7F70A1}"/>
              </a:ext>
            </a:extLst>
          </p:cNvPr>
          <p:cNvSpPr/>
          <p:nvPr/>
        </p:nvSpPr>
        <p:spPr>
          <a:xfrm>
            <a:off x="2578100" y="3054350"/>
            <a:ext cx="7343665" cy="7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5000" dirty="0">
                <a:solidFill>
                  <a:schemeClr val="bg1"/>
                </a:solidFill>
              </a:rPr>
              <a:t>प्रस्तुति का शीर्षक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4" name="Object6">
            <a:extLst>
              <a:ext uri="{FF2B5EF4-FFF2-40B4-BE49-F238E27FC236}">
                <a16:creationId xmlns:a16="http://schemas.microsoft.com/office/drawing/2014/main" id="{7745B2F9-CF92-4BBC-B8E4-ED4DD8A1777A}"/>
              </a:ext>
            </a:extLst>
          </p:cNvPr>
          <p:cNvSpPr/>
          <p:nvPr/>
        </p:nvSpPr>
        <p:spPr>
          <a:xfrm>
            <a:off x="2936875" y="3917950"/>
            <a:ext cx="631825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800" dirty="0">
                <a:solidFill>
                  <a:schemeClr val="bg1"/>
                </a:solidFill>
              </a:rPr>
              <a:t>आपकी प्रस्तुति का एक लंबा उप</a:t>
            </a:r>
            <a:r>
              <a:rPr lang="en-IN" sz="2800" dirty="0">
                <a:solidFill>
                  <a:schemeClr val="bg1"/>
                </a:solidFill>
              </a:rPr>
              <a:t> </a:t>
            </a:r>
            <a:r>
              <a:rPr lang="hi-IN" sz="2800" dirty="0">
                <a:solidFill>
                  <a:schemeClr val="bg1"/>
                </a:solidFill>
              </a:rPr>
              <a:t>शीर्षक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Object7">
            <a:extLst>
              <a:ext uri="{FF2B5EF4-FFF2-40B4-BE49-F238E27FC236}">
                <a16:creationId xmlns:a16="http://schemas.microsoft.com/office/drawing/2014/main" id="{9E390492-A800-440D-BC21-9D6ABC926970}"/>
              </a:ext>
            </a:extLst>
          </p:cNvPr>
          <p:cNvSpPr/>
          <p:nvPr/>
        </p:nvSpPr>
        <p:spPr>
          <a:xfrm>
            <a:off x="3576320" y="5570958"/>
            <a:ext cx="5130800" cy="5250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dirty="0">
                <a:solidFill>
                  <a:schemeClr val="bg1"/>
                </a:solidFill>
              </a:rPr>
              <a:t>प्रस्तुतकर्ता का विवरण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7AABD08-98CF-8089-CB03-64024103B0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Ministry of Agriculture &amp; Farmers Welfare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18494A-27E3-CDB5-FFA0-FC81E81256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i-IN" dirty="0"/>
              <a:t>कृषि एवं किसान कल्याण मंत्रालय</a:t>
            </a:r>
            <a:endParaRPr lang="en-IN" dirty="0"/>
          </a:p>
        </p:txBody>
      </p:sp>
      <p:pic>
        <p:nvPicPr>
          <p:cNvPr id="8" name="Picture Placeholder 9">
            <a:extLst>
              <a:ext uri="{FF2B5EF4-FFF2-40B4-BE49-F238E27FC236}">
                <a16:creationId xmlns:a16="http://schemas.microsoft.com/office/drawing/2014/main" id="{7E833B11-B76E-AE51-3EB0-CE0601A02BB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b="2075"/>
          <a:stretch>
            <a:fillRect/>
          </a:stretch>
        </p:blipFill>
        <p:spPr>
          <a:xfrm>
            <a:off x="5708650" y="673100"/>
            <a:ext cx="774700" cy="1260475"/>
          </a:xfrm>
        </p:spPr>
      </p:pic>
    </p:spTree>
    <p:extLst>
      <p:ext uri="{BB962C8B-B14F-4D97-AF65-F5344CB8AC3E}">
        <p14:creationId xmlns:p14="http://schemas.microsoft.com/office/powerpoint/2010/main" val="1701646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99344D5-7A71-2CB7-1725-03D90DE38F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7552DD2-7B87-9F41-FE98-0C326251107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8721E-4861-48D9-A77D-0FD8583E17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919C90-4505-4220-B547-F92D1FA026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C2E0D9-268A-218D-A055-5EB89FD65B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</a:p>
          <a:p>
            <a:r>
              <a:rPr lang="en-IN" dirty="0"/>
              <a:t>Ministry of Agriculture &amp; Farmers Welfare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8701620-5371-4602-AB5A-08F8464E1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6668050"/>
              </p:ext>
            </p:extLst>
          </p:nvPr>
        </p:nvGraphicFramePr>
        <p:xfrm>
          <a:off x="1285804" y="2377440"/>
          <a:ext cx="8975796" cy="408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9AC4F65B-1C19-A0DA-F5D3-F7F75243D5C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" r="2643"/>
          <a:stretch>
            <a:fillRect/>
          </a:stretch>
        </p:blipFill>
        <p:spPr>
          <a:xfrm>
            <a:off x="600075" y="107950"/>
            <a:ext cx="317500" cy="531813"/>
          </a:xfrm>
        </p:spPr>
      </p:pic>
    </p:spTree>
    <p:extLst>
      <p:ext uri="{BB962C8B-B14F-4D97-AF65-F5344CB8AC3E}">
        <p14:creationId xmlns:p14="http://schemas.microsoft.com/office/powerpoint/2010/main" val="2274954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5130B61-A624-1E0A-B679-37A9E474A09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E91DB7D-6B5F-E3DD-CCA1-8FFBBEB0DC2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BA705-99B8-4F98-9087-9F54EF7A3C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625A33-365B-4E25-8511-CF6F586E09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5BD1D65-DF2D-6CB3-AC53-7B4F743CF8A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</a:p>
          <a:p>
            <a:r>
              <a:rPr lang="en-IN" dirty="0"/>
              <a:t>Ministry of Agriculture &amp; Farmers Welfare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01F2D2F-6248-4D6D-93E3-B479AF1D5A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632958"/>
              </p:ext>
            </p:extLst>
          </p:nvPr>
        </p:nvGraphicFramePr>
        <p:xfrm>
          <a:off x="397452" y="2130489"/>
          <a:ext cx="10354631" cy="4585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DC7CC189-9531-CFFD-D62F-A0C45971B60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" r="2643"/>
          <a:stretch>
            <a:fillRect/>
          </a:stretch>
        </p:blipFill>
        <p:spPr>
          <a:xfrm>
            <a:off x="600075" y="107950"/>
            <a:ext cx="317500" cy="531813"/>
          </a:xfrm>
        </p:spPr>
      </p:pic>
    </p:spTree>
    <p:extLst>
      <p:ext uri="{BB962C8B-B14F-4D97-AF65-F5344CB8AC3E}">
        <p14:creationId xmlns:p14="http://schemas.microsoft.com/office/powerpoint/2010/main" val="1270870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0D71671-7430-0941-00B2-2EA6346F15A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D00985-8D64-4CA4-6F7C-C4D01CBDE81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01047-DC27-460F-8C59-E5837C5F6C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EEBFE4-71C8-4CCF-99F0-1D375F43EA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EA73F38-EDE7-92EC-8882-646B570522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</a:p>
          <a:p>
            <a:r>
              <a:rPr lang="en-IN" dirty="0"/>
              <a:t>Ministry of Agriculture &amp; Farmers Welfare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985364D8-E332-4E2F-A9FA-F05535ADA28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96849343"/>
                  </p:ext>
                </p:extLst>
              </p:nvPr>
            </p:nvGraphicFramePr>
            <p:xfrm>
              <a:off x="1021696" y="2162176"/>
              <a:ext cx="9505705" cy="399520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985364D8-E332-4E2F-A9FA-F05535ADA28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1696" y="2162176"/>
                <a:ext cx="9505705" cy="3995208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2B498F41-62ED-09B4-6523-5560BCBF3B2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" r="2643"/>
          <a:stretch>
            <a:fillRect/>
          </a:stretch>
        </p:blipFill>
        <p:spPr>
          <a:xfrm>
            <a:off x="600075" y="107950"/>
            <a:ext cx="317500" cy="531813"/>
          </a:xfrm>
        </p:spPr>
      </p:pic>
    </p:spTree>
    <p:extLst>
      <p:ext uri="{BB962C8B-B14F-4D97-AF65-F5344CB8AC3E}">
        <p14:creationId xmlns:p14="http://schemas.microsoft.com/office/powerpoint/2010/main" val="4091039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1D16218-2167-4E4E-557E-F88847D0A9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6C5E677-245E-442B-365C-EB55C83A7C7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3A489-C46B-4744-B262-7FE1B2684B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56BD75-E989-4DAF-A442-FB0549C76A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5B5C7D-1B43-ECF1-3428-4119806F25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</a:p>
          <a:p>
            <a:r>
              <a:rPr lang="en-IN" dirty="0"/>
              <a:t>Ministry of Agriculture &amp; Farmers Welfare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7EA153C-299B-48F4-8810-E7E5A011E0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4165819"/>
              </p:ext>
            </p:extLst>
          </p:nvPr>
        </p:nvGraphicFramePr>
        <p:xfrm>
          <a:off x="762000" y="2130489"/>
          <a:ext cx="10515600" cy="463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EED23ED9-8A98-B8D7-AC89-808B9AB351D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" r="2643"/>
          <a:stretch>
            <a:fillRect/>
          </a:stretch>
        </p:blipFill>
        <p:spPr>
          <a:xfrm>
            <a:off x="600075" y="107950"/>
            <a:ext cx="317500" cy="531813"/>
          </a:xfrm>
        </p:spPr>
      </p:pic>
    </p:spTree>
    <p:extLst>
      <p:ext uri="{BB962C8B-B14F-4D97-AF65-F5344CB8AC3E}">
        <p14:creationId xmlns:p14="http://schemas.microsoft.com/office/powerpoint/2010/main" val="2240948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BC7EBF2-B97B-3F0B-EDD6-0CD68AF7398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D5A4B72-BF1C-215E-918C-1F02DE86E6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EEB79-86F3-4A83-A1C0-5BD9788A7E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2ADF41-60E6-460A-B237-140E77BFA37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09A923-1E8E-84BA-AC9A-7B26A37B1D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</a:p>
          <a:p>
            <a:r>
              <a:rPr lang="en-IN" dirty="0"/>
              <a:t>Ministry of Agriculture &amp; Farmers Welfare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51BF87-305E-31AE-9B52-EF61F4888FD8}"/>
              </a:ext>
            </a:extLst>
          </p:cNvPr>
          <p:cNvGrpSpPr/>
          <p:nvPr/>
        </p:nvGrpSpPr>
        <p:grpSpPr>
          <a:xfrm>
            <a:off x="1674109" y="2532227"/>
            <a:ext cx="8235714" cy="3260672"/>
            <a:chOff x="1674109" y="2532227"/>
            <a:chExt cx="8235714" cy="3260672"/>
          </a:xfrm>
        </p:grpSpPr>
        <p:sp>
          <p:nvSpPr>
            <p:cNvPr id="90" name="Google Shape;628;p29">
              <a:extLst>
                <a:ext uri="{FF2B5EF4-FFF2-40B4-BE49-F238E27FC236}">
                  <a16:creationId xmlns:a16="http://schemas.microsoft.com/office/drawing/2014/main" id="{21BB5441-1034-47F6-81DE-35A2EC72653D}"/>
                </a:ext>
              </a:extLst>
            </p:cNvPr>
            <p:cNvSpPr/>
            <p:nvPr/>
          </p:nvSpPr>
          <p:spPr>
            <a:xfrm>
              <a:off x="1674109" y="2887416"/>
              <a:ext cx="1543782" cy="2905470"/>
            </a:xfrm>
            <a:custGeom>
              <a:avLst/>
              <a:gdLst/>
              <a:ahLst/>
              <a:cxnLst/>
              <a:rect l="l" t="t" r="r" b="b"/>
              <a:pathLst>
                <a:path w="3679" h="6925" extrusionOk="0">
                  <a:moveTo>
                    <a:pt x="820" y="5897"/>
                  </a:moveTo>
                  <a:lnTo>
                    <a:pt x="3678" y="5897"/>
                  </a:lnTo>
                  <a:lnTo>
                    <a:pt x="3678" y="6924"/>
                  </a:lnTo>
                  <a:lnTo>
                    <a:pt x="0" y="6924"/>
                  </a:lnTo>
                  <a:lnTo>
                    <a:pt x="0" y="0"/>
                  </a:lnTo>
                  <a:lnTo>
                    <a:pt x="3678" y="0"/>
                  </a:lnTo>
                  <a:lnTo>
                    <a:pt x="3678" y="3652"/>
                  </a:lnTo>
                  <a:lnTo>
                    <a:pt x="820" y="3652"/>
                  </a:lnTo>
                  <a:lnTo>
                    <a:pt x="820" y="5897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636;p29">
              <a:extLst>
                <a:ext uri="{FF2B5EF4-FFF2-40B4-BE49-F238E27FC236}">
                  <a16:creationId xmlns:a16="http://schemas.microsoft.com/office/drawing/2014/main" id="{27D1C0C9-01A2-47D9-B361-F25F72109A4B}"/>
                </a:ext>
              </a:extLst>
            </p:cNvPr>
            <p:cNvSpPr/>
            <p:nvPr/>
          </p:nvSpPr>
          <p:spPr>
            <a:xfrm>
              <a:off x="8357958" y="2887422"/>
              <a:ext cx="1543800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644;p29">
              <a:extLst>
                <a:ext uri="{FF2B5EF4-FFF2-40B4-BE49-F238E27FC236}">
                  <a16:creationId xmlns:a16="http://schemas.microsoft.com/office/drawing/2014/main" id="{9F2EC55D-2801-4E3B-A3FC-3272E5E0E1BE}"/>
                </a:ext>
              </a:extLst>
            </p:cNvPr>
            <p:cNvSpPr/>
            <p:nvPr/>
          </p:nvSpPr>
          <p:spPr>
            <a:xfrm>
              <a:off x="3344444" y="2887422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652;p29">
              <a:extLst>
                <a:ext uri="{FF2B5EF4-FFF2-40B4-BE49-F238E27FC236}">
                  <a16:creationId xmlns:a16="http://schemas.microsoft.com/office/drawing/2014/main" id="{FC7D10EB-1BC7-482A-B98F-89A67FCB7E46}"/>
                </a:ext>
              </a:extLst>
            </p:cNvPr>
            <p:cNvSpPr/>
            <p:nvPr/>
          </p:nvSpPr>
          <p:spPr>
            <a:xfrm>
              <a:off x="5016929" y="2887422"/>
              <a:ext cx="1543178" cy="2905477"/>
            </a:xfrm>
            <a:custGeom>
              <a:avLst/>
              <a:gdLst/>
              <a:ahLst/>
              <a:cxnLst/>
              <a:rect l="l" t="t" r="r" b="b"/>
              <a:pathLst>
                <a:path w="3678" h="3653" extrusionOk="0">
                  <a:moveTo>
                    <a:pt x="0" y="0"/>
                  </a:moveTo>
                  <a:lnTo>
                    <a:pt x="3677" y="0"/>
                  </a:lnTo>
                  <a:lnTo>
                    <a:pt x="3677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660;p29">
              <a:extLst>
                <a:ext uri="{FF2B5EF4-FFF2-40B4-BE49-F238E27FC236}">
                  <a16:creationId xmlns:a16="http://schemas.microsoft.com/office/drawing/2014/main" id="{CBB8C30F-C3D7-4513-8371-834EBC98B4F5}"/>
                </a:ext>
              </a:extLst>
            </p:cNvPr>
            <p:cNvSpPr/>
            <p:nvPr/>
          </p:nvSpPr>
          <p:spPr>
            <a:xfrm>
              <a:off x="6685767" y="2887422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629;p29">
              <a:extLst>
                <a:ext uri="{FF2B5EF4-FFF2-40B4-BE49-F238E27FC236}">
                  <a16:creationId xmlns:a16="http://schemas.microsoft.com/office/drawing/2014/main" id="{3B07640E-3982-5930-705E-75DA49B030DB}"/>
                </a:ext>
              </a:extLst>
            </p:cNvPr>
            <p:cNvSpPr/>
            <p:nvPr/>
          </p:nvSpPr>
          <p:spPr>
            <a:xfrm>
              <a:off x="1674109" y="4407477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630;p29">
              <a:extLst>
                <a:ext uri="{FF2B5EF4-FFF2-40B4-BE49-F238E27FC236}">
                  <a16:creationId xmlns:a16="http://schemas.microsoft.com/office/drawing/2014/main" id="{8A0FB08B-12DB-A9FC-CA29-8542B97A6027}"/>
                </a:ext>
              </a:extLst>
            </p:cNvPr>
            <p:cNvSpPr/>
            <p:nvPr/>
          </p:nvSpPr>
          <p:spPr>
            <a:xfrm>
              <a:off x="2108759" y="2532227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637;p29">
              <a:extLst>
                <a:ext uri="{FF2B5EF4-FFF2-40B4-BE49-F238E27FC236}">
                  <a16:creationId xmlns:a16="http://schemas.microsoft.com/office/drawing/2014/main" id="{F6BE56DE-E4E0-AE03-7ABE-D03BC26534B7}"/>
                </a:ext>
              </a:extLst>
            </p:cNvPr>
            <p:cNvSpPr/>
            <p:nvPr/>
          </p:nvSpPr>
          <p:spPr>
            <a:xfrm>
              <a:off x="8792652" y="2532227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641;p29">
              <a:extLst>
                <a:ext uri="{FF2B5EF4-FFF2-40B4-BE49-F238E27FC236}">
                  <a16:creationId xmlns:a16="http://schemas.microsoft.com/office/drawing/2014/main" id="{E20C9AC8-F115-89EF-FB94-E3BA565C90BA}"/>
                </a:ext>
              </a:extLst>
            </p:cNvPr>
            <p:cNvSpPr/>
            <p:nvPr/>
          </p:nvSpPr>
          <p:spPr>
            <a:xfrm>
              <a:off x="8357958" y="4407477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645;p29">
              <a:extLst>
                <a:ext uri="{FF2B5EF4-FFF2-40B4-BE49-F238E27FC236}">
                  <a16:creationId xmlns:a16="http://schemas.microsoft.com/office/drawing/2014/main" id="{1D21FF6C-90B9-183E-ED85-DCD8A1451C03}"/>
                </a:ext>
              </a:extLst>
            </p:cNvPr>
            <p:cNvSpPr/>
            <p:nvPr/>
          </p:nvSpPr>
          <p:spPr>
            <a:xfrm>
              <a:off x="3344444" y="4407480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rgbClr val="54CCC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646;p29">
              <a:extLst>
                <a:ext uri="{FF2B5EF4-FFF2-40B4-BE49-F238E27FC236}">
                  <a16:creationId xmlns:a16="http://schemas.microsoft.com/office/drawing/2014/main" id="{C3DC7C0F-06B0-58DF-4FC4-0E93188EFF66}"/>
                </a:ext>
              </a:extLst>
            </p:cNvPr>
            <p:cNvSpPr/>
            <p:nvPr/>
          </p:nvSpPr>
          <p:spPr>
            <a:xfrm>
              <a:off x="3783357" y="2532227"/>
              <a:ext cx="672028" cy="672028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1598" y="804"/>
                  </a:moveTo>
                  <a:lnTo>
                    <a:pt x="1598" y="804"/>
                  </a:lnTo>
                  <a:cubicBezTo>
                    <a:pt x="1598" y="1243"/>
                    <a:pt x="1242" y="1599"/>
                    <a:pt x="795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795" y="0"/>
                  </a:cubicBezTo>
                  <a:cubicBezTo>
                    <a:pt x="1242" y="0"/>
                    <a:pt x="1598" y="357"/>
                    <a:pt x="1598" y="804"/>
                  </a:cubicBezTo>
                </a:path>
              </a:pathLst>
            </a:custGeom>
            <a:solidFill>
              <a:srgbClr val="54CCC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653;p29">
              <a:extLst>
                <a:ext uri="{FF2B5EF4-FFF2-40B4-BE49-F238E27FC236}">
                  <a16:creationId xmlns:a16="http://schemas.microsoft.com/office/drawing/2014/main" id="{03CC605C-7B6A-99B7-0915-662CC9612769}"/>
                </a:ext>
              </a:extLst>
            </p:cNvPr>
            <p:cNvSpPr/>
            <p:nvPr/>
          </p:nvSpPr>
          <p:spPr>
            <a:xfrm>
              <a:off x="5016929" y="4407480"/>
              <a:ext cx="1543178" cy="942180"/>
            </a:xfrm>
            <a:custGeom>
              <a:avLst/>
              <a:gdLst/>
              <a:ahLst/>
              <a:cxnLst/>
              <a:rect l="l" t="t" r="r" b="b"/>
              <a:pathLst>
                <a:path w="3678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7" y="0"/>
                  </a:lnTo>
                  <a:lnTo>
                    <a:pt x="3677" y="2245"/>
                  </a:lnTo>
                  <a:lnTo>
                    <a:pt x="0" y="2245"/>
                  </a:lnTo>
                </a:path>
              </a:pathLst>
            </a:custGeom>
            <a:solidFill>
              <a:srgbClr val="4DC5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54;p29">
              <a:extLst>
                <a:ext uri="{FF2B5EF4-FFF2-40B4-BE49-F238E27FC236}">
                  <a16:creationId xmlns:a16="http://schemas.microsoft.com/office/drawing/2014/main" id="{4E1D5509-AF4F-16C7-EDE0-64862E7FEC18}"/>
                </a:ext>
              </a:extLst>
            </p:cNvPr>
            <p:cNvSpPr/>
            <p:nvPr/>
          </p:nvSpPr>
          <p:spPr>
            <a:xfrm>
              <a:off x="5453414" y="2532227"/>
              <a:ext cx="670209" cy="672028"/>
            </a:xfrm>
            <a:custGeom>
              <a:avLst/>
              <a:gdLst/>
              <a:ahLst/>
              <a:cxnLst/>
              <a:rect l="l" t="t" r="r" b="b"/>
              <a:pathLst>
                <a:path w="1598" h="1600" extrusionOk="0">
                  <a:moveTo>
                    <a:pt x="1597" y="804"/>
                  </a:moveTo>
                  <a:lnTo>
                    <a:pt x="1597" y="804"/>
                  </a:lnTo>
                  <a:cubicBezTo>
                    <a:pt x="1597" y="1243"/>
                    <a:pt x="1241" y="1599"/>
                    <a:pt x="802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2" y="0"/>
                  </a:cubicBezTo>
                  <a:cubicBezTo>
                    <a:pt x="1241" y="0"/>
                    <a:pt x="1597" y="357"/>
                    <a:pt x="1597" y="804"/>
                  </a:cubicBezTo>
                </a:path>
              </a:pathLst>
            </a:custGeom>
            <a:solidFill>
              <a:srgbClr val="4DC5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61;p29">
              <a:extLst>
                <a:ext uri="{FF2B5EF4-FFF2-40B4-BE49-F238E27FC236}">
                  <a16:creationId xmlns:a16="http://schemas.microsoft.com/office/drawing/2014/main" id="{49128B11-A377-93B7-C719-77531F2ED775}"/>
                </a:ext>
              </a:extLst>
            </p:cNvPr>
            <p:cNvSpPr/>
            <p:nvPr/>
          </p:nvSpPr>
          <p:spPr>
            <a:xfrm>
              <a:off x="6685767" y="4407480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rgbClr val="48BB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62;p29">
              <a:extLst>
                <a:ext uri="{FF2B5EF4-FFF2-40B4-BE49-F238E27FC236}">
                  <a16:creationId xmlns:a16="http://schemas.microsoft.com/office/drawing/2014/main" id="{D55908C7-B1C8-EFDD-6D11-2EC99B7BCD39}"/>
                </a:ext>
              </a:extLst>
            </p:cNvPr>
            <p:cNvSpPr/>
            <p:nvPr/>
          </p:nvSpPr>
          <p:spPr>
            <a:xfrm>
              <a:off x="7120430" y="2532227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rgbClr val="48BB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631;p29">
              <a:extLst>
                <a:ext uri="{FF2B5EF4-FFF2-40B4-BE49-F238E27FC236}">
                  <a16:creationId xmlns:a16="http://schemas.microsoft.com/office/drawing/2014/main" id="{9F21072D-7D1A-41C2-83FC-C0207B3F8373}"/>
                </a:ext>
              </a:extLst>
            </p:cNvPr>
            <p:cNvSpPr txBox="1"/>
            <p:nvPr/>
          </p:nvSpPr>
          <p:spPr>
            <a:xfrm flipH="1">
              <a:off x="1676332" y="3463003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2000" b="0" dirty="0">
                  <a:solidFill>
                    <a:schemeClr val="tx1"/>
                  </a:solidFill>
                </a:rPr>
                <a:t>उप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r>
                <a:rPr lang="hi-IN" sz="20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endParaRPr lang="en-IN" sz="2800" dirty="0">
                <a:solidFill>
                  <a:schemeClr val="tx1"/>
                </a:solidFill>
              </a:endParaRPr>
            </a:p>
          </p:txBody>
        </p:sp>
        <p:sp>
          <p:nvSpPr>
            <p:cNvPr id="94" name="Google Shape;632;p29">
              <a:extLst>
                <a:ext uri="{FF2B5EF4-FFF2-40B4-BE49-F238E27FC236}">
                  <a16:creationId xmlns:a16="http://schemas.microsoft.com/office/drawing/2014/main" id="{565C9EFF-0C8D-4530-8C97-9FE21C777125}"/>
                </a:ext>
              </a:extLst>
            </p:cNvPr>
            <p:cNvSpPr txBox="1"/>
            <p:nvPr/>
          </p:nvSpPr>
          <p:spPr>
            <a:xfrm>
              <a:off x="2241982" y="2627233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5" name="Google Shape;633;p29">
              <a:extLst>
                <a:ext uri="{FF2B5EF4-FFF2-40B4-BE49-F238E27FC236}">
                  <a16:creationId xmlns:a16="http://schemas.microsoft.com/office/drawing/2014/main" id="{4FC297B7-67B2-41E4-9A7F-372DC3D46F80}"/>
                </a:ext>
              </a:extLst>
            </p:cNvPr>
            <p:cNvSpPr txBox="1"/>
            <p:nvPr/>
          </p:nvSpPr>
          <p:spPr>
            <a:xfrm>
              <a:off x="1674817" y="3756724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hi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उप</a:t>
              </a:r>
              <a:r>
                <a:rPr lang="en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i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शीर्षक</a:t>
              </a:r>
              <a:r>
                <a:rPr lang="en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i-IN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HK Grotesk Regular" pitchFamily="34" charset="-122"/>
                  <a:cs typeface="HK Grotesk Regular" pitchFamily="34" charset="-120"/>
                </a:rPr>
                <a:t>का विवरण यहाँ लिखें 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6" name="Google Shape;634;p29">
              <a:extLst>
                <a:ext uri="{FF2B5EF4-FFF2-40B4-BE49-F238E27FC236}">
                  <a16:creationId xmlns:a16="http://schemas.microsoft.com/office/drawing/2014/main" id="{F984E1AA-C24C-4CD4-A9C5-9B015063B6DA}"/>
                </a:ext>
              </a:extLst>
            </p:cNvPr>
            <p:cNvSpPr/>
            <p:nvPr/>
          </p:nvSpPr>
          <p:spPr>
            <a:xfrm>
              <a:off x="2267607" y="4679880"/>
              <a:ext cx="361250" cy="473920"/>
            </a:xfrm>
            <a:custGeom>
              <a:avLst/>
              <a:gdLst/>
              <a:ahLst/>
              <a:cxnLst/>
              <a:rect l="l" t="t" r="r" b="b"/>
              <a:pathLst>
                <a:path w="9295" h="12194" extrusionOk="0">
                  <a:moveTo>
                    <a:pt x="4568" y="662"/>
                  </a:moveTo>
                  <a:cubicBezTo>
                    <a:pt x="5167" y="662"/>
                    <a:pt x="5639" y="1135"/>
                    <a:pt x="5639" y="1734"/>
                  </a:cubicBezTo>
                  <a:cubicBezTo>
                    <a:pt x="5639" y="2301"/>
                    <a:pt x="5167" y="2773"/>
                    <a:pt x="4568" y="2773"/>
                  </a:cubicBezTo>
                  <a:cubicBezTo>
                    <a:pt x="3970" y="2773"/>
                    <a:pt x="3497" y="2301"/>
                    <a:pt x="3497" y="1734"/>
                  </a:cubicBezTo>
                  <a:cubicBezTo>
                    <a:pt x="3497" y="1135"/>
                    <a:pt x="3970" y="662"/>
                    <a:pt x="4568" y="662"/>
                  </a:cubicBezTo>
                  <a:close/>
                  <a:moveTo>
                    <a:pt x="7750" y="3529"/>
                  </a:moveTo>
                  <a:cubicBezTo>
                    <a:pt x="8160" y="3529"/>
                    <a:pt x="8475" y="3844"/>
                    <a:pt x="8475" y="4254"/>
                  </a:cubicBezTo>
                  <a:cubicBezTo>
                    <a:pt x="8475" y="4632"/>
                    <a:pt x="8160" y="4947"/>
                    <a:pt x="7750" y="4947"/>
                  </a:cubicBezTo>
                  <a:cubicBezTo>
                    <a:pt x="7372" y="4947"/>
                    <a:pt x="7057" y="4632"/>
                    <a:pt x="7057" y="4254"/>
                  </a:cubicBezTo>
                  <a:cubicBezTo>
                    <a:pt x="7057" y="3876"/>
                    <a:pt x="7372" y="3529"/>
                    <a:pt x="7750" y="3529"/>
                  </a:cubicBezTo>
                  <a:close/>
                  <a:moveTo>
                    <a:pt x="1733" y="4254"/>
                  </a:moveTo>
                  <a:cubicBezTo>
                    <a:pt x="2836" y="4254"/>
                    <a:pt x="3812" y="4979"/>
                    <a:pt x="4127" y="6018"/>
                  </a:cubicBezTo>
                  <a:lnTo>
                    <a:pt x="2678" y="5042"/>
                  </a:lnTo>
                  <a:cubicBezTo>
                    <a:pt x="2615" y="4991"/>
                    <a:pt x="2537" y="4966"/>
                    <a:pt x="2460" y="4966"/>
                  </a:cubicBezTo>
                  <a:cubicBezTo>
                    <a:pt x="2344" y="4966"/>
                    <a:pt x="2231" y="5023"/>
                    <a:pt x="2174" y="5136"/>
                  </a:cubicBezTo>
                  <a:cubicBezTo>
                    <a:pt x="2048" y="5294"/>
                    <a:pt x="2079" y="5546"/>
                    <a:pt x="2268" y="5672"/>
                  </a:cubicBezTo>
                  <a:lnTo>
                    <a:pt x="3434" y="6459"/>
                  </a:lnTo>
                  <a:lnTo>
                    <a:pt x="3182" y="6459"/>
                  </a:lnTo>
                  <a:cubicBezTo>
                    <a:pt x="1890" y="6396"/>
                    <a:pt x="819" y="5451"/>
                    <a:pt x="662" y="4254"/>
                  </a:cubicBezTo>
                  <a:close/>
                  <a:moveTo>
                    <a:pt x="1355" y="7814"/>
                  </a:moveTo>
                  <a:cubicBezTo>
                    <a:pt x="1733" y="7814"/>
                    <a:pt x="2048" y="8129"/>
                    <a:pt x="2048" y="8539"/>
                  </a:cubicBezTo>
                  <a:cubicBezTo>
                    <a:pt x="2048" y="8917"/>
                    <a:pt x="1733" y="9232"/>
                    <a:pt x="1355" y="9232"/>
                  </a:cubicBezTo>
                  <a:cubicBezTo>
                    <a:pt x="945" y="9232"/>
                    <a:pt x="630" y="8917"/>
                    <a:pt x="630" y="8539"/>
                  </a:cubicBezTo>
                  <a:cubicBezTo>
                    <a:pt x="630" y="8129"/>
                    <a:pt x="945" y="7814"/>
                    <a:pt x="1355" y="7814"/>
                  </a:cubicBezTo>
                  <a:close/>
                  <a:moveTo>
                    <a:pt x="8506" y="8476"/>
                  </a:moveTo>
                  <a:cubicBezTo>
                    <a:pt x="8317" y="9767"/>
                    <a:pt x="7246" y="10681"/>
                    <a:pt x="5986" y="10681"/>
                  </a:cubicBezTo>
                  <a:lnTo>
                    <a:pt x="5734" y="10681"/>
                  </a:lnTo>
                  <a:lnTo>
                    <a:pt x="6900" y="9893"/>
                  </a:lnTo>
                  <a:cubicBezTo>
                    <a:pt x="7057" y="9799"/>
                    <a:pt x="7089" y="9578"/>
                    <a:pt x="7026" y="9389"/>
                  </a:cubicBezTo>
                  <a:cubicBezTo>
                    <a:pt x="6940" y="9282"/>
                    <a:pt x="6809" y="9233"/>
                    <a:pt x="6675" y="9233"/>
                  </a:cubicBezTo>
                  <a:cubicBezTo>
                    <a:pt x="6613" y="9233"/>
                    <a:pt x="6550" y="9243"/>
                    <a:pt x="6490" y="9263"/>
                  </a:cubicBezTo>
                  <a:lnTo>
                    <a:pt x="5041" y="10271"/>
                  </a:lnTo>
                  <a:cubicBezTo>
                    <a:pt x="5356" y="9232"/>
                    <a:pt x="6301" y="8476"/>
                    <a:pt x="7435" y="8476"/>
                  </a:cubicBezTo>
                  <a:close/>
                  <a:moveTo>
                    <a:pt x="4600" y="1"/>
                  </a:moveTo>
                  <a:cubicBezTo>
                    <a:pt x="3623" y="1"/>
                    <a:pt x="2836" y="788"/>
                    <a:pt x="2836" y="1765"/>
                  </a:cubicBezTo>
                  <a:cubicBezTo>
                    <a:pt x="2836" y="2616"/>
                    <a:pt x="3466" y="3340"/>
                    <a:pt x="4253" y="3498"/>
                  </a:cubicBezTo>
                  <a:lnTo>
                    <a:pt x="4253" y="4758"/>
                  </a:lnTo>
                  <a:cubicBezTo>
                    <a:pt x="3655" y="4033"/>
                    <a:pt x="2741" y="3561"/>
                    <a:pt x="1764" y="3561"/>
                  </a:cubicBezTo>
                  <a:lnTo>
                    <a:pt x="347" y="3561"/>
                  </a:lnTo>
                  <a:cubicBezTo>
                    <a:pt x="158" y="3561"/>
                    <a:pt x="0" y="3718"/>
                    <a:pt x="0" y="3939"/>
                  </a:cubicBezTo>
                  <a:cubicBezTo>
                    <a:pt x="0" y="5703"/>
                    <a:pt x="1449" y="7152"/>
                    <a:pt x="3214" y="7152"/>
                  </a:cubicBezTo>
                  <a:lnTo>
                    <a:pt x="4285" y="7152"/>
                  </a:lnTo>
                  <a:lnTo>
                    <a:pt x="4285" y="9988"/>
                  </a:lnTo>
                  <a:cubicBezTo>
                    <a:pt x="3844" y="9547"/>
                    <a:pt x="3340" y="9232"/>
                    <a:pt x="2804" y="9074"/>
                  </a:cubicBezTo>
                  <a:cubicBezTo>
                    <a:pt x="2836" y="8917"/>
                    <a:pt x="2867" y="8759"/>
                    <a:pt x="2867" y="8602"/>
                  </a:cubicBezTo>
                  <a:cubicBezTo>
                    <a:pt x="2867" y="7814"/>
                    <a:pt x="2237" y="7184"/>
                    <a:pt x="1449" y="7184"/>
                  </a:cubicBezTo>
                  <a:cubicBezTo>
                    <a:pt x="662" y="7184"/>
                    <a:pt x="32" y="7814"/>
                    <a:pt x="32" y="8602"/>
                  </a:cubicBezTo>
                  <a:cubicBezTo>
                    <a:pt x="32" y="9389"/>
                    <a:pt x="662" y="10019"/>
                    <a:pt x="1449" y="10019"/>
                  </a:cubicBezTo>
                  <a:cubicBezTo>
                    <a:pt x="1796" y="10019"/>
                    <a:pt x="2111" y="9893"/>
                    <a:pt x="2363" y="9673"/>
                  </a:cubicBezTo>
                  <a:cubicBezTo>
                    <a:pt x="3182" y="9862"/>
                    <a:pt x="3907" y="10429"/>
                    <a:pt x="4285" y="11153"/>
                  </a:cubicBezTo>
                  <a:lnTo>
                    <a:pt x="4285" y="11847"/>
                  </a:lnTo>
                  <a:cubicBezTo>
                    <a:pt x="4285" y="12036"/>
                    <a:pt x="4442" y="12193"/>
                    <a:pt x="4631" y="12193"/>
                  </a:cubicBezTo>
                  <a:cubicBezTo>
                    <a:pt x="4852" y="12193"/>
                    <a:pt x="5009" y="12036"/>
                    <a:pt x="5009" y="11847"/>
                  </a:cubicBezTo>
                  <a:lnTo>
                    <a:pt x="5009" y="11437"/>
                  </a:lnTo>
                  <a:lnTo>
                    <a:pt x="6049" y="11437"/>
                  </a:lnTo>
                  <a:cubicBezTo>
                    <a:pt x="7845" y="11437"/>
                    <a:pt x="9294" y="9988"/>
                    <a:pt x="9294" y="8224"/>
                  </a:cubicBezTo>
                  <a:cubicBezTo>
                    <a:pt x="9231" y="7971"/>
                    <a:pt x="9042" y="7814"/>
                    <a:pt x="8853" y="7814"/>
                  </a:cubicBezTo>
                  <a:lnTo>
                    <a:pt x="7435" y="7814"/>
                  </a:lnTo>
                  <a:cubicBezTo>
                    <a:pt x="6427" y="7814"/>
                    <a:pt x="5545" y="8287"/>
                    <a:pt x="4946" y="9011"/>
                  </a:cubicBezTo>
                  <a:lnTo>
                    <a:pt x="4946" y="6837"/>
                  </a:lnTo>
                  <a:cubicBezTo>
                    <a:pt x="5356" y="6081"/>
                    <a:pt x="6081" y="5546"/>
                    <a:pt x="6900" y="5357"/>
                  </a:cubicBezTo>
                  <a:cubicBezTo>
                    <a:pt x="7120" y="5546"/>
                    <a:pt x="7467" y="5703"/>
                    <a:pt x="7813" y="5703"/>
                  </a:cubicBezTo>
                  <a:cubicBezTo>
                    <a:pt x="8601" y="5703"/>
                    <a:pt x="9231" y="5073"/>
                    <a:pt x="9231" y="4285"/>
                  </a:cubicBezTo>
                  <a:cubicBezTo>
                    <a:pt x="9231" y="3498"/>
                    <a:pt x="8601" y="2868"/>
                    <a:pt x="7813" y="2868"/>
                  </a:cubicBezTo>
                  <a:cubicBezTo>
                    <a:pt x="7026" y="2868"/>
                    <a:pt x="6396" y="3498"/>
                    <a:pt x="6396" y="4285"/>
                  </a:cubicBezTo>
                  <a:cubicBezTo>
                    <a:pt x="6396" y="4443"/>
                    <a:pt x="6427" y="4600"/>
                    <a:pt x="6459" y="4758"/>
                  </a:cubicBezTo>
                  <a:cubicBezTo>
                    <a:pt x="5860" y="4947"/>
                    <a:pt x="5356" y="5262"/>
                    <a:pt x="4946" y="5672"/>
                  </a:cubicBezTo>
                  <a:lnTo>
                    <a:pt x="4946" y="3498"/>
                  </a:lnTo>
                  <a:cubicBezTo>
                    <a:pt x="5797" y="3340"/>
                    <a:pt x="6364" y="2584"/>
                    <a:pt x="6364" y="1765"/>
                  </a:cubicBezTo>
                  <a:cubicBezTo>
                    <a:pt x="6364" y="788"/>
                    <a:pt x="5576" y="1"/>
                    <a:pt x="4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100" name="Google Shape;638;p29">
              <a:extLst>
                <a:ext uri="{FF2B5EF4-FFF2-40B4-BE49-F238E27FC236}">
                  <a16:creationId xmlns:a16="http://schemas.microsoft.com/office/drawing/2014/main" id="{2339BAC4-6A24-4077-9609-14C5649770CB}"/>
                </a:ext>
              </a:extLst>
            </p:cNvPr>
            <p:cNvSpPr txBox="1"/>
            <p:nvPr/>
          </p:nvSpPr>
          <p:spPr>
            <a:xfrm>
              <a:off x="8930458" y="2627233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1" name="Google Shape;639;p29">
              <a:extLst>
                <a:ext uri="{FF2B5EF4-FFF2-40B4-BE49-F238E27FC236}">
                  <a16:creationId xmlns:a16="http://schemas.microsoft.com/office/drawing/2014/main" id="{9FDC61F8-6287-4904-8533-39DA167D38ED}"/>
                </a:ext>
              </a:extLst>
            </p:cNvPr>
            <p:cNvSpPr txBox="1"/>
            <p:nvPr/>
          </p:nvSpPr>
          <p:spPr>
            <a:xfrm flipH="1">
              <a:off x="8364808" y="3452778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1800" b="0" dirty="0">
                  <a:solidFill>
                    <a:schemeClr val="tx1"/>
                  </a:solidFill>
                </a:rPr>
                <a:t>उप</a:t>
              </a:r>
              <a:r>
                <a:rPr lang="en-IN" sz="1800" b="0" dirty="0">
                  <a:solidFill>
                    <a:schemeClr val="tx1"/>
                  </a:solidFill>
                </a:rPr>
                <a:t> </a:t>
              </a:r>
              <a:r>
                <a:rPr lang="hi-IN" sz="18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1800" b="0" dirty="0">
                  <a:solidFill>
                    <a:schemeClr val="tx1"/>
                  </a:solidFill>
                </a:rPr>
                <a:t> </a:t>
              </a:r>
              <a:endParaRPr lang="en-IN" sz="2400" dirty="0">
                <a:solidFill>
                  <a:schemeClr val="tx1"/>
                </a:solidFill>
              </a:endParaRPr>
            </a:p>
          </p:txBody>
        </p:sp>
        <p:sp>
          <p:nvSpPr>
            <p:cNvPr id="103" name="Google Shape;642;p29">
              <a:extLst>
                <a:ext uri="{FF2B5EF4-FFF2-40B4-BE49-F238E27FC236}">
                  <a16:creationId xmlns:a16="http://schemas.microsoft.com/office/drawing/2014/main" id="{D02475C8-B4DC-424E-AD8A-0EF443C21DC0}"/>
                </a:ext>
              </a:extLst>
            </p:cNvPr>
            <p:cNvSpPr/>
            <p:nvPr/>
          </p:nvSpPr>
          <p:spPr>
            <a:xfrm>
              <a:off x="8900370" y="4681260"/>
              <a:ext cx="472676" cy="471160"/>
            </a:xfrm>
            <a:custGeom>
              <a:avLst/>
              <a:gdLst/>
              <a:ahLst/>
              <a:cxnLst/>
              <a:rect l="l" t="t" r="r" b="b"/>
              <a:pathLst>
                <a:path w="12162" h="12123" extrusionOk="0">
                  <a:moveTo>
                    <a:pt x="8192" y="3616"/>
                  </a:moveTo>
                  <a:cubicBezTo>
                    <a:pt x="8381" y="3616"/>
                    <a:pt x="8539" y="3805"/>
                    <a:pt x="8539" y="3994"/>
                  </a:cubicBezTo>
                  <a:cubicBezTo>
                    <a:pt x="8539" y="4183"/>
                    <a:pt x="8381" y="4341"/>
                    <a:pt x="8192" y="4341"/>
                  </a:cubicBezTo>
                  <a:lnTo>
                    <a:pt x="3907" y="4341"/>
                  </a:lnTo>
                  <a:cubicBezTo>
                    <a:pt x="3687" y="4341"/>
                    <a:pt x="3529" y="4183"/>
                    <a:pt x="3529" y="3994"/>
                  </a:cubicBezTo>
                  <a:cubicBezTo>
                    <a:pt x="3529" y="3805"/>
                    <a:pt x="3687" y="3616"/>
                    <a:pt x="3907" y="3616"/>
                  </a:cubicBezTo>
                  <a:close/>
                  <a:moveTo>
                    <a:pt x="8948" y="5097"/>
                  </a:moveTo>
                  <a:cubicBezTo>
                    <a:pt x="9137" y="5097"/>
                    <a:pt x="9295" y="5254"/>
                    <a:pt x="9295" y="5443"/>
                  </a:cubicBezTo>
                  <a:cubicBezTo>
                    <a:pt x="9295" y="5632"/>
                    <a:pt x="9137" y="5790"/>
                    <a:pt x="8948" y="5790"/>
                  </a:cubicBezTo>
                  <a:lnTo>
                    <a:pt x="3214" y="5790"/>
                  </a:lnTo>
                  <a:cubicBezTo>
                    <a:pt x="3025" y="5790"/>
                    <a:pt x="2868" y="5632"/>
                    <a:pt x="2868" y="5443"/>
                  </a:cubicBezTo>
                  <a:cubicBezTo>
                    <a:pt x="2868" y="5254"/>
                    <a:pt x="3025" y="5097"/>
                    <a:pt x="3214" y="5097"/>
                  </a:cubicBezTo>
                  <a:close/>
                  <a:moveTo>
                    <a:pt x="4600" y="6514"/>
                  </a:moveTo>
                  <a:cubicBezTo>
                    <a:pt x="4443" y="6703"/>
                    <a:pt x="4317" y="6987"/>
                    <a:pt x="4285" y="7207"/>
                  </a:cubicBezTo>
                  <a:lnTo>
                    <a:pt x="2490" y="7207"/>
                  </a:lnTo>
                  <a:cubicBezTo>
                    <a:pt x="2269" y="7207"/>
                    <a:pt x="2112" y="7050"/>
                    <a:pt x="2112" y="6861"/>
                  </a:cubicBezTo>
                  <a:cubicBezTo>
                    <a:pt x="2112" y="6672"/>
                    <a:pt x="2269" y="6514"/>
                    <a:pt x="2490" y="6514"/>
                  </a:cubicBezTo>
                  <a:close/>
                  <a:moveTo>
                    <a:pt x="9641" y="6514"/>
                  </a:moveTo>
                  <a:cubicBezTo>
                    <a:pt x="9830" y="6514"/>
                    <a:pt x="9988" y="6672"/>
                    <a:pt x="9988" y="6861"/>
                  </a:cubicBezTo>
                  <a:cubicBezTo>
                    <a:pt x="9988" y="7050"/>
                    <a:pt x="9830" y="7207"/>
                    <a:pt x="9641" y="7207"/>
                  </a:cubicBezTo>
                  <a:lnTo>
                    <a:pt x="7845" y="7207"/>
                  </a:lnTo>
                  <a:cubicBezTo>
                    <a:pt x="7782" y="6955"/>
                    <a:pt x="7688" y="6703"/>
                    <a:pt x="7530" y="6514"/>
                  </a:cubicBezTo>
                  <a:close/>
                  <a:moveTo>
                    <a:pt x="4317" y="7932"/>
                  </a:moveTo>
                  <a:cubicBezTo>
                    <a:pt x="4380" y="8184"/>
                    <a:pt x="4506" y="8436"/>
                    <a:pt x="4632" y="8625"/>
                  </a:cubicBezTo>
                  <a:lnTo>
                    <a:pt x="3246" y="8625"/>
                  </a:lnTo>
                  <a:cubicBezTo>
                    <a:pt x="3025" y="8625"/>
                    <a:pt x="2868" y="8468"/>
                    <a:pt x="2868" y="8279"/>
                  </a:cubicBezTo>
                  <a:cubicBezTo>
                    <a:pt x="2868" y="8090"/>
                    <a:pt x="3025" y="7932"/>
                    <a:pt x="3246" y="7932"/>
                  </a:cubicBezTo>
                  <a:close/>
                  <a:moveTo>
                    <a:pt x="6050" y="6514"/>
                  </a:moveTo>
                  <a:cubicBezTo>
                    <a:pt x="6648" y="6514"/>
                    <a:pt x="7121" y="6987"/>
                    <a:pt x="7121" y="7554"/>
                  </a:cubicBezTo>
                  <a:cubicBezTo>
                    <a:pt x="7121" y="8153"/>
                    <a:pt x="6648" y="8625"/>
                    <a:pt x="6050" y="8625"/>
                  </a:cubicBezTo>
                  <a:cubicBezTo>
                    <a:pt x="5483" y="8625"/>
                    <a:pt x="5010" y="8153"/>
                    <a:pt x="5010" y="7554"/>
                  </a:cubicBezTo>
                  <a:cubicBezTo>
                    <a:pt x="5010" y="6987"/>
                    <a:pt x="5483" y="6514"/>
                    <a:pt x="6050" y="6514"/>
                  </a:cubicBezTo>
                  <a:close/>
                  <a:moveTo>
                    <a:pt x="8948" y="7932"/>
                  </a:moveTo>
                  <a:cubicBezTo>
                    <a:pt x="9137" y="7932"/>
                    <a:pt x="9295" y="8090"/>
                    <a:pt x="9295" y="8279"/>
                  </a:cubicBezTo>
                  <a:cubicBezTo>
                    <a:pt x="9295" y="8468"/>
                    <a:pt x="9137" y="8625"/>
                    <a:pt x="8948" y="8625"/>
                  </a:cubicBezTo>
                  <a:lnTo>
                    <a:pt x="7530" y="8625"/>
                  </a:lnTo>
                  <a:cubicBezTo>
                    <a:pt x="7688" y="8436"/>
                    <a:pt x="7782" y="8216"/>
                    <a:pt x="7845" y="7932"/>
                  </a:cubicBezTo>
                  <a:close/>
                  <a:moveTo>
                    <a:pt x="8192" y="9350"/>
                  </a:moveTo>
                  <a:cubicBezTo>
                    <a:pt x="8381" y="9350"/>
                    <a:pt x="8539" y="9507"/>
                    <a:pt x="8539" y="9696"/>
                  </a:cubicBezTo>
                  <a:cubicBezTo>
                    <a:pt x="8539" y="9885"/>
                    <a:pt x="8381" y="10043"/>
                    <a:pt x="8192" y="10043"/>
                  </a:cubicBezTo>
                  <a:lnTo>
                    <a:pt x="3907" y="10043"/>
                  </a:lnTo>
                  <a:cubicBezTo>
                    <a:pt x="3687" y="10043"/>
                    <a:pt x="3529" y="9885"/>
                    <a:pt x="3529" y="9696"/>
                  </a:cubicBezTo>
                  <a:cubicBezTo>
                    <a:pt x="3529" y="9507"/>
                    <a:pt x="3687" y="9350"/>
                    <a:pt x="3907" y="9350"/>
                  </a:cubicBezTo>
                  <a:close/>
                  <a:moveTo>
                    <a:pt x="7467" y="10799"/>
                  </a:moveTo>
                  <a:cubicBezTo>
                    <a:pt x="7688" y="10799"/>
                    <a:pt x="7845" y="10957"/>
                    <a:pt x="7845" y="11146"/>
                  </a:cubicBezTo>
                  <a:cubicBezTo>
                    <a:pt x="7845" y="11366"/>
                    <a:pt x="7688" y="11492"/>
                    <a:pt x="7467" y="11492"/>
                  </a:cubicBezTo>
                  <a:lnTo>
                    <a:pt x="4632" y="11492"/>
                  </a:lnTo>
                  <a:cubicBezTo>
                    <a:pt x="4443" y="11492"/>
                    <a:pt x="4285" y="11335"/>
                    <a:pt x="4285" y="11146"/>
                  </a:cubicBezTo>
                  <a:cubicBezTo>
                    <a:pt x="4285" y="10957"/>
                    <a:pt x="4443" y="10799"/>
                    <a:pt x="4632" y="10799"/>
                  </a:cubicBezTo>
                  <a:close/>
                  <a:moveTo>
                    <a:pt x="8917" y="1"/>
                  </a:moveTo>
                  <a:cubicBezTo>
                    <a:pt x="8830" y="1"/>
                    <a:pt x="8743" y="40"/>
                    <a:pt x="8665" y="119"/>
                  </a:cubicBezTo>
                  <a:cubicBezTo>
                    <a:pt x="8507" y="276"/>
                    <a:pt x="8507" y="497"/>
                    <a:pt x="8665" y="654"/>
                  </a:cubicBezTo>
                  <a:lnTo>
                    <a:pt x="9484" y="1474"/>
                  </a:lnTo>
                  <a:lnTo>
                    <a:pt x="347" y="1474"/>
                  </a:lnTo>
                  <a:cubicBezTo>
                    <a:pt x="158" y="1474"/>
                    <a:pt x="1" y="1631"/>
                    <a:pt x="1" y="1820"/>
                  </a:cubicBezTo>
                  <a:cubicBezTo>
                    <a:pt x="1" y="2009"/>
                    <a:pt x="158" y="2167"/>
                    <a:pt x="347" y="2167"/>
                  </a:cubicBezTo>
                  <a:lnTo>
                    <a:pt x="1639" y="2167"/>
                  </a:lnTo>
                  <a:lnTo>
                    <a:pt x="820" y="3017"/>
                  </a:lnTo>
                  <a:cubicBezTo>
                    <a:pt x="662" y="3175"/>
                    <a:pt x="662" y="3364"/>
                    <a:pt x="820" y="3521"/>
                  </a:cubicBezTo>
                  <a:cubicBezTo>
                    <a:pt x="899" y="3600"/>
                    <a:pt x="985" y="3640"/>
                    <a:pt x="1072" y="3640"/>
                  </a:cubicBezTo>
                  <a:cubicBezTo>
                    <a:pt x="1159" y="3640"/>
                    <a:pt x="1245" y="3600"/>
                    <a:pt x="1324" y="3521"/>
                  </a:cubicBezTo>
                  <a:lnTo>
                    <a:pt x="2679" y="2167"/>
                  </a:lnTo>
                  <a:lnTo>
                    <a:pt x="5735" y="2167"/>
                  </a:lnTo>
                  <a:lnTo>
                    <a:pt x="5735" y="2923"/>
                  </a:lnTo>
                  <a:lnTo>
                    <a:pt x="3970" y="2923"/>
                  </a:lnTo>
                  <a:cubicBezTo>
                    <a:pt x="3372" y="2923"/>
                    <a:pt x="2899" y="3395"/>
                    <a:pt x="2899" y="3994"/>
                  </a:cubicBezTo>
                  <a:cubicBezTo>
                    <a:pt x="2899" y="4152"/>
                    <a:pt x="2962" y="4246"/>
                    <a:pt x="2994" y="4372"/>
                  </a:cubicBezTo>
                  <a:cubicBezTo>
                    <a:pt x="2521" y="4498"/>
                    <a:pt x="2206" y="4939"/>
                    <a:pt x="2206" y="5412"/>
                  </a:cubicBezTo>
                  <a:cubicBezTo>
                    <a:pt x="2206" y="5569"/>
                    <a:pt x="2238" y="5664"/>
                    <a:pt x="2269" y="5790"/>
                  </a:cubicBezTo>
                  <a:cubicBezTo>
                    <a:pt x="1797" y="5916"/>
                    <a:pt x="1481" y="6357"/>
                    <a:pt x="1481" y="6829"/>
                  </a:cubicBezTo>
                  <a:cubicBezTo>
                    <a:pt x="1481" y="7334"/>
                    <a:pt x="1797" y="7743"/>
                    <a:pt x="2269" y="7838"/>
                  </a:cubicBezTo>
                  <a:cubicBezTo>
                    <a:pt x="2238" y="7964"/>
                    <a:pt x="2206" y="8090"/>
                    <a:pt x="2206" y="8247"/>
                  </a:cubicBezTo>
                  <a:cubicBezTo>
                    <a:pt x="2206" y="8751"/>
                    <a:pt x="2553" y="9129"/>
                    <a:pt x="2994" y="9255"/>
                  </a:cubicBezTo>
                  <a:cubicBezTo>
                    <a:pt x="2962" y="9381"/>
                    <a:pt x="2899" y="9507"/>
                    <a:pt x="2899" y="9665"/>
                  </a:cubicBezTo>
                  <a:cubicBezTo>
                    <a:pt x="2899" y="10169"/>
                    <a:pt x="3277" y="10547"/>
                    <a:pt x="3687" y="10673"/>
                  </a:cubicBezTo>
                  <a:cubicBezTo>
                    <a:pt x="3655" y="10799"/>
                    <a:pt x="3624" y="10925"/>
                    <a:pt x="3624" y="11083"/>
                  </a:cubicBezTo>
                  <a:cubicBezTo>
                    <a:pt x="3624" y="11650"/>
                    <a:pt x="4096" y="12122"/>
                    <a:pt x="4695" y="12122"/>
                  </a:cubicBezTo>
                  <a:lnTo>
                    <a:pt x="7530" y="12122"/>
                  </a:lnTo>
                  <a:cubicBezTo>
                    <a:pt x="8097" y="12122"/>
                    <a:pt x="8570" y="11650"/>
                    <a:pt x="8570" y="11083"/>
                  </a:cubicBezTo>
                  <a:cubicBezTo>
                    <a:pt x="8570" y="10925"/>
                    <a:pt x="8539" y="10799"/>
                    <a:pt x="8507" y="10673"/>
                  </a:cubicBezTo>
                  <a:cubicBezTo>
                    <a:pt x="8980" y="10547"/>
                    <a:pt x="9295" y="10137"/>
                    <a:pt x="9295" y="9665"/>
                  </a:cubicBezTo>
                  <a:cubicBezTo>
                    <a:pt x="9295" y="9507"/>
                    <a:pt x="9263" y="9381"/>
                    <a:pt x="9200" y="9255"/>
                  </a:cubicBezTo>
                  <a:cubicBezTo>
                    <a:pt x="9673" y="9129"/>
                    <a:pt x="9988" y="8720"/>
                    <a:pt x="9988" y="8247"/>
                  </a:cubicBezTo>
                  <a:cubicBezTo>
                    <a:pt x="9988" y="8090"/>
                    <a:pt x="9956" y="7964"/>
                    <a:pt x="9925" y="7838"/>
                  </a:cubicBezTo>
                  <a:cubicBezTo>
                    <a:pt x="10397" y="7712"/>
                    <a:pt x="10712" y="7302"/>
                    <a:pt x="10712" y="6829"/>
                  </a:cubicBezTo>
                  <a:cubicBezTo>
                    <a:pt x="10712" y="6294"/>
                    <a:pt x="10366" y="5916"/>
                    <a:pt x="9925" y="5790"/>
                  </a:cubicBezTo>
                  <a:cubicBezTo>
                    <a:pt x="9956" y="5664"/>
                    <a:pt x="9988" y="5569"/>
                    <a:pt x="9988" y="5412"/>
                  </a:cubicBezTo>
                  <a:cubicBezTo>
                    <a:pt x="9988" y="4876"/>
                    <a:pt x="9641" y="4498"/>
                    <a:pt x="9200" y="4372"/>
                  </a:cubicBezTo>
                  <a:cubicBezTo>
                    <a:pt x="9263" y="4246"/>
                    <a:pt x="9295" y="4152"/>
                    <a:pt x="9295" y="3994"/>
                  </a:cubicBezTo>
                  <a:cubicBezTo>
                    <a:pt x="9295" y="3395"/>
                    <a:pt x="8822" y="2923"/>
                    <a:pt x="8224" y="2923"/>
                  </a:cubicBezTo>
                  <a:lnTo>
                    <a:pt x="6459" y="2923"/>
                  </a:lnTo>
                  <a:lnTo>
                    <a:pt x="6459" y="2167"/>
                  </a:lnTo>
                  <a:lnTo>
                    <a:pt x="11815" y="2167"/>
                  </a:lnTo>
                  <a:cubicBezTo>
                    <a:pt x="12004" y="2167"/>
                    <a:pt x="12162" y="2009"/>
                    <a:pt x="12162" y="1820"/>
                  </a:cubicBezTo>
                  <a:cubicBezTo>
                    <a:pt x="12162" y="1631"/>
                    <a:pt x="12004" y="1474"/>
                    <a:pt x="11815" y="1474"/>
                  </a:cubicBezTo>
                  <a:lnTo>
                    <a:pt x="10523" y="1474"/>
                  </a:lnTo>
                  <a:lnTo>
                    <a:pt x="9169" y="119"/>
                  </a:lnTo>
                  <a:cubicBezTo>
                    <a:pt x="9090" y="40"/>
                    <a:pt x="9003" y="1"/>
                    <a:pt x="8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108" name="Google Shape;647;p29">
              <a:extLst>
                <a:ext uri="{FF2B5EF4-FFF2-40B4-BE49-F238E27FC236}">
                  <a16:creationId xmlns:a16="http://schemas.microsoft.com/office/drawing/2014/main" id="{141ED5BC-1187-4C31-905C-362E6B5AB535}"/>
                </a:ext>
              </a:extLst>
            </p:cNvPr>
            <p:cNvSpPr txBox="1"/>
            <p:nvPr/>
          </p:nvSpPr>
          <p:spPr>
            <a:xfrm>
              <a:off x="3916896" y="2627233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9" name="Google Shape;648;p29">
              <a:extLst>
                <a:ext uri="{FF2B5EF4-FFF2-40B4-BE49-F238E27FC236}">
                  <a16:creationId xmlns:a16="http://schemas.microsoft.com/office/drawing/2014/main" id="{9B1DCE5C-4691-485F-8CDB-8B8F91ECAF75}"/>
                </a:ext>
              </a:extLst>
            </p:cNvPr>
            <p:cNvSpPr txBox="1"/>
            <p:nvPr/>
          </p:nvSpPr>
          <p:spPr>
            <a:xfrm flipH="1">
              <a:off x="3351246" y="3463003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2000" b="0" dirty="0">
                  <a:solidFill>
                    <a:schemeClr val="tx1"/>
                  </a:solidFill>
                </a:rPr>
                <a:t>उप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r>
                <a:rPr lang="hi-IN" sz="20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endParaRPr lang="en-IN" sz="2800" dirty="0">
                <a:solidFill>
                  <a:schemeClr val="tx1"/>
                </a:solidFill>
              </a:endParaRPr>
            </a:p>
          </p:txBody>
        </p:sp>
        <p:sp>
          <p:nvSpPr>
            <p:cNvPr id="110" name="Google Shape;650;p29">
              <a:extLst>
                <a:ext uri="{FF2B5EF4-FFF2-40B4-BE49-F238E27FC236}">
                  <a16:creationId xmlns:a16="http://schemas.microsoft.com/office/drawing/2014/main" id="{7805A240-2F10-45E2-A58A-340A69260543}"/>
                </a:ext>
              </a:extLst>
            </p:cNvPr>
            <p:cNvSpPr/>
            <p:nvPr/>
          </p:nvSpPr>
          <p:spPr>
            <a:xfrm>
              <a:off x="3887411" y="4679880"/>
              <a:ext cx="471471" cy="473920"/>
            </a:xfrm>
            <a:custGeom>
              <a:avLst/>
              <a:gdLst/>
              <a:ahLst/>
              <a:cxnLst/>
              <a:rect l="l" t="t" r="r" b="b"/>
              <a:pathLst>
                <a:path w="12131" h="12194" extrusionOk="0">
                  <a:moveTo>
                    <a:pt x="4632" y="725"/>
                  </a:moveTo>
                  <a:cubicBezTo>
                    <a:pt x="5609" y="725"/>
                    <a:pt x="6396" y="1513"/>
                    <a:pt x="6396" y="2490"/>
                  </a:cubicBezTo>
                  <a:cubicBezTo>
                    <a:pt x="6365" y="2679"/>
                    <a:pt x="6522" y="2836"/>
                    <a:pt x="6680" y="2899"/>
                  </a:cubicBezTo>
                  <a:cubicBezTo>
                    <a:pt x="7341" y="2994"/>
                    <a:pt x="7814" y="3592"/>
                    <a:pt x="7814" y="4317"/>
                  </a:cubicBezTo>
                  <a:cubicBezTo>
                    <a:pt x="7814" y="4695"/>
                    <a:pt x="7656" y="5042"/>
                    <a:pt x="7404" y="5325"/>
                  </a:cubicBezTo>
                  <a:cubicBezTo>
                    <a:pt x="7184" y="5483"/>
                    <a:pt x="7278" y="5798"/>
                    <a:pt x="7530" y="5924"/>
                  </a:cubicBezTo>
                  <a:cubicBezTo>
                    <a:pt x="8129" y="6207"/>
                    <a:pt x="8539" y="6869"/>
                    <a:pt x="8539" y="7530"/>
                  </a:cubicBezTo>
                  <a:cubicBezTo>
                    <a:pt x="8539" y="8507"/>
                    <a:pt x="7751" y="9295"/>
                    <a:pt x="6774" y="9295"/>
                  </a:cubicBezTo>
                  <a:lnTo>
                    <a:pt x="4979" y="9295"/>
                  </a:lnTo>
                  <a:lnTo>
                    <a:pt x="4979" y="6932"/>
                  </a:lnTo>
                  <a:lnTo>
                    <a:pt x="6333" y="5609"/>
                  </a:lnTo>
                  <a:cubicBezTo>
                    <a:pt x="6491" y="5451"/>
                    <a:pt x="6491" y="5231"/>
                    <a:pt x="6333" y="5073"/>
                  </a:cubicBezTo>
                  <a:cubicBezTo>
                    <a:pt x="6254" y="4994"/>
                    <a:pt x="6168" y="4955"/>
                    <a:pt x="6081" y="4955"/>
                  </a:cubicBezTo>
                  <a:cubicBezTo>
                    <a:pt x="5995" y="4955"/>
                    <a:pt x="5908" y="4994"/>
                    <a:pt x="5829" y="5073"/>
                  </a:cubicBezTo>
                  <a:lnTo>
                    <a:pt x="4979" y="5924"/>
                  </a:lnTo>
                  <a:lnTo>
                    <a:pt x="4979" y="2490"/>
                  </a:lnTo>
                  <a:cubicBezTo>
                    <a:pt x="4979" y="2301"/>
                    <a:pt x="4821" y="2143"/>
                    <a:pt x="4632" y="2143"/>
                  </a:cubicBezTo>
                  <a:cubicBezTo>
                    <a:pt x="4443" y="2143"/>
                    <a:pt x="4285" y="2301"/>
                    <a:pt x="4285" y="2490"/>
                  </a:cubicBezTo>
                  <a:lnTo>
                    <a:pt x="4285" y="4506"/>
                  </a:lnTo>
                  <a:lnTo>
                    <a:pt x="3466" y="3655"/>
                  </a:lnTo>
                  <a:cubicBezTo>
                    <a:pt x="3388" y="3577"/>
                    <a:pt x="3293" y="3537"/>
                    <a:pt x="3198" y="3537"/>
                  </a:cubicBezTo>
                  <a:cubicBezTo>
                    <a:pt x="3104" y="3537"/>
                    <a:pt x="3009" y="3577"/>
                    <a:pt x="2931" y="3655"/>
                  </a:cubicBezTo>
                  <a:cubicBezTo>
                    <a:pt x="2773" y="3844"/>
                    <a:pt x="2773" y="4033"/>
                    <a:pt x="2931" y="4191"/>
                  </a:cubicBezTo>
                  <a:lnTo>
                    <a:pt x="4285" y="5514"/>
                  </a:lnTo>
                  <a:lnTo>
                    <a:pt x="4285" y="7373"/>
                  </a:lnTo>
                  <a:lnTo>
                    <a:pt x="3466" y="6554"/>
                  </a:lnTo>
                  <a:cubicBezTo>
                    <a:pt x="3388" y="6475"/>
                    <a:pt x="3293" y="6436"/>
                    <a:pt x="3198" y="6436"/>
                  </a:cubicBezTo>
                  <a:cubicBezTo>
                    <a:pt x="3104" y="6436"/>
                    <a:pt x="3009" y="6475"/>
                    <a:pt x="2931" y="6554"/>
                  </a:cubicBezTo>
                  <a:cubicBezTo>
                    <a:pt x="2773" y="6711"/>
                    <a:pt x="2773" y="6900"/>
                    <a:pt x="2931" y="7058"/>
                  </a:cubicBezTo>
                  <a:lnTo>
                    <a:pt x="4285" y="8413"/>
                  </a:lnTo>
                  <a:lnTo>
                    <a:pt x="4285" y="9295"/>
                  </a:lnTo>
                  <a:lnTo>
                    <a:pt x="2521" y="9295"/>
                  </a:lnTo>
                  <a:cubicBezTo>
                    <a:pt x="1513" y="9295"/>
                    <a:pt x="694" y="8507"/>
                    <a:pt x="694" y="7530"/>
                  </a:cubicBezTo>
                  <a:cubicBezTo>
                    <a:pt x="694" y="6837"/>
                    <a:pt x="1103" y="6207"/>
                    <a:pt x="1734" y="5924"/>
                  </a:cubicBezTo>
                  <a:cubicBezTo>
                    <a:pt x="1954" y="5798"/>
                    <a:pt x="1986" y="5514"/>
                    <a:pt x="1828" y="5325"/>
                  </a:cubicBezTo>
                  <a:cubicBezTo>
                    <a:pt x="1576" y="5042"/>
                    <a:pt x="1418" y="4695"/>
                    <a:pt x="1418" y="4317"/>
                  </a:cubicBezTo>
                  <a:cubicBezTo>
                    <a:pt x="1418" y="3624"/>
                    <a:pt x="1891" y="3057"/>
                    <a:pt x="2584" y="2899"/>
                  </a:cubicBezTo>
                  <a:cubicBezTo>
                    <a:pt x="2742" y="2836"/>
                    <a:pt x="2899" y="2679"/>
                    <a:pt x="2868" y="2490"/>
                  </a:cubicBezTo>
                  <a:cubicBezTo>
                    <a:pt x="2868" y="1513"/>
                    <a:pt x="3655" y="725"/>
                    <a:pt x="4632" y="725"/>
                  </a:cubicBezTo>
                  <a:close/>
                  <a:moveTo>
                    <a:pt x="7467" y="725"/>
                  </a:moveTo>
                  <a:cubicBezTo>
                    <a:pt x="8444" y="725"/>
                    <a:pt x="9295" y="1513"/>
                    <a:pt x="9232" y="2584"/>
                  </a:cubicBezTo>
                  <a:cubicBezTo>
                    <a:pt x="9232" y="2742"/>
                    <a:pt x="9358" y="2899"/>
                    <a:pt x="9515" y="2931"/>
                  </a:cubicBezTo>
                  <a:cubicBezTo>
                    <a:pt x="10177" y="3057"/>
                    <a:pt x="10712" y="3624"/>
                    <a:pt x="10712" y="4348"/>
                  </a:cubicBezTo>
                  <a:cubicBezTo>
                    <a:pt x="10712" y="4726"/>
                    <a:pt x="10555" y="5105"/>
                    <a:pt x="10271" y="5357"/>
                  </a:cubicBezTo>
                  <a:cubicBezTo>
                    <a:pt x="10082" y="5514"/>
                    <a:pt x="10145" y="5829"/>
                    <a:pt x="10397" y="5955"/>
                  </a:cubicBezTo>
                  <a:cubicBezTo>
                    <a:pt x="11027" y="6239"/>
                    <a:pt x="11406" y="6900"/>
                    <a:pt x="11406" y="7562"/>
                  </a:cubicBezTo>
                  <a:cubicBezTo>
                    <a:pt x="11406" y="8570"/>
                    <a:pt x="10586" y="9358"/>
                    <a:pt x="9610" y="9358"/>
                  </a:cubicBezTo>
                  <a:lnTo>
                    <a:pt x="8507" y="9358"/>
                  </a:lnTo>
                  <a:cubicBezTo>
                    <a:pt x="8980" y="8885"/>
                    <a:pt x="9232" y="8224"/>
                    <a:pt x="9232" y="7562"/>
                  </a:cubicBezTo>
                  <a:cubicBezTo>
                    <a:pt x="9232" y="6743"/>
                    <a:pt x="8854" y="5987"/>
                    <a:pt x="8192" y="5514"/>
                  </a:cubicBezTo>
                  <a:cubicBezTo>
                    <a:pt x="8413" y="5168"/>
                    <a:pt x="8539" y="4789"/>
                    <a:pt x="8539" y="4348"/>
                  </a:cubicBezTo>
                  <a:cubicBezTo>
                    <a:pt x="8539" y="3435"/>
                    <a:pt x="7940" y="2616"/>
                    <a:pt x="7089" y="2332"/>
                  </a:cubicBezTo>
                  <a:cubicBezTo>
                    <a:pt x="7058" y="1828"/>
                    <a:pt x="6837" y="1387"/>
                    <a:pt x="6554" y="1009"/>
                  </a:cubicBezTo>
                  <a:cubicBezTo>
                    <a:pt x="6837" y="788"/>
                    <a:pt x="7152" y="725"/>
                    <a:pt x="7467" y="725"/>
                  </a:cubicBezTo>
                  <a:close/>
                  <a:moveTo>
                    <a:pt x="7121" y="10019"/>
                  </a:moveTo>
                  <a:lnTo>
                    <a:pt x="7121" y="11469"/>
                  </a:lnTo>
                  <a:lnTo>
                    <a:pt x="4979" y="11469"/>
                  </a:lnTo>
                  <a:lnTo>
                    <a:pt x="4979" y="10019"/>
                  </a:lnTo>
                  <a:close/>
                  <a:moveTo>
                    <a:pt x="4632" y="1"/>
                  </a:moveTo>
                  <a:cubicBezTo>
                    <a:pt x="3340" y="1"/>
                    <a:pt x="2269" y="1009"/>
                    <a:pt x="2175" y="2301"/>
                  </a:cubicBezTo>
                  <a:cubicBezTo>
                    <a:pt x="1292" y="2616"/>
                    <a:pt x="694" y="3403"/>
                    <a:pt x="694" y="4317"/>
                  </a:cubicBezTo>
                  <a:cubicBezTo>
                    <a:pt x="694" y="4726"/>
                    <a:pt x="820" y="5136"/>
                    <a:pt x="1072" y="5483"/>
                  </a:cubicBezTo>
                  <a:cubicBezTo>
                    <a:pt x="379" y="5955"/>
                    <a:pt x="1" y="6711"/>
                    <a:pt x="1" y="7530"/>
                  </a:cubicBezTo>
                  <a:cubicBezTo>
                    <a:pt x="1" y="8917"/>
                    <a:pt x="1135" y="10019"/>
                    <a:pt x="2521" y="10019"/>
                  </a:cubicBezTo>
                  <a:lnTo>
                    <a:pt x="4285" y="10019"/>
                  </a:lnTo>
                  <a:lnTo>
                    <a:pt x="4285" y="11469"/>
                  </a:lnTo>
                  <a:lnTo>
                    <a:pt x="2521" y="11469"/>
                  </a:lnTo>
                  <a:cubicBezTo>
                    <a:pt x="2332" y="11469"/>
                    <a:pt x="2175" y="11626"/>
                    <a:pt x="2175" y="11815"/>
                  </a:cubicBezTo>
                  <a:cubicBezTo>
                    <a:pt x="2175" y="12036"/>
                    <a:pt x="2332" y="12193"/>
                    <a:pt x="2521" y="12193"/>
                  </a:cubicBezTo>
                  <a:lnTo>
                    <a:pt x="9641" y="12193"/>
                  </a:lnTo>
                  <a:cubicBezTo>
                    <a:pt x="9830" y="12193"/>
                    <a:pt x="9988" y="12036"/>
                    <a:pt x="9988" y="11815"/>
                  </a:cubicBezTo>
                  <a:cubicBezTo>
                    <a:pt x="9988" y="11626"/>
                    <a:pt x="9830" y="11469"/>
                    <a:pt x="9641" y="11469"/>
                  </a:cubicBezTo>
                  <a:lnTo>
                    <a:pt x="7877" y="11469"/>
                  </a:lnTo>
                  <a:lnTo>
                    <a:pt x="7877" y="10019"/>
                  </a:lnTo>
                  <a:lnTo>
                    <a:pt x="9610" y="10019"/>
                  </a:lnTo>
                  <a:cubicBezTo>
                    <a:pt x="10964" y="10019"/>
                    <a:pt x="12130" y="8917"/>
                    <a:pt x="12130" y="7530"/>
                  </a:cubicBezTo>
                  <a:cubicBezTo>
                    <a:pt x="12130" y="6711"/>
                    <a:pt x="11721" y="5955"/>
                    <a:pt x="11059" y="5483"/>
                  </a:cubicBezTo>
                  <a:cubicBezTo>
                    <a:pt x="11280" y="5136"/>
                    <a:pt x="11406" y="4726"/>
                    <a:pt x="11406" y="4317"/>
                  </a:cubicBezTo>
                  <a:cubicBezTo>
                    <a:pt x="11406" y="3403"/>
                    <a:pt x="10838" y="2584"/>
                    <a:pt x="9956" y="2301"/>
                  </a:cubicBezTo>
                  <a:cubicBezTo>
                    <a:pt x="9830" y="1040"/>
                    <a:pt x="8791" y="1"/>
                    <a:pt x="7467" y="1"/>
                  </a:cubicBezTo>
                  <a:cubicBezTo>
                    <a:pt x="6963" y="1"/>
                    <a:pt x="6459" y="158"/>
                    <a:pt x="6050" y="442"/>
                  </a:cubicBezTo>
                  <a:cubicBezTo>
                    <a:pt x="5672" y="158"/>
                    <a:pt x="5168" y="1"/>
                    <a:pt x="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115" name="Google Shape;655;p29">
              <a:extLst>
                <a:ext uri="{FF2B5EF4-FFF2-40B4-BE49-F238E27FC236}">
                  <a16:creationId xmlns:a16="http://schemas.microsoft.com/office/drawing/2014/main" id="{B9CF185D-B04A-4552-9754-CCD7577EC925}"/>
                </a:ext>
              </a:extLst>
            </p:cNvPr>
            <p:cNvSpPr txBox="1"/>
            <p:nvPr/>
          </p:nvSpPr>
          <p:spPr>
            <a:xfrm>
              <a:off x="5586045" y="2627233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6" name="Google Shape;656;p29">
              <a:extLst>
                <a:ext uri="{FF2B5EF4-FFF2-40B4-BE49-F238E27FC236}">
                  <a16:creationId xmlns:a16="http://schemas.microsoft.com/office/drawing/2014/main" id="{29B5EFC0-7359-4FB3-A2C1-D14AC2652D12}"/>
                </a:ext>
              </a:extLst>
            </p:cNvPr>
            <p:cNvSpPr txBox="1"/>
            <p:nvPr/>
          </p:nvSpPr>
          <p:spPr>
            <a:xfrm flipH="1">
              <a:off x="5020395" y="3452778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2000" b="0" dirty="0">
                  <a:solidFill>
                    <a:schemeClr val="tx1"/>
                  </a:solidFill>
                </a:rPr>
                <a:t>उप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r>
                <a:rPr lang="hi-IN" sz="20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endParaRPr lang="en-IN" sz="2800" dirty="0">
                <a:solidFill>
                  <a:schemeClr val="tx1"/>
                </a:solidFill>
              </a:endParaRPr>
            </a:p>
          </p:txBody>
        </p:sp>
        <p:sp>
          <p:nvSpPr>
            <p:cNvPr id="117" name="Google Shape;658;p29">
              <a:extLst>
                <a:ext uri="{FF2B5EF4-FFF2-40B4-BE49-F238E27FC236}">
                  <a16:creationId xmlns:a16="http://schemas.microsoft.com/office/drawing/2014/main" id="{8CBAF0D4-1501-4974-A421-55D70DB145EE}"/>
                </a:ext>
              </a:extLst>
            </p:cNvPr>
            <p:cNvSpPr/>
            <p:nvPr/>
          </p:nvSpPr>
          <p:spPr>
            <a:xfrm>
              <a:off x="5553528" y="4678967"/>
              <a:ext cx="477534" cy="475746"/>
            </a:xfrm>
            <a:custGeom>
              <a:avLst/>
              <a:gdLst/>
              <a:ahLst/>
              <a:cxnLst/>
              <a:rect l="l" t="t" r="r" b="b"/>
              <a:pathLst>
                <a:path w="12287" h="12241" extrusionOk="0">
                  <a:moveTo>
                    <a:pt x="6207" y="1056"/>
                  </a:moveTo>
                  <a:lnTo>
                    <a:pt x="6553" y="1560"/>
                  </a:lnTo>
                  <a:cubicBezTo>
                    <a:pt x="6994" y="2253"/>
                    <a:pt x="7656" y="2663"/>
                    <a:pt x="8443" y="2820"/>
                  </a:cubicBezTo>
                  <a:cubicBezTo>
                    <a:pt x="8191" y="3261"/>
                    <a:pt x="8097" y="3765"/>
                    <a:pt x="8002" y="4332"/>
                  </a:cubicBezTo>
                  <a:cubicBezTo>
                    <a:pt x="7939" y="5152"/>
                    <a:pt x="8097" y="5939"/>
                    <a:pt x="8443" y="6506"/>
                  </a:cubicBezTo>
                  <a:cubicBezTo>
                    <a:pt x="8498" y="6588"/>
                    <a:pt x="8623" y="6670"/>
                    <a:pt x="8758" y="6670"/>
                  </a:cubicBezTo>
                  <a:cubicBezTo>
                    <a:pt x="8779" y="6670"/>
                    <a:pt x="8800" y="6668"/>
                    <a:pt x="8821" y="6664"/>
                  </a:cubicBezTo>
                  <a:cubicBezTo>
                    <a:pt x="9420" y="6506"/>
                    <a:pt x="9924" y="6223"/>
                    <a:pt x="10365" y="5908"/>
                  </a:cubicBezTo>
                  <a:cubicBezTo>
                    <a:pt x="10680" y="6254"/>
                    <a:pt x="11090" y="6569"/>
                    <a:pt x="11499" y="6853"/>
                  </a:cubicBezTo>
                  <a:cubicBezTo>
                    <a:pt x="11279" y="7325"/>
                    <a:pt x="11153" y="7798"/>
                    <a:pt x="11153" y="8271"/>
                  </a:cubicBezTo>
                  <a:cubicBezTo>
                    <a:pt x="10586" y="8302"/>
                    <a:pt x="10082" y="8428"/>
                    <a:pt x="9578" y="8617"/>
                  </a:cubicBezTo>
                  <a:cubicBezTo>
                    <a:pt x="9389" y="8712"/>
                    <a:pt x="9294" y="8932"/>
                    <a:pt x="9389" y="9090"/>
                  </a:cubicBezTo>
                  <a:lnTo>
                    <a:pt x="9704" y="9751"/>
                  </a:lnTo>
                  <a:lnTo>
                    <a:pt x="7183" y="8932"/>
                  </a:lnTo>
                  <a:lnTo>
                    <a:pt x="9861" y="7861"/>
                  </a:lnTo>
                  <a:cubicBezTo>
                    <a:pt x="10050" y="7798"/>
                    <a:pt x="10145" y="7609"/>
                    <a:pt x="10050" y="7388"/>
                  </a:cubicBezTo>
                  <a:cubicBezTo>
                    <a:pt x="10003" y="7247"/>
                    <a:pt x="9867" y="7176"/>
                    <a:pt x="9722" y="7176"/>
                  </a:cubicBezTo>
                  <a:cubicBezTo>
                    <a:pt x="9674" y="7176"/>
                    <a:pt x="9625" y="7184"/>
                    <a:pt x="9578" y="7199"/>
                  </a:cubicBezTo>
                  <a:lnTo>
                    <a:pt x="6522" y="8428"/>
                  </a:lnTo>
                  <a:lnTo>
                    <a:pt x="6522" y="3986"/>
                  </a:lnTo>
                  <a:cubicBezTo>
                    <a:pt x="6522" y="3765"/>
                    <a:pt x="6364" y="3608"/>
                    <a:pt x="6144" y="3608"/>
                  </a:cubicBezTo>
                  <a:cubicBezTo>
                    <a:pt x="5955" y="3608"/>
                    <a:pt x="5797" y="3765"/>
                    <a:pt x="5797" y="3986"/>
                  </a:cubicBezTo>
                  <a:lnTo>
                    <a:pt x="5797" y="8428"/>
                  </a:lnTo>
                  <a:lnTo>
                    <a:pt x="2710" y="7199"/>
                  </a:lnTo>
                  <a:cubicBezTo>
                    <a:pt x="2662" y="7184"/>
                    <a:pt x="2615" y="7176"/>
                    <a:pt x="2570" y="7176"/>
                  </a:cubicBezTo>
                  <a:cubicBezTo>
                    <a:pt x="2434" y="7176"/>
                    <a:pt x="2316" y="7247"/>
                    <a:pt x="2268" y="7388"/>
                  </a:cubicBezTo>
                  <a:cubicBezTo>
                    <a:pt x="2174" y="7609"/>
                    <a:pt x="2268" y="7798"/>
                    <a:pt x="2457" y="7861"/>
                  </a:cubicBezTo>
                  <a:lnTo>
                    <a:pt x="5135" y="8932"/>
                  </a:lnTo>
                  <a:lnTo>
                    <a:pt x="2615" y="9751"/>
                  </a:lnTo>
                  <a:lnTo>
                    <a:pt x="2930" y="9090"/>
                  </a:lnTo>
                  <a:cubicBezTo>
                    <a:pt x="2993" y="8901"/>
                    <a:pt x="2930" y="8712"/>
                    <a:pt x="2741" y="8617"/>
                  </a:cubicBezTo>
                  <a:cubicBezTo>
                    <a:pt x="2205" y="8397"/>
                    <a:pt x="1701" y="8271"/>
                    <a:pt x="1166" y="8271"/>
                  </a:cubicBezTo>
                  <a:cubicBezTo>
                    <a:pt x="1166" y="7798"/>
                    <a:pt x="1040" y="7325"/>
                    <a:pt x="882" y="6853"/>
                  </a:cubicBezTo>
                  <a:cubicBezTo>
                    <a:pt x="1323" y="6569"/>
                    <a:pt x="1701" y="6254"/>
                    <a:pt x="2016" y="5908"/>
                  </a:cubicBezTo>
                  <a:cubicBezTo>
                    <a:pt x="2457" y="6254"/>
                    <a:pt x="2962" y="6506"/>
                    <a:pt x="3560" y="6664"/>
                  </a:cubicBezTo>
                  <a:cubicBezTo>
                    <a:pt x="3596" y="6671"/>
                    <a:pt x="3631" y="6675"/>
                    <a:pt x="3665" y="6675"/>
                  </a:cubicBezTo>
                  <a:cubicBezTo>
                    <a:pt x="3784" y="6675"/>
                    <a:pt x="3889" y="6628"/>
                    <a:pt x="3938" y="6506"/>
                  </a:cubicBezTo>
                  <a:cubicBezTo>
                    <a:pt x="4316" y="5939"/>
                    <a:pt x="4411" y="5152"/>
                    <a:pt x="4379" y="4332"/>
                  </a:cubicBezTo>
                  <a:cubicBezTo>
                    <a:pt x="4348" y="3734"/>
                    <a:pt x="4190" y="3230"/>
                    <a:pt x="3938" y="2820"/>
                  </a:cubicBezTo>
                  <a:cubicBezTo>
                    <a:pt x="4694" y="2663"/>
                    <a:pt x="5356" y="2190"/>
                    <a:pt x="5828" y="1560"/>
                  </a:cubicBezTo>
                  <a:lnTo>
                    <a:pt x="6207" y="1056"/>
                  </a:lnTo>
                  <a:close/>
                  <a:moveTo>
                    <a:pt x="6116" y="1"/>
                  </a:moveTo>
                  <a:cubicBezTo>
                    <a:pt x="6002" y="1"/>
                    <a:pt x="5892" y="48"/>
                    <a:pt x="5828" y="142"/>
                  </a:cubicBezTo>
                  <a:lnTo>
                    <a:pt x="5198" y="1150"/>
                  </a:lnTo>
                  <a:cubicBezTo>
                    <a:pt x="4789" y="1781"/>
                    <a:pt x="4064" y="2159"/>
                    <a:pt x="3277" y="2159"/>
                  </a:cubicBezTo>
                  <a:cubicBezTo>
                    <a:pt x="2962" y="2159"/>
                    <a:pt x="2804" y="2568"/>
                    <a:pt x="3056" y="2757"/>
                  </a:cubicBezTo>
                  <a:cubicBezTo>
                    <a:pt x="3371" y="3072"/>
                    <a:pt x="3592" y="3671"/>
                    <a:pt x="3623" y="4364"/>
                  </a:cubicBezTo>
                  <a:cubicBezTo>
                    <a:pt x="3686" y="4931"/>
                    <a:pt x="3592" y="5467"/>
                    <a:pt x="3434" y="5876"/>
                  </a:cubicBezTo>
                  <a:cubicBezTo>
                    <a:pt x="2962" y="5719"/>
                    <a:pt x="2520" y="5435"/>
                    <a:pt x="2174" y="5120"/>
                  </a:cubicBezTo>
                  <a:cubicBezTo>
                    <a:pt x="2103" y="5049"/>
                    <a:pt x="2019" y="5016"/>
                    <a:pt x="1937" y="5016"/>
                  </a:cubicBezTo>
                  <a:cubicBezTo>
                    <a:pt x="1837" y="5016"/>
                    <a:pt x="1739" y="5065"/>
                    <a:pt x="1670" y="5152"/>
                  </a:cubicBezTo>
                  <a:cubicBezTo>
                    <a:pt x="1323" y="5624"/>
                    <a:pt x="851" y="6065"/>
                    <a:pt x="252" y="6349"/>
                  </a:cubicBezTo>
                  <a:cubicBezTo>
                    <a:pt x="95" y="6412"/>
                    <a:pt x="0" y="6601"/>
                    <a:pt x="95" y="6790"/>
                  </a:cubicBezTo>
                  <a:cubicBezTo>
                    <a:pt x="347" y="7388"/>
                    <a:pt x="441" y="8018"/>
                    <a:pt x="410" y="8586"/>
                  </a:cubicBezTo>
                  <a:cubicBezTo>
                    <a:pt x="410" y="8712"/>
                    <a:pt x="441" y="8775"/>
                    <a:pt x="536" y="8838"/>
                  </a:cubicBezTo>
                  <a:cubicBezTo>
                    <a:pt x="630" y="8964"/>
                    <a:pt x="788" y="8964"/>
                    <a:pt x="945" y="8964"/>
                  </a:cubicBezTo>
                  <a:cubicBezTo>
                    <a:pt x="1355" y="8964"/>
                    <a:pt x="1701" y="9058"/>
                    <a:pt x="2111" y="9153"/>
                  </a:cubicBezTo>
                  <a:lnTo>
                    <a:pt x="1544" y="10224"/>
                  </a:lnTo>
                  <a:cubicBezTo>
                    <a:pt x="1406" y="10472"/>
                    <a:pt x="1606" y="10745"/>
                    <a:pt x="1870" y="10745"/>
                  </a:cubicBezTo>
                  <a:cubicBezTo>
                    <a:pt x="1907" y="10745"/>
                    <a:pt x="1946" y="10740"/>
                    <a:pt x="1985" y="10728"/>
                  </a:cubicBezTo>
                  <a:lnTo>
                    <a:pt x="5797" y="9499"/>
                  </a:lnTo>
                  <a:lnTo>
                    <a:pt x="5797" y="11894"/>
                  </a:lnTo>
                  <a:cubicBezTo>
                    <a:pt x="5797" y="12083"/>
                    <a:pt x="5955" y="12240"/>
                    <a:pt x="6144" y="12240"/>
                  </a:cubicBezTo>
                  <a:cubicBezTo>
                    <a:pt x="6364" y="12240"/>
                    <a:pt x="6522" y="12083"/>
                    <a:pt x="6522" y="11894"/>
                  </a:cubicBezTo>
                  <a:lnTo>
                    <a:pt x="6522" y="9499"/>
                  </a:lnTo>
                  <a:lnTo>
                    <a:pt x="10334" y="10728"/>
                  </a:lnTo>
                  <a:cubicBezTo>
                    <a:pt x="10382" y="10747"/>
                    <a:pt x="10431" y="10756"/>
                    <a:pt x="10476" y="10756"/>
                  </a:cubicBezTo>
                  <a:cubicBezTo>
                    <a:pt x="10726" y="10756"/>
                    <a:pt x="10908" y="10490"/>
                    <a:pt x="10775" y="10224"/>
                  </a:cubicBezTo>
                  <a:lnTo>
                    <a:pt x="10208" y="9153"/>
                  </a:lnTo>
                  <a:cubicBezTo>
                    <a:pt x="10554" y="9058"/>
                    <a:pt x="10964" y="8964"/>
                    <a:pt x="11342" y="8964"/>
                  </a:cubicBezTo>
                  <a:cubicBezTo>
                    <a:pt x="11387" y="8964"/>
                    <a:pt x="11432" y="8966"/>
                    <a:pt x="11476" y="8966"/>
                  </a:cubicBezTo>
                  <a:cubicBezTo>
                    <a:pt x="11587" y="8966"/>
                    <a:pt x="11693" y="8950"/>
                    <a:pt x="11783" y="8838"/>
                  </a:cubicBezTo>
                  <a:cubicBezTo>
                    <a:pt x="11846" y="8775"/>
                    <a:pt x="11909" y="8680"/>
                    <a:pt x="11909" y="8586"/>
                  </a:cubicBezTo>
                  <a:cubicBezTo>
                    <a:pt x="11877" y="7987"/>
                    <a:pt x="11972" y="7388"/>
                    <a:pt x="12224" y="6790"/>
                  </a:cubicBezTo>
                  <a:cubicBezTo>
                    <a:pt x="12287" y="6601"/>
                    <a:pt x="12224" y="6412"/>
                    <a:pt x="12003" y="6349"/>
                  </a:cubicBezTo>
                  <a:cubicBezTo>
                    <a:pt x="11436" y="6065"/>
                    <a:pt x="10964" y="5624"/>
                    <a:pt x="10586" y="5152"/>
                  </a:cubicBezTo>
                  <a:cubicBezTo>
                    <a:pt x="10534" y="5065"/>
                    <a:pt x="10434" y="5016"/>
                    <a:pt x="10329" y="5016"/>
                  </a:cubicBezTo>
                  <a:cubicBezTo>
                    <a:pt x="10243" y="5016"/>
                    <a:pt x="10153" y="5049"/>
                    <a:pt x="10082" y="5120"/>
                  </a:cubicBezTo>
                  <a:cubicBezTo>
                    <a:pt x="9735" y="5435"/>
                    <a:pt x="9294" y="5719"/>
                    <a:pt x="8821" y="5876"/>
                  </a:cubicBezTo>
                  <a:cubicBezTo>
                    <a:pt x="8664" y="5467"/>
                    <a:pt x="8601" y="4931"/>
                    <a:pt x="8632" y="4364"/>
                  </a:cubicBezTo>
                  <a:cubicBezTo>
                    <a:pt x="8664" y="3702"/>
                    <a:pt x="8916" y="3072"/>
                    <a:pt x="9231" y="2757"/>
                  </a:cubicBezTo>
                  <a:cubicBezTo>
                    <a:pt x="9452" y="2505"/>
                    <a:pt x="9294" y="2159"/>
                    <a:pt x="8979" y="2159"/>
                  </a:cubicBezTo>
                  <a:cubicBezTo>
                    <a:pt x="8191" y="2159"/>
                    <a:pt x="7498" y="1781"/>
                    <a:pt x="7057" y="1150"/>
                  </a:cubicBezTo>
                  <a:lnTo>
                    <a:pt x="6427" y="142"/>
                  </a:lnTo>
                  <a:cubicBezTo>
                    <a:pt x="6348" y="48"/>
                    <a:pt x="6230" y="1"/>
                    <a:pt x="6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122" name="Google Shape;663;p29">
              <a:extLst>
                <a:ext uri="{FF2B5EF4-FFF2-40B4-BE49-F238E27FC236}">
                  <a16:creationId xmlns:a16="http://schemas.microsoft.com/office/drawing/2014/main" id="{509C064D-9BEF-4BCD-A8DE-9425D5449FF9}"/>
                </a:ext>
              </a:extLst>
            </p:cNvPr>
            <p:cNvSpPr txBox="1"/>
            <p:nvPr/>
          </p:nvSpPr>
          <p:spPr>
            <a:xfrm>
              <a:off x="7258236" y="2627233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3" name="Google Shape;664;p29">
              <a:extLst>
                <a:ext uri="{FF2B5EF4-FFF2-40B4-BE49-F238E27FC236}">
                  <a16:creationId xmlns:a16="http://schemas.microsoft.com/office/drawing/2014/main" id="{0306B83D-EE3B-40E5-A0C5-9D263205C600}"/>
                </a:ext>
              </a:extLst>
            </p:cNvPr>
            <p:cNvSpPr txBox="1"/>
            <p:nvPr/>
          </p:nvSpPr>
          <p:spPr>
            <a:xfrm flipH="1">
              <a:off x="6692586" y="3452778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2000" b="0" dirty="0">
                  <a:solidFill>
                    <a:schemeClr val="tx1"/>
                  </a:solidFill>
                </a:rPr>
                <a:t>उप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r>
                <a:rPr lang="hi-IN" sz="20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endParaRPr lang="en-IN" sz="2800" dirty="0">
                <a:solidFill>
                  <a:schemeClr val="tx1"/>
                </a:solidFill>
              </a:endParaRPr>
            </a:p>
          </p:txBody>
        </p:sp>
        <p:grpSp>
          <p:nvGrpSpPr>
            <p:cNvPr id="124" name="Google Shape;666;p29">
              <a:extLst>
                <a:ext uri="{FF2B5EF4-FFF2-40B4-BE49-F238E27FC236}">
                  <a16:creationId xmlns:a16="http://schemas.microsoft.com/office/drawing/2014/main" id="{09239F92-FE45-475D-9E6E-6C04ABABA9D2}"/>
                </a:ext>
              </a:extLst>
            </p:cNvPr>
            <p:cNvGrpSpPr/>
            <p:nvPr/>
          </p:nvGrpSpPr>
          <p:grpSpPr>
            <a:xfrm>
              <a:off x="7226858" y="4679880"/>
              <a:ext cx="475126" cy="473920"/>
              <a:chOff x="-20173175" y="2038750"/>
              <a:chExt cx="305625" cy="304850"/>
            </a:xfrm>
          </p:grpSpPr>
          <p:sp>
            <p:nvSpPr>
              <p:cNvPr id="125" name="Google Shape;667;p29">
                <a:extLst>
                  <a:ext uri="{FF2B5EF4-FFF2-40B4-BE49-F238E27FC236}">
                    <a16:creationId xmlns:a16="http://schemas.microsoft.com/office/drawing/2014/main" id="{5E1D6FC2-1EDE-4B90-BB16-D7E395CB4468}"/>
                  </a:ext>
                </a:extLst>
              </p:cNvPr>
              <p:cNvSpPr/>
              <p:nvPr/>
            </p:nvSpPr>
            <p:spPr>
              <a:xfrm>
                <a:off x="-20173175" y="2038750"/>
                <a:ext cx="197725" cy="303275"/>
              </a:xfrm>
              <a:custGeom>
                <a:avLst/>
                <a:gdLst/>
                <a:ahLst/>
                <a:cxnLst/>
                <a:rect l="l" t="t" r="r" b="b"/>
                <a:pathLst>
                  <a:path w="7909" h="12131" extrusionOk="0">
                    <a:moveTo>
                      <a:pt x="2175" y="3624"/>
                    </a:moveTo>
                    <a:cubicBezTo>
                      <a:pt x="3120" y="3781"/>
                      <a:pt x="3908" y="4506"/>
                      <a:pt x="4160" y="5451"/>
                    </a:cubicBezTo>
                    <a:cubicBezTo>
                      <a:pt x="3845" y="5294"/>
                      <a:pt x="3372" y="5136"/>
                      <a:pt x="2931" y="5042"/>
                    </a:cubicBezTo>
                    <a:cubicBezTo>
                      <a:pt x="2521" y="4663"/>
                      <a:pt x="2238" y="4191"/>
                      <a:pt x="2175" y="3624"/>
                    </a:cubicBezTo>
                    <a:close/>
                    <a:moveTo>
                      <a:pt x="6932" y="725"/>
                    </a:moveTo>
                    <a:cubicBezTo>
                      <a:pt x="6302" y="2332"/>
                      <a:pt x="6302" y="4159"/>
                      <a:pt x="6932" y="5766"/>
                    </a:cubicBezTo>
                    <a:lnTo>
                      <a:pt x="5168" y="5766"/>
                    </a:lnTo>
                    <a:cubicBezTo>
                      <a:pt x="5798" y="4159"/>
                      <a:pt x="5798" y="2332"/>
                      <a:pt x="5168" y="725"/>
                    </a:cubicBezTo>
                    <a:close/>
                    <a:moveTo>
                      <a:pt x="2490" y="5766"/>
                    </a:moveTo>
                    <a:cubicBezTo>
                      <a:pt x="3025" y="5766"/>
                      <a:pt x="3530" y="5955"/>
                      <a:pt x="3908" y="6113"/>
                    </a:cubicBezTo>
                    <a:cubicBezTo>
                      <a:pt x="3530" y="6270"/>
                      <a:pt x="3025" y="6459"/>
                      <a:pt x="2490" y="6459"/>
                    </a:cubicBezTo>
                    <a:cubicBezTo>
                      <a:pt x="1923" y="6459"/>
                      <a:pt x="1419" y="6270"/>
                      <a:pt x="1009" y="6113"/>
                    </a:cubicBezTo>
                    <a:cubicBezTo>
                      <a:pt x="1387" y="5924"/>
                      <a:pt x="1891" y="5766"/>
                      <a:pt x="2490" y="5766"/>
                    </a:cubicBezTo>
                    <a:close/>
                    <a:moveTo>
                      <a:pt x="4128" y="6743"/>
                    </a:moveTo>
                    <a:lnTo>
                      <a:pt x="4128" y="6743"/>
                    </a:lnTo>
                    <a:cubicBezTo>
                      <a:pt x="3908" y="7688"/>
                      <a:pt x="3120" y="8444"/>
                      <a:pt x="2112" y="8570"/>
                    </a:cubicBezTo>
                    <a:cubicBezTo>
                      <a:pt x="2206" y="8003"/>
                      <a:pt x="2490" y="7530"/>
                      <a:pt x="2868" y="7152"/>
                    </a:cubicBezTo>
                    <a:cubicBezTo>
                      <a:pt x="3372" y="7058"/>
                      <a:pt x="3813" y="6900"/>
                      <a:pt x="4128" y="6743"/>
                    </a:cubicBezTo>
                    <a:close/>
                    <a:moveTo>
                      <a:pt x="6932" y="6428"/>
                    </a:moveTo>
                    <a:cubicBezTo>
                      <a:pt x="6270" y="8034"/>
                      <a:pt x="6270" y="9893"/>
                      <a:pt x="6932" y="11469"/>
                    </a:cubicBezTo>
                    <a:lnTo>
                      <a:pt x="5168" y="11469"/>
                    </a:lnTo>
                    <a:cubicBezTo>
                      <a:pt x="5798" y="9862"/>
                      <a:pt x="5798" y="8034"/>
                      <a:pt x="5168" y="6428"/>
                    </a:cubicBezTo>
                    <a:close/>
                    <a:moveTo>
                      <a:pt x="4664" y="1"/>
                    </a:moveTo>
                    <a:cubicBezTo>
                      <a:pt x="4380" y="1"/>
                      <a:pt x="4223" y="284"/>
                      <a:pt x="4349" y="536"/>
                    </a:cubicBezTo>
                    <a:cubicBezTo>
                      <a:pt x="5010" y="1860"/>
                      <a:pt x="5168" y="3403"/>
                      <a:pt x="4758" y="4853"/>
                    </a:cubicBezTo>
                    <a:cubicBezTo>
                      <a:pt x="4286" y="3718"/>
                      <a:pt x="3151" y="2868"/>
                      <a:pt x="1797" y="2868"/>
                    </a:cubicBezTo>
                    <a:cubicBezTo>
                      <a:pt x="1608" y="2868"/>
                      <a:pt x="1450" y="3057"/>
                      <a:pt x="1450" y="3246"/>
                    </a:cubicBezTo>
                    <a:cubicBezTo>
                      <a:pt x="1450" y="3907"/>
                      <a:pt x="1639" y="4537"/>
                      <a:pt x="2017" y="5042"/>
                    </a:cubicBezTo>
                    <a:cubicBezTo>
                      <a:pt x="978" y="5199"/>
                      <a:pt x="158" y="5766"/>
                      <a:pt x="158" y="5798"/>
                    </a:cubicBezTo>
                    <a:cubicBezTo>
                      <a:pt x="95" y="5861"/>
                      <a:pt x="1" y="5955"/>
                      <a:pt x="1" y="6081"/>
                    </a:cubicBezTo>
                    <a:cubicBezTo>
                      <a:pt x="1" y="6207"/>
                      <a:pt x="32" y="6302"/>
                      <a:pt x="158" y="6333"/>
                    </a:cubicBezTo>
                    <a:cubicBezTo>
                      <a:pt x="190" y="6396"/>
                      <a:pt x="978" y="6932"/>
                      <a:pt x="2017" y="7089"/>
                    </a:cubicBezTo>
                    <a:cubicBezTo>
                      <a:pt x="1639" y="7593"/>
                      <a:pt x="1450" y="8287"/>
                      <a:pt x="1450" y="8917"/>
                    </a:cubicBezTo>
                    <a:cubicBezTo>
                      <a:pt x="1450" y="9106"/>
                      <a:pt x="1608" y="9263"/>
                      <a:pt x="1797" y="9263"/>
                    </a:cubicBezTo>
                    <a:cubicBezTo>
                      <a:pt x="3151" y="9263"/>
                      <a:pt x="4286" y="8476"/>
                      <a:pt x="4758" y="7278"/>
                    </a:cubicBezTo>
                    <a:lnTo>
                      <a:pt x="4758" y="7278"/>
                    </a:lnTo>
                    <a:cubicBezTo>
                      <a:pt x="5168" y="8696"/>
                      <a:pt x="5010" y="10271"/>
                      <a:pt x="4349" y="11626"/>
                    </a:cubicBezTo>
                    <a:cubicBezTo>
                      <a:pt x="4223" y="11847"/>
                      <a:pt x="4380" y="12130"/>
                      <a:pt x="4664" y="12130"/>
                    </a:cubicBezTo>
                    <a:lnTo>
                      <a:pt x="7499" y="12130"/>
                    </a:lnTo>
                    <a:cubicBezTo>
                      <a:pt x="7751" y="12130"/>
                      <a:pt x="7909" y="11878"/>
                      <a:pt x="7814" y="11626"/>
                    </a:cubicBezTo>
                    <a:cubicBezTo>
                      <a:pt x="6932" y="9925"/>
                      <a:pt x="6932" y="7908"/>
                      <a:pt x="7814" y="6239"/>
                    </a:cubicBezTo>
                    <a:cubicBezTo>
                      <a:pt x="7846" y="6144"/>
                      <a:pt x="7846" y="6018"/>
                      <a:pt x="7814" y="5924"/>
                    </a:cubicBezTo>
                    <a:cubicBezTo>
                      <a:pt x="6932" y="4222"/>
                      <a:pt x="6932" y="2206"/>
                      <a:pt x="7814" y="505"/>
                    </a:cubicBezTo>
                    <a:cubicBezTo>
                      <a:pt x="7909" y="284"/>
                      <a:pt x="7720" y="1"/>
                      <a:pt x="74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126" name="Google Shape;668;p29">
                <a:extLst>
                  <a:ext uri="{FF2B5EF4-FFF2-40B4-BE49-F238E27FC236}">
                    <a16:creationId xmlns:a16="http://schemas.microsoft.com/office/drawing/2014/main" id="{BCB552BB-E6CE-422C-9B83-63180509ED96}"/>
                  </a:ext>
                </a:extLst>
              </p:cNvPr>
              <p:cNvSpPr/>
              <p:nvPr/>
            </p:nvSpPr>
            <p:spPr>
              <a:xfrm>
                <a:off x="-19962875" y="2110425"/>
                <a:ext cx="95325" cy="2331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9327" extrusionOk="0">
                    <a:moveTo>
                      <a:pt x="2773" y="725"/>
                    </a:moveTo>
                    <a:cubicBezTo>
                      <a:pt x="2269" y="1859"/>
                      <a:pt x="2269" y="3151"/>
                      <a:pt x="2773" y="4317"/>
                    </a:cubicBezTo>
                    <a:lnTo>
                      <a:pt x="1103" y="4317"/>
                    </a:lnTo>
                    <a:cubicBezTo>
                      <a:pt x="1639" y="3151"/>
                      <a:pt x="1639" y="1859"/>
                      <a:pt x="1103" y="725"/>
                    </a:cubicBezTo>
                    <a:close/>
                    <a:moveTo>
                      <a:pt x="2742" y="4978"/>
                    </a:moveTo>
                    <a:cubicBezTo>
                      <a:pt x="2458" y="5546"/>
                      <a:pt x="2332" y="6176"/>
                      <a:pt x="2332" y="6806"/>
                    </a:cubicBezTo>
                    <a:cubicBezTo>
                      <a:pt x="2332" y="7467"/>
                      <a:pt x="2490" y="8066"/>
                      <a:pt x="2742" y="8602"/>
                    </a:cubicBezTo>
                    <a:lnTo>
                      <a:pt x="1072" y="8602"/>
                    </a:lnTo>
                    <a:cubicBezTo>
                      <a:pt x="1355" y="8066"/>
                      <a:pt x="1482" y="7436"/>
                      <a:pt x="1482" y="6806"/>
                    </a:cubicBezTo>
                    <a:cubicBezTo>
                      <a:pt x="1482" y="6176"/>
                      <a:pt x="1355" y="5546"/>
                      <a:pt x="1072" y="4978"/>
                    </a:cubicBezTo>
                    <a:close/>
                    <a:moveTo>
                      <a:pt x="473" y="1"/>
                    </a:moveTo>
                    <a:cubicBezTo>
                      <a:pt x="221" y="1"/>
                      <a:pt x="32" y="347"/>
                      <a:pt x="158" y="568"/>
                    </a:cubicBezTo>
                    <a:cubicBezTo>
                      <a:pt x="914" y="1670"/>
                      <a:pt x="1009" y="3151"/>
                      <a:pt x="158" y="4474"/>
                    </a:cubicBezTo>
                    <a:cubicBezTo>
                      <a:pt x="95" y="4600"/>
                      <a:pt x="95" y="4726"/>
                      <a:pt x="158" y="4852"/>
                    </a:cubicBezTo>
                    <a:cubicBezTo>
                      <a:pt x="946" y="6050"/>
                      <a:pt x="946" y="7625"/>
                      <a:pt x="158" y="8759"/>
                    </a:cubicBezTo>
                    <a:cubicBezTo>
                      <a:pt x="1" y="9011"/>
                      <a:pt x="158" y="9326"/>
                      <a:pt x="473" y="9326"/>
                    </a:cubicBezTo>
                    <a:lnTo>
                      <a:pt x="3309" y="9326"/>
                    </a:lnTo>
                    <a:cubicBezTo>
                      <a:pt x="3592" y="9326"/>
                      <a:pt x="3813" y="9011"/>
                      <a:pt x="3624" y="8759"/>
                    </a:cubicBezTo>
                    <a:cubicBezTo>
                      <a:pt x="2836" y="7593"/>
                      <a:pt x="2836" y="6018"/>
                      <a:pt x="3624" y="4852"/>
                    </a:cubicBezTo>
                    <a:cubicBezTo>
                      <a:pt x="3718" y="4726"/>
                      <a:pt x="3718" y="4600"/>
                      <a:pt x="3624" y="4474"/>
                    </a:cubicBezTo>
                    <a:cubicBezTo>
                      <a:pt x="2836" y="3277"/>
                      <a:pt x="2836" y="1765"/>
                      <a:pt x="3624" y="568"/>
                    </a:cubicBezTo>
                    <a:cubicBezTo>
                      <a:pt x="3813" y="347"/>
                      <a:pt x="3624" y="1"/>
                      <a:pt x="3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</p:grpSp>
        <p:sp>
          <p:nvSpPr>
            <p:cNvPr id="127" name="Google Shape;633;p29">
              <a:extLst>
                <a:ext uri="{FF2B5EF4-FFF2-40B4-BE49-F238E27FC236}">
                  <a16:creationId xmlns:a16="http://schemas.microsoft.com/office/drawing/2014/main" id="{6269E1BD-ABBD-4947-A332-E520ACEED4BB}"/>
                </a:ext>
              </a:extLst>
            </p:cNvPr>
            <p:cNvSpPr txBox="1"/>
            <p:nvPr/>
          </p:nvSpPr>
          <p:spPr>
            <a:xfrm>
              <a:off x="3345148" y="3804417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hi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उप</a:t>
              </a:r>
              <a:r>
                <a:rPr lang="en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i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शीर्षक</a:t>
              </a:r>
              <a:r>
                <a:rPr lang="en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i-IN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HK Grotesk Regular" pitchFamily="34" charset="-122"/>
                  <a:cs typeface="HK Grotesk Regular" pitchFamily="34" charset="-120"/>
                </a:rPr>
                <a:t>का विवरण यहाँ लिखें 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8" name="Google Shape;633;p29">
              <a:extLst>
                <a:ext uri="{FF2B5EF4-FFF2-40B4-BE49-F238E27FC236}">
                  <a16:creationId xmlns:a16="http://schemas.microsoft.com/office/drawing/2014/main" id="{78431738-3A3B-459A-9909-CF85C6854EED}"/>
                </a:ext>
              </a:extLst>
            </p:cNvPr>
            <p:cNvSpPr txBox="1"/>
            <p:nvPr/>
          </p:nvSpPr>
          <p:spPr>
            <a:xfrm>
              <a:off x="5038143" y="3826334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hi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उप</a:t>
              </a:r>
              <a:r>
                <a:rPr lang="en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i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शीर्षक</a:t>
              </a:r>
              <a:r>
                <a:rPr lang="en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i-IN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HK Grotesk Regular" pitchFamily="34" charset="-122"/>
                  <a:cs typeface="HK Grotesk Regular" pitchFamily="34" charset="-120"/>
                </a:rPr>
                <a:t>का विवरण यहाँ लिखें 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9" name="Google Shape;633;p29">
              <a:extLst>
                <a:ext uri="{FF2B5EF4-FFF2-40B4-BE49-F238E27FC236}">
                  <a16:creationId xmlns:a16="http://schemas.microsoft.com/office/drawing/2014/main" id="{CAE658C2-1091-4C06-BD3F-3902FCB4E314}"/>
                </a:ext>
              </a:extLst>
            </p:cNvPr>
            <p:cNvSpPr txBox="1"/>
            <p:nvPr/>
          </p:nvSpPr>
          <p:spPr>
            <a:xfrm>
              <a:off x="6688624" y="3804417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hi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उप</a:t>
              </a:r>
              <a:r>
                <a:rPr lang="en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i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शीर्षक</a:t>
              </a:r>
              <a:r>
                <a:rPr lang="en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i-IN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HK Grotesk Regular" pitchFamily="34" charset="-122"/>
                  <a:cs typeface="HK Grotesk Regular" pitchFamily="34" charset="-120"/>
                </a:rPr>
                <a:t>का विवरण यहाँ लिखें 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0" name="Google Shape;633;p29">
              <a:extLst>
                <a:ext uri="{FF2B5EF4-FFF2-40B4-BE49-F238E27FC236}">
                  <a16:creationId xmlns:a16="http://schemas.microsoft.com/office/drawing/2014/main" id="{83F7A408-F9D1-4242-9DD2-57CB66C7CFA4}"/>
                </a:ext>
              </a:extLst>
            </p:cNvPr>
            <p:cNvSpPr txBox="1"/>
            <p:nvPr/>
          </p:nvSpPr>
          <p:spPr>
            <a:xfrm>
              <a:off x="8364808" y="3783696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hi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उप</a:t>
              </a:r>
              <a:r>
                <a:rPr lang="en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i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शीर्षक</a:t>
              </a:r>
              <a:r>
                <a:rPr lang="en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i-IN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HK Grotesk Regular" pitchFamily="34" charset="-122"/>
                  <a:cs typeface="HK Grotesk Regular" pitchFamily="34" charset="-120"/>
                </a:rPr>
                <a:t>का विवरण यहाँ लिखें 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52" name="Picture Placeholder 8">
            <a:extLst>
              <a:ext uri="{FF2B5EF4-FFF2-40B4-BE49-F238E27FC236}">
                <a16:creationId xmlns:a16="http://schemas.microsoft.com/office/drawing/2014/main" id="{6EEF1BDC-0D5B-1076-6599-8C9497F8141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" r="2643"/>
          <a:stretch>
            <a:fillRect/>
          </a:stretch>
        </p:blipFill>
        <p:spPr>
          <a:xfrm>
            <a:off x="600075" y="107950"/>
            <a:ext cx="317500" cy="531813"/>
          </a:xfrm>
        </p:spPr>
      </p:pic>
    </p:spTree>
    <p:extLst>
      <p:ext uri="{BB962C8B-B14F-4D97-AF65-F5344CB8AC3E}">
        <p14:creationId xmlns:p14="http://schemas.microsoft.com/office/powerpoint/2010/main" val="3691654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1503D9C-871F-0B8F-BAEC-BCA2DDC1EA1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ACABDE0-B66F-B24D-665B-BFE896014E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1E02D-E1B1-408F-92D0-822B3F1050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>
                <a:solidFill>
                  <a:srgbClr val="385723"/>
                </a:solidFill>
              </a:rPr>
              <a:t>स्लाइड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F5A3A-770C-4CFA-8EA5-F6029EB9281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2EC384-972C-936D-87C5-646377CB246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</a:p>
          <a:p>
            <a:r>
              <a:rPr lang="en-IN" dirty="0"/>
              <a:t>Ministry of Agriculture &amp; Farmers Welfare</a:t>
            </a:r>
          </a:p>
        </p:txBody>
      </p:sp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806B64AD-1A3A-3270-97BF-594E2616EDA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" r="2643"/>
          <a:stretch>
            <a:fillRect/>
          </a:stretch>
        </p:blipFill>
        <p:spPr>
          <a:xfrm>
            <a:off x="600075" y="107950"/>
            <a:ext cx="317500" cy="531813"/>
          </a:xfr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23097E7-AD09-E7AC-AB7A-E1A0B2455F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7343450"/>
              </p:ext>
            </p:extLst>
          </p:nvPr>
        </p:nvGraphicFramePr>
        <p:xfrm>
          <a:off x="1290320" y="2055070"/>
          <a:ext cx="8473440" cy="443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3974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1BA245-65C1-BFA4-4198-43251653C0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5515BF3-68D8-BC62-7665-E5FB2B7550B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44CBA-DA91-435B-A65A-1B69AA0456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286967-55D2-4C6C-8B07-35006A8A0D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2CB340-722B-A79C-C345-FFC9D88D3D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</a:p>
          <a:p>
            <a:r>
              <a:rPr lang="en-IN" dirty="0"/>
              <a:t>Ministry of Agriculture &amp; Farmers Welfare</a:t>
            </a:r>
          </a:p>
        </p:txBody>
      </p:sp>
      <p:pic>
        <p:nvPicPr>
          <p:cNvPr id="88" name="Picture Placeholder 8">
            <a:extLst>
              <a:ext uri="{FF2B5EF4-FFF2-40B4-BE49-F238E27FC236}">
                <a16:creationId xmlns:a16="http://schemas.microsoft.com/office/drawing/2014/main" id="{C0BFB50C-E1B7-F20D-5EB6-7A9CA70F3DC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>
            <a:fillRect/>
          </a:stretch>
        </p:blipFill>
        <p:spPr>
          <a:xfrm>
            <a:off x="1544638" y="69850"/>
            <a:ext cx="360362" cy="539750"/>
          </a:xfrm>
        </p:spPr>
      </p:pic>
      <p:grpSp>
        <p:nvGrpSpPr>
          <p:cNvPr id="89" name="Google Shape;55;p15">
            <a:extLst>
              <a:ext uri="{FF2B5EF4-FFF2-40B4-BE49-F238E27FC236}">
                <a16:creationId xmlns:a16="http://schemas.microsoft.com/office/drawing/2014/main" id="{8A2DA34B-3973-1517-CF18-ECCE89D73443}"/>
              </a:ext>
            </a:extLst>
          </p:cNvPr>
          <p:cNvGrpSpPr/>
          <p:nvPr/>
        </p:nvGrpSpPr>
        <p:grpSpPr>
          <a:xfrm>
            <a:off x="6679268" y="4256400"/>
            <a:ext cx="3836112" cy="1393525"/>
            <a:chOff x="4597738" y="2856225"/>
            <a:chExt cx="3836112" cy="1393525"/>
          </a:xfrm>
        </p:grpSpPr>
        <p:sp>
          <p:nvSpPr>
            <p:cNvPr id="90" name="Google Shape;56;p15">
              <a:extLst>
                <a:ext uri="{FF2B5EF4-FFF2-40B4-BE49-F238E27FC236}">
                  <a16:creationId xmlns:a16="http://schemas.microsoft.com/office/drawing/2014/main" id="{BB7BEEB9-EED0-2689-4990-6945C9A52561}"/>
                </a:ext>
              </a:extLst>
            </p:cNvPr>
            <p:cNvSpPr/>
            <p:nvPr/>
          </p:nvSpPr>
          <p:spPr>
            <a:xfrm>
              <a:off x="4597738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7431" y="1"/>
                  </a:moveTo>
                  <a:cubicBezTo>
                    <a:pt x="16920" y="9407"/>
                    <a:pt x="9395" y="16932"/>
                    <a:pt x="1" y="17444"/>
                  </a:cubicBezTo>
                  <a:lnTo>
                    <a:pt x="1" y="45840"/>
                  </a:lnTo>
                  <a:cubicBezTo>
                    <a:pt x="12514" y="45578"/>
                    <a:pt x="23825" y="40399"/>
                    <a:pt x="32076" y="32160"/>
                  </a:cubicBezTo>
                  <a:cubicBezTo>
                    <a:pt x="31409" y="30755"/>
                    <a:pt x="31028" y="29183"/>
                    <a:pt x="31028" y="27528"/>
                  </a:cubicBezTo>
                  <a:cubicBezTo>
                    <a:pt x="31028" y="21599"/>
                    <a:pt x="35839" y="16789"/>
                    <a:pt x="41768" y="16789"/>
                  </a:cubicBezTo>
                  <a:cubicBezTo>
                    <a:pt x="41958" y="16789"/>
                    <a:pt x="42149" y="16801"/>
                    <a:pt x="42339" y="16801"/>
                  </a:cubicBezTo>
                  <a:cubicBezTo>
                    <a:pt x="44471" y="11609"/>
                    <a:pt x="45709" y="5942"/>
                    <a:pt x="45840" y="1"/>
                  </a:cubicBezTo>
                  <a:close/>
                </a:path>
              </a:pathLst>
            </a:custGeom>
            <a:solidFill>
              <a:srgbClr val="4DC58D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03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91" name="Google Shape;57;p15">
              <a:extLst>
                <a:ext uri="{FF2B5EF4-FFF2-40B4-BE49-F238E27FC236}">
                  <a16:creationId xmlns:a16="http://schemas.microsoft.com/office/drawing/2014/main" id="{A8F64F52-CAA3-4FCD-3D47-0623865CEF57}"/>
                </a:ext>
              </a:extLst>
            </p:cNvPr>
            <p:cNvSpPr/>
            <p:nvPr/>
          </p:nvSpPr>
          <p:spPr>
            <a:xfrm>
              <a:off x="5425538" y="332802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4DC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92" name="Google Shape;58;p15">
              <a:extLst>
                <a:ext uri="{FF2B5EF4-FFF2-40B4-BE49-F238E27FC236}">
                  <a16:creationId xmlns:a16="http://schemas.microsoft.com/office/drawing/2014/main" id="{FAF5F3BA-6EBC-F816-CA58-67879AE69732}"/>
                </a:ext>
              </a:extLst>
            </p:cNvPr>
            <p:cNvSpPr/>
            <p:nvPr/>
          </p:nvSpPr>
          <p:spPr>
            <a:xfrm>
              <a:off x="5967250" y="30215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93" name="Google Shape;60;p15">
              <a:extLst>
                <a:ext uri="{FF2B5EF4-FFF2-40B4-BE49-F238E27FC236}">
                  <a16:creationId xmlns:a16="http://schemas.microsoft.com/office/drawing/2014/main" id="{5715F0EF-10BA-F942-78A8-0573172A07D7}"/>
                </a:ext>
              </a:extLst>
            </p:cNvPr>
            <p:cNvSpPr txBox="1"/>
            <p:nvPr/>
          </p:nvSpPr>
          <p:spPr>
            <a:xfrm>
              <a:off x="6036313" y="3079725"/>
              <a:ext cx="2330049" cy="420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r>
                <a:rPr lang="en"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ub heading 03</a:t>
              </a:r>
              <a:endParaRPr sz="24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4" name="Google Shape;62;p15">
            <a:extLst>
              <a:ext uri="{FF2B5EF4-FFF2-40B4-BE49-F238E27FC236}">
                <a16:creationId xmlns:a16="http://schemas.microsoft.com/office/drawing/2014/main" id="{2E42BF0E-6189-DC9A-86A2-5F5B748CFFE8}"/>
              </a:ext>
            </a:extLst>
          </p:cNvPr>
          <p:cNvGrpSpPr/>
          <p:nvPr/>
        </p:nvGrpSpPr>
        <p:grpSpPr>
          <a:xfrm>
            <a:off x="6679268" y="2811425"/>
            <a:ext cx="3836112" cy="1393800"/>
            <a:chOff x="4597738" y="1411250"/>
            <a:chExt cx="3836112" cy="1393800"/>
          </a:xfrm>
        </p:grpSpPr>
        <p:sp>
          <p:nvSpPr>
            <p:cNvPr id="95" name="Google Shape;63;p15">
              <a:extLst>
                <a:ext uri="{FF2B5EF4-FFF2-40B4-BE49-F238E27FC236}">
                  <a16:creationId xmlns:a16="http://schemas.microsoft.com/office/drawing/2014/main" id="{E5560C46-3554-E5E3-D0B0-FE6930BE4786}"/>
                </a:ext>
              </a:extLst>
            </p:cNvPr>
            <p:cNvSpPr/>
            <p:nvPr/>
          </p:nvSpPr>
          <p:spPr>
            <a:xfrm>
              <a:off x="4597738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1" y="0"/>
                  </a:moveTo>
                  <a:lnTo>
                    <a:pt x="1" y="28408"/>
                  </a:lnTo>
                  <a:cubicBezTo>
                    <a:pt x="9395" y="28920"/>
                    <a:pt x="16920" y="36445"/>
                    <a:pt x="17431" y="45851"/>
                  </a:cubicBezTo>
                  <a:lnTo>
                    <a:pt x="45840" y="45851"/>
                  </a:lnTo>
                  <a:cubicBezTo>
                    <a:pt x="45709" y="39910"/>
                    <a:pt x="44471" y="34242"/>
                    <a:pt x="42339" y="29039"/>
                  </a:cubicBezTo>
                  <a:cubicBezTo>
                    <a:pt x="42149" y="29051"/>
                    <a:pt x="41958" y="29063"/>
                    <a:pt x="41768" y="29063"/>
                  </a:cubicBezTo>
                  <a:cubicBezTo>
                    <a:pt x="35839" y="29063"/>
                    <a:pt x="31028" y="24253"/>
                    <a:pt x="31028" y="18324"/>
                  </a:cubicBezTo>
                  <a:cubicBezTo>
                    <a:pt x="31028" y="16669"/>
                    <a:pt x="31409" y="15097"/>
                    <a:pt x="32076" y="13692"/>
                  </a:cubicBezTo>
                  <a:cubicBezTo>
                    <a:pt x="23825" y="5453"/>
                    <a:pt x="12514" y="274"/>
                    <a:pt x="1" y="0"/>
                  </a:cubicBezTo>
                  <a:close/>
                </a:path>
              </a:pathLst>
            </a:custGeom>
            <a:solidFill>
              <a:srgbClr val="54CCCD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02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96" name="Google Shape;64;p15">
              <a:extLst>
                <a:ext uri="{FF2B5EF4-FFF2-40B4-BE49-F238E27FC236}">
                  <a16:creationId xmlns:a16="http://schemas.microsoft.com/office/drawing/2014/main" id="{8303F982-071D-8F85-C596-1A9FCB77D422}"/>
                </a:ext>
              </a:extLst>
            </p:cNvPr>
            <p:cNvSpPr/>
            <p:nvPr/>
          </p:nvSpPr>
          <p:spPr>
            <a:xfrm>
              <a:off x="5425538" y="190047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54C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97" name="Google Shape;65;p15">
              <a:extLst>
                <a:ext uri="{FF2B5EF4-FFF2-40B4-BE49-F238E27FC236}">
                  <a16:creationId xmlns:a16="http://schemas.microsoft.com/office/drawing/2014/main" id="{320626FA-85A7-0F33-4E44-0B12FDBFEBB2}"/>
                </a:ext>
              </a:extLst>
            </p:cNvPr>
            <p:cNvSpPr/>
            <p:nvPr/>
          </p:nvSpPr>
          <p:spPr>
            <a:xfrm>
              <a:off x="5967250" y="14112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98" name="Google Shape;67;p15">
              <a:extLst>
                <a:ext uri="{FF2B5EF4-FFF2-40B4-BE49-F238E27FC236}">
                  <a16:creationId xmlns:a16="http://schemas.microsoft.com/office/drawing/2014/main" id="{4F37AD9A-5F72-28CA-A421-F9B850B1352F}"/>
                </a:ext>
              </a:extLst>
            </p:cNvPr>
            <p:cNvSpPr txBox="1"/>
            <p:nvPr/>
          </p:nvSpPr>
          <p:spPr>
            <a:xfrm>
              <a:off x="6081850" y="1469425"/>
              <a:ext cx="2284512" cy="43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 02</a:t>
              </a:r>
              <a:endParaRPr sz="24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9" name="Google Shape;69;p15">
            <a:extLst>
              <a:ext uri="{FF2B5EF4-FFF2-40B4-BE49-F238E27FC236}">
                <a16:creationId xmlns:a16="http://schemas.microsoft.com/office/drawing/2014/main" id="{18F3C188-F42B-2CB6-4412-9047ADB7D3FA}"/>
              </a:ext>
            </a:extLst>
          </p:cNvPr>
          <p:cNvGrpSpPr/>
          <p:nvPr/>
        </p:nvGrpSpPr>
        <p:grpSpPr>
          <a:xfrm>
            <a:off x="2780668" y="4256400"/>
            <a:ext cx="3847125" cy="1393525"/>
            <a:chOff x="699138" y="2856225"/>
            <a:chExt cx="3847125" cy="1393525"/>
          </a:xfrm>
        </p:grpSpPr>
        <p:sp>
          <p:nvSpPr>
            <p:cNvPr id="100" name="Google Shape;70;p15">
              <a:extLst>
                <a:ext uri="{FF2B5EF4-FFF2-40B4-BE49-F238E27FC236}">
                  <a16:creationId xmlns:a16="http://schemas.microsoft.com/office/drawing/2014/main" id="{2C9FBFDE-73FD-52C4-4AC6-6C995C2B782D}"/>
                </a:ext>
              </a:extLst>
            </p:cNvPr>
            <p:cNvSpPr/>
            <p:nvPr/>
          </p:nvSpPr>
          <p:spPr>
            <a:xfrm>
              <a:off x="3400263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" y="1"/>
                  </a:moveTo>
                  <a:cubicBezTo>
                    <a:pt x="132" y="5942"/>
                    <a:pt x="1358" y="11609"/>
                    <a:pt x="3501" y="16801"/>
                  </a:cubicBezTo>
                  <a:cubicBezTo>
                    <a:pt x="3692" y="16801"/>
                    <a:pt x="3882" y="16789"/>
                    <a:pt x="4073" y="16789"/>
                  </a:cubicBezTo>
                  <a:cubicBezTo>
                    <a:pt x="10002" y="16789"/>
                    <a:pt x="14800" y="21599"/>
                    <a:pt x="14800" y="27528"/>
                  </a:cubicBezTo>
                  <a:cubicBezTo>
                    <a:pt x="14800" y="29183"/>
                    <a:pt x="14431" y="30755"/>
                    <a:pt x="13753" y="32160"/>
                  </a:cubicBezTo>
                  <a:cubicBezTo>
                    <a:pt x="22016" y="40399"/>
                    <a:pt x="33326" y="45578"/>
                    <a:pt x="45840" y="45840"/>
                  </a:cubicBezTo>
                  <a:lnTo>
                    <a:pt x="45840" y="17444"/>
                  </a:lnTo>
                  <a:cubicBezTo>
                    <a:pt x="36446" y="16932"/>
                    <a:pt x="28909" y="9407"/>
                    <a:pt x="28397" y="1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04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101" name="Google Shape;71;p15">
              <a:extLst>
                <a:ext uri="{FF2B5EF4-FFF2-40B4-BE49-F238E27FC236}">
                  <a16:creationId xmlns:a16="http://schemas.microsoft.com/office/drawing/2014/main" id="{B4AC5DFF-63D5-6EF2-70B3-BABA416AC4B4}"/>
                </a:ext>
              </a:extLst>
            </p:cNvPr>
            <p:cNvSpPr/>
            <p:nvPr/>
          </p:nvSpPr>
          <p:spPr>
            <a:xfrm>
              <a:off x="3285663" y="332802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grpSp>
          <p:nvGrpSpPr>
            <p:cNvPr id="102" name="Google Shape;72;p15">
              <a:extLst>
                <a:ext uri="{FF2B5EF4-FFF2-40B4-BE49-F238E27FC236}">
                  <a16:creationId xmlns:a16="http://schemas.microsoft.com/office/drawing/2014/main" id="{0099CCF0-5172-FA86-0BD8-C226DE5AB6AE}"/>
                </a:ext>
              </a:extLst>
            </p:cNvPr>
            <p:cNvGrpSpPr/>
            <p:nvPr/>
          </p:nvGrpSpPr>
          <p:grpSpPr>
            <a:xfrm>
              <a:off x="699138" y="3021550"/>
              <a:ext cx="2466600" cy="1228200"/>
              <a:chOff x="699138" y="2945350"/>
              <a:chExt cx="2466600" cy="1228200"/>
            </a:xfrm>
          </p:grpSpPr>
          <p:sp>
            <p:nvSpPr>
              <p:cNvPr id="103" name="Google Shape;73;p15">
                <a:extLst>
                  <a:ext uri="{FF2B5EF4-FFF2-40B4-BE49-F238E27FC236}">
                    <a16:creationId xmlns:a16="http://schemas.microsoft.com/office/drawing/2014/main" id="{BF848072-8C2B-4E2C-345E-FBD0F474D9BD}"/>
                  </a:ext>
                </a:extLst>
              </p:cNvPr>
              <p:cNvSpPr/>
              <p:nvPr/>
            </p:nvSpPr>
            <p:spPr>
              <a:xfrm>
                <a:off x="699138" y="29453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grpSp>
            <p:nvGrpSpPr>
              <p:cNvPr id="104" name="Google Shape;74;p15">
                <a:extLst>
                  <a:ext uri="{FF2B5EF4-FFF2-40B4-BE49-F238E27FC236}">
                    <a16:creationId xmlns:a16="http://schemas.microsoft.com/office/drawing/2014/main" id="{45607185-351D-EF4A-325C-C077B3C0EB63}"/>
                  </a:ext>
                </a:extLst>
              </p:cNvPr>
              <p:cNvGrpSpPr/>
              <p:nvPr/>
            </p:nvGrpSpPr>
            <p:grpSpPr>
              <a:xfrm>
                <a:off x="733425" y="3003524"/>
                <a:ext cx="2261238" cy="1133178"/>
                <a:chOff x="733425" y="3003524"/>
                <a:chExt cx="2261238" cy="1133178"/>
              </a:xfrm>
            </p:grpSpPr>
            <p:sp>
              <p:nvSpPr>
                <p:cNvPr id="105" name="Google Shape;75;p15">
                  <a:extLst>
                    <a:ext uri="{FF2B5EF4-FFF2-40B4-BE49-F238E27FC236}">
                      <a16:creationId xmlns:a16="http://schemas.microsoft.com/office/drawing/2014/main" id="{19DBD533-B66A-078F-9E04-D9EFE91AA467}"/>
                    </a:ext>
                  </a:extLst>
                </p:cNvPr>
                <p:cNvSpPr txBox="1"/>
                <p:nvPr/>
              </p:nvSpPr>
              <p:spPr>
                <a:xfrm>
                  <a:off x="733425" y="3003524"/>
                  <a:ext cx="2261238" cy="4775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IN" sz="24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S</a:t>
                  </a:r>
                  <a:r>
                    <a:rPr lang="en" sz="24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ub heading 04</a:t>
                  </a:r>
                  <a:endParaRPr sz="24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106" name="Google Shape;76;p15">
                  <a:extLst>
                    <a:ext uri="{FF2B5EF4-FFF2-40B4-BE49-F238E27FC236}">
                      <a16:creationId xmlns:a16="http://schemas.microsoft.com/office/drawing/2014/main" id="{2F23B3D5-9BC3-9C54-586A-2B968D9BEE36}"/>
                    </a:ext>
                  </a:extLst>
                </p:cNvPr>
                <p:cNvSpPr txBox="1"/>
                <p:nvPr/>
              </p:nvSpPr>
              <p:spPr>
                <a:xfrm>
                  <a:off x="819150" y="3410752"/>
                  <a:ext cx="2113556" cy="725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dirty="0">
                      <a:solidFill>
                        <a:srgbClr val="434343"/>
                      </a:solidFill>
                      <a:latin typeface="Calibre Medium" panose="020B0603030202060203"/>
                      <a:ea typeface="Roboto"/>
                      <a:cs typeface="Roboto"/>
                      <a:sym typeface="Roboto"/>
                    </a:rPr>
                    <a:t>Place sub heading text here.</a:t>
                  </a:r>
                  <a:endParaRPr dirty="0">
                    <a:solidFill>
                      <a:srgbClr val="434343"/>
                    </a:solidFill>
                    <a:latin typeface="Calibre Medium" panose="020B0603030202060203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</p:grpSp>
      <p:grpSp>
        <p:nvGrpSpPr>
          <p:cNvPr id="107" name="Google Shape;77;p15">
            <a:extLst>
              <a:ext uri="{FF2B5EF4-FFF2-40B4-BE49-F238E27FC236}">
                <a16:creationId xmlns:a16="http://schemas.microsoft.com/office/drawing/2014/main" id="{DF438CA6-9F11-1423-ACE0-D51BFAC68C57}"/>
              </a:ext>
            </a:extLst>
          </p:cNvPr>
          <p:cNvGrpSpPr/>
          <p:nvPr/>
        </p:nvGrpSpPr>
        <p:grpSpPr>
          <a:xfrm>
            <a:off x="2780668" y="2811425"/>
            <a:ext cx="3847125" cy="1393800"/>
            <a:chOff x="699138" y="1411250"/>
            <a:chExt cx="3847125" cy="1393800"/>
          </a:xfrm>
        </p:grpSpPr>
        <p:sp>
          <p:nvSpPr>
            <p:cNvPr id="108" name="Google Shape;78;p15">
              <a:extLst>
                <a:ext uri="{FF2B5EF4-FFF2-40B4-BE49-F238E27FC236}">
                  <a16:creationId xmlns:a16="http://schemas.microsoft.com/office/drawing/2014/main" id="{BAEC62CD-B8D6-FA94-C20A-1E568D1DB383}"/>
                </a:ext>
              </a:extLst>
            </p:cNvPr>
            <p:cNvSpPr/>
            <p:nvPr/>
          </p:nvSpPr>
          <p:spPr>
            <a:xfrm>
              <a:off x="3400263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45840" y="0"/>
                  </a:moveTo>
                  <a:cubicBezTo>
                    <a:pt x="33315" y="274"/>
                    <a:pt x="22016" y="5453"/>
                    <a:pt x="13753" y="13692"/>
                  </a:cubicBezTo>
                  <a:cubicBezTo>
                    <a:pt x="14431" y="15097"/>
                    <a:pt x="14800" y="16669"/>
                    <a:pt x="14800" y="18324"/>
                  </a:cubicBezTo>
                  <a:cubicBezTo>
                    <a:pt x="14800" y="24253"/>
                    <a:pt x="10002" y="29063"/>
                    <a:pt x="4073" y="29063"/>
                  </a:cubicBezTo>
                  <a:cubicBezTo>
                    <a:pt x="3882" y="29063"/>
                    <a:pt x="3692" y="29051"/>
                    <a:pt x="3501" y="29039"/>
                  </a:cubicBezTo>
                  <a:cubicBezTo>
                    <a:pt x="1358" y="34242"/>
                    <a:pt x="132" y="39910"/>
                    <a:pt x="1" y="45851"/>
                  </a:cubicBezTo>
                  <a:lnTo>
                    <a:pt x="28397" y="45851"/>
                  </a:lnTo>
                  <a:cubicBezTo>
                    <a:pt x="28909" y="36445"/>
                    <a:pt x="36446" y="28920"/>
                    <a:pt x="45840" y="28408"/>
                  </a:cubicBezTo>
                  <a:lnTo>
                    <a:pt x="45840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IN" sz="3000" dirty="0">
                  <a:solidFill>
                    <a:srgbClr val="FFFFFF"/>
                  </a:solidFill>
                  <a:latin typeface="Calibre Medium" panose="020B0603030202060203"/>
                </a:rPr>
                <a:t>01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109" name="Google Shape;79;p15">
              <a:extLst>
                <a:ext uri="{FF2B5EF4-FFF2-40B4-BE49-F238E27FC236}">
                  <a16:creationId xmlns:a16="http://schemas.microsoft.com/office/drawing/2014/main" id="{306205AA-B819-D4B3-BF75-7A2E3EE25CF1}"/>
                </a:ext>
              </a:extLst>
            </p:cNvPr>
            <p:cNvSpPr/>
            <p:nvPr/>
          </p:nvSpPr>
          <p:spPr>
            <a:xfrm>
              <a:off x="3285663" y="190047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grpSp>
          <p:nvGrpSpPr>
            <p:cNvPr id="110" name="Google Shape;80;p15">
              <a:extLst>
                <a:ext uri="{FF2B5EF4-FFF2-40B4-BE49-F238E27FC236}">
                  <a16:creationId xmlns:a16="http://schemas.microsoft.com/office/drawing/2014/main" id="{6898DBF5-6CE1-FFC9-8621-4C1BB2471CA1}"/>
                </a:ext>
              </a:extLst>
            </p:cNvPr>
            <p:cNvGrpSpPr/>
            <p:nvPr/>
          </p:nvGrpSpPr>
          <p:grpSpPr>
            <a:xfrm>
              <a:off x="699138" y="1411250"/>
              <a:ext cx="2466600" cy="1228200"/>
              <a:chOff x="699138" y="1335050"/>
              <a:chExt cx="2466600" cy="1228200"/>
            </a:xfrm>
          </p:grpSpPr>
          <p:sp>
            <p:nvSpPr>
              <p:cNvPr id="111" name="Google Shape;81;p15">
                <a:extLst>
                  <a:ext uri="{FF2B5EF4-FFF2-40B4-BE49-F238E27FC236}">
                    <a16:creationId xmlns:a16="http://schemas.microsoft.com/office/drawing/2014/main" id="{73D9A0A9-F897-3174-DDFA-0B67A8EB8885}"/>
                  </a:ext>
                </a:extLst>
              </p:cNvPr>
              <p:cNvSpPr/>
              <p:nvPr/>
            </p:nvSpPr>
            <p:spPr>
              <a:xfrm>
                <a:off x="699138" y="13350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e Medium" panose="020B0603030202060203"/>
                </a:endParaRPr>
              </a:p>
            </p:txBody>
          </p:sp>
          <p:sp>
            <p:nvSpPr>
              <p:cNvPr id="112" name="Google Shape;84;p15">
                <a:extLst>
                  <a:ext uri="{FF2B5EF4-FFF2-40B4-BE49-F238E27FC236}">
                    <a16:creationId xmlns:a16="http://schemas.microsoft.com/office/drawing/2014/main" id="{4C4319EB-8B60-BDC8-3248-C418CB36081C}"/>
                  </a:ext>
                </a:extLst>
              </p:cNvPr>
              <p:cNvSpPr txBox="1"/>
              <p:nvPr/>
            </p:nvSpPr>
            <p:spPr>
              <a:xfrm>
                <a:off x="699138" y="1393225"/>
                <a:ext cx="2301237" cy="3468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rPr>
                  <a:t>Sub heading 01</a:t>
                </a:r>
                <a:endParaRPr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113" name="Google Shape;86;p15">
            <a:extLst>
              <a:ext uri="{FF2B5EF4-FFF2-40B4-BE49-F238E27FC236}">
                <a16:creationId xmlns:a16="http://schemas.microsoft.com/office/drawing/2014/main" id="{1B7D9E68-E2F4-0E5E-66D8-1B6A06FA9CED}"/>
              </a:ext>
            </a:extLst>
          </p:cNvPr>
          <p:cNvSpPr/>
          <p:nvPr/>
        </p:nvSpPr>
        <p:spPr>
          <a:xfrm>
            <a:off x="7603793" y="3406300"/>
            <a:ext cx="239350" cy="221475"/>
          </a:xfrm>
          <a:custGeom>
            <a:avLst/>
            <a:gdLst/>
            <a:ahLst/>
            <a:cxnLst/>
            <a:rect l="l" t="t" r="r" b="b"/>
            <a:pathLst>
              <a:path w="9574" h="8859" extrusionOk="0">
                <a:moveTo>
                  <a:pt x="4418" y="1"/>
                </a:moveTo>
                <a:cubicBezTo>
                  <a:pt x="4203" y="1"/>
                  <a:pt x="4037" y="167"/>
                  <a:pt x="4037" y="370"/>
                </a:cubicBezTo>
                <a:lnTo>
                  <a:pt x="4037" y="882"/>
                </a:lnTo>
                <a:cubicBezTo>
                  <a:pt x="4037" y="1084"/>
                  <a:pt x="4203" y="1251"/>
                  <a:pt x="4418" y="1251"/>
                </a:cubicBezTo>
                <a:cubicBezTo>
                  <a:pt x="4620" y="1251"/>
                  <a:pt x="4787" y="1084"/>
                  <a:pt x="4787" y="882"/>
                </a:cubicBezTo>
                <a:lnTo>
                  <a:pt x="4787" y="370"/>
                </a:lnTo>
                <a:cubicBezTo>
                  <a:pt x="4787" y="167"/>
                  <a:pt x="4620" y="1"/>
                  <a:pt x="4418" y="1"/>
                </a:cubicBezTo>
                <a:close/>
                <a:moveTo>
                  <a:pt x="1572" y="1179"/>
                </a:moveTo>
                <a:cubicBezTo>
                  <a:pt x="1477" y="1179"/>
                  <a:pt x="1382" y="1215"/>
                  <a:pt x="1310" y="1287"/>
                </a:cubicBezTo>
                <a:cubicBezTo>
                  <a:pt x="1155" y="1429"/>
                  <a:pt x="1155" y="1668"/>
                  <a:pt x="1310" y="1810"/>
                </a:cubicBezTo>
                <a:lnTo>
                  <a:pt x="1667" y="2168"/>
                </a:lnTo>
                <a:cubicBezTo>
                  <a:pt x="1739" y="2239"/>
                  <a:pt x="1834" y="2287"/>
                  <a:pt x="1929" y="2287"/>
                </a:cubicBezTo>
                <a:cubicBezTo>
                  <a:pt x="2025" y="2287"/>
                  <a:pt x="2120" y="2239"/>
                  <a:pt x="2191" y="2168"/>
                </a:cubicBezTo>
                <a:cubicBezTo>
                  <a:pt x="2334" y="2025"/>
                  <a:pt x="2334" y="1787"/>
                  <a:pt x="2191" y="1644"/>
                </a:cubicBezTo>
                <a:lnTo>
                  <a:pt x="1834" y="1287"/>
                </a:lnTo>
                <a:cubicBezTo>
                  <a:pt x="1763" y="1215"/>
                  <a:pt x="1667" y="1179"/>
                  <a:pt x="1572" y="1179"/>
                </a:cubicBezTo>
                <a:close/>
                <a:moveTo>
                  <a:pt x="370" y="4037"/>
                </a:moveTo>
                <a:cubicBezTo>
                  <a:pt x="167" y="4037"/>
                  <a:pt x="1" y="4204"/>
                  <a:pt x="1" y="4406"/>
                </a:cubicBezTo>
                <a:cubicBezTo>
                  <a:pt x="1" y="4620"/>
                  <a:pt x="167" y="4787"/>
                  <a:pt x="370" y="4787"/>
                </a:cubicBezTo>
                <a:lnTo>
                  <a:pt x="882" y="4787"/>
                </a:lnTo>
                <a:cubicBezTo>
                  <a:pt x="1084" y="4787"/>
                  <a:pt x="1251" y="4620"/>
                  <a:pt x="1251" y="4406"/>
                </a:cubicBezTo>
                <a:cubicBezTo>
                  <a:pt x="1251" y="4204"/>
                  <a:pt x="1084" y="4037"/>
                  <a:pt x="882" y="4037"/>
                </a:cubicBezTo>
                <a:close/>
                <a:moveTo>
                  <a:pt x="5632" y="2858"/>
                </a:moveTo>
                <a:cubicBezTo>
                  <a:pt x="6085" y="3215"/>
                  <a:pt x="6370" y="3775"/>
                  <a:pt x="6370" y="4394"/>
                </a:cubicBezTo>
                <a:cubicBezTo>
                  <a:pt x="6370" y="5013"/>
                  <a:pt x="6085" y="5561"/>
                  <a:pt x="5632" y="5930"/>
                </a:cubicBezTo>
                <a:cubicBezTo>
                  <a:pt x="5192" y="5561"/>
                  <a:pt x="4894" y="5013"/>
                  <a:pt x="4894" y="4394"/>
                </a:cubicBezTo>
                <a:cubicBezTo>
                  <a:pt x="4894" y="3775"/>
                  <a:pt x="5192" y="3215"/>
                  <a:pt x="5632" y="2858"/>
                </a:cubicBezTo>
                <a:close/>
                <a:moveTo>
                  <a:pt x="4418" y="2430"/>
                </a:moveTo>
                <a:cubicBezTo>
                  <a:pt x="4584" y="2430"/>
                  <a:pt x="4763" y="2453"/>
                  <a:pt x="4930" y="2501"/>
                </a:cubicBezTo>
                <a:cubicBezTo>
                  <a:pt x="4442" y="2989"/>
                  <a:pt x="4156" y="3656"/>
                  <a:pt x="4156" y="4394"/>
                </a:cubicBezTo>
                <a:cubicBezTo>
                  <a:pt x="4156" y="5132"/>
                  <a:pt x="4442" y="5799"/>
                  <a:pt x="4930" y="6287"/>
                </a:cubicBezTo>
                <a:cubicBezTo>
                  <a:pt x="4763" y="6335"/>
                  <a:pt x="4584" y="6359"/>
                  <a:pt x="4418" y="6359"/>
                </a:cubicBezTo>
                <a:cubicBezTo>
                  <a:pt x="3334" y="6359"/>
                  <a:pt x="2453" y="5478"/>
                  <a:pt x="2453" y="4394"/>
                </a:cubicBezTo>
                <a:cubicBezTo>
                  <a:pt x="2453" y="3311"/>
                  <a:pt x="3334" y="2430"/>
                  <a:pt x="4418" y="2430"/>
                </a:cubicBezTo>
                <a:close/>
                <a:moveTo>
                  <a:pt x="4418" y="1680"/>
                </a:moveTo>
                <a:cubicBezTo>
                  <a:pt x="2918" y="1680"/>
                  <a:pt x="1703" y="2894"/>
                  <a:pt x="1703" y="4394"/>
                </a:cubicBezTo>
                <a:cubicBezTo>
                  <a:pt x="1703" y="5882"/>
                  <a:pt x="2918" y="7109"/>
                  <a:pt x="4418" y="7109"/>
                </a:cubicBezTo>
                <a:cubicBezTo>
                  <a:pt x="4858" y="7109"/>
                  <a:pt x="5263" y="7002"/>
                  <a:pt x="5632" y="6811"/>
                </a:cubicBezTo>
                <a:cubicBezTo>
                  <a:pt x="6001" y="7002"/>
                  <a:pt x="6418" y="7109"/>
                  <a:pt x="6859" y="7109"/>
                </a:cubicBezTo>
                <a:cubicBezTo>
                  <a:pt x="7192" y="7109"/>
                  <a:pt x="7513" y="7049"/>
                  <a:pt x="7811" y="6930"/>
                </a:cubicBezTo>
                <a:cubicBezTo>
                  <a:pt x="8013" y="6859"/>
                  <a:pt x="8109" y="6644"/>
                  <a:pt x="8037" y="6454"/>
                </a:cubicBezTo>
                <a:cubicBezTo>
                  <a:pt x="7982" y="6297"/>
                  <a:pt x="7833" y="6204"/>
                  <a:pt x="7680" y="6204"/>
                </a:cubicBezTo>
                <a:cubicBezTo>
                  <a:pt x="7636" y="6204"/>
                  <a:pt x="7592" y="6212"/>
                  <a:pt x="7549" y="6228"/>
                </a:cubicBezTo>
                <a:cubicBezTo>
                  <a:pt x="7335" y="6311"/>
                  <a:pt x="7097" y="6359"/>
                  <a:pt x="6859" y="6359"/>
                </a:cubicBezTo>
                <a:cubicBezTo>
                  <a:pt x="6680" y="6359"/>
                  <a:pt x="6513" y="6335"/>
                  <a:pt x="6347" y="6287"/>
                </a:cubicBezTo>
                <a:cubicBezTo>
                  <a:pt x="6823" y="5799"/>
                  <a:pt x="7120" y="5132"/>
                  <a:pt x="7120" y="4394"/>
                </a:cubicBezTo>
                <a:cubicBezTo>
                  <a:pt x="7120" y="3656"/>
                  <a:pt x="6823" y="2989"/>
                  <a:pt x="6347" y="2501"/>
                </a:cubicBezTo>
                <a:cubicBezTo>
                  <a:pt x="6513" y="2453"/>
                  <a:pt x="6680" y="2430"/>
                  <a:pt x="6859" y="2430"/>
                </a:cubicBezTo>
                <a:cubicBezTo>
                  <a:pt x="7942" y="2430"/>
                  <a:pt x="8823" y="3311"/>
                  <a:pt x="8823" y="4394"/>
                </a:cubicBezTo>
                <a:cubicBezTo>
                  <a:pt x="8823" y="4656"/>
                  <a:pt x="8775" y="4918"/>
                  <a:pt x="8668" y="5156"/>
                </a:cubicBezTo>
                <a:cubicBezTo>
                  <a:pt x="8585" y="5347"/>
                  <a:pt x="8680" y="5573"/>
                  <a:pt x="8859" y="5656"/>
                </a:cubicBezTo>
                <a:cubicBezTo>
                  <a:pt x="8904" y="5673"/>
                  <a:pt x="8952" y="5682"/>
                  <a:pt x="8999" y="5682"/>
                </a:cubicBezTo>
                <a:cubicBezTo>
                  <a:pt x="9149" y="5682"/>
                  <a:pt x="9295" y="5599"/>
                  <a:pt x="9359" y="5454"/>
                </a:cubicBezTo>
                <a:cubicBezTo>
                  <a:pt x="9502" y="5120"/>
                  <a:pt x="9573" y="4763"/>
                  <a:pt x="9573" y="4394"/>
                </a:cubicBezTo>
                <a:cubicBezTo>
                  <a:pt x="9573" y="2894"/>
                  <a:pt x="8359" y="1680"/>
                  <a:pt x="6859" y="1680"/>
                </a:cubicBezTo>
                <a:cubicBezTo>
                  <a:pt x="6418" y="1680"/>
                  <a:pt x="6001" y="1787"/>
                  <a:pt x="5632" y="1977"/>
                </a:cubicBezTo>
                <a:cubicBezTo>
                  <a:pt x="5263" y="1787"/>
                  <a:pt x="4858" y="1680"/>
                  <a:pt x="4418" y="1680"/>
                </a:cubicBezTo>
                <a:close/>
                <a:moveTo>
                  <a:pt x="1929" y="6502"/>
                </a:moveTo>
                <a:cubicBezTo>
                  <a:pt x="1834" y="6502"/>
                  <a:pt x="1739" y="6537"/>
                  <a:pt x="1667" y="6609"/>
                </a:cubicBezTo>
                <a:lnTo>
                  <a:pt x="1310" y="6966"/>
                </a:lnTo>
                <a:cubicBezTo>
                  <a:pt x="1155" y="7121"/>
                  <a:pt x="1155" y="7347"/>
                  <a:pt x="1310" y="7502"/>
                </a:cubicBezTo>
                <a:cubicBezTo>
                  <a:pt x="1382" y="7573"/>
                  <a:pt x="1477" y="7609"/>
                  <a:pt x="1572" y="7609"/>
                </a:cubicBezTo>
                <a:cubicBezTo>
                  <a:pt x="1667" y="7609"/>
                  <a:pt x="1763" y="7573"/>
                  <a:pt x="1834" y="7502"/>
                </a:cubicBezTo>
                <a:lnTo>
                  <a:pt x="2191" y="7144"/>
                </a:lnTo>
                <a:cubicBezTo>
                  <a:pt x="2334" y="7002"/>
                  <a:pt x="2334" y="6763"/>
                  <a:pt x="2191" y="6609"/>
                </a:cubicBezTo>
                <a:cubicBezTo>
                  <a:pt x="2120" y="6537"/>
                  <a:pt x="2025" y="6502"/>
                  <a:pt x="1929" y="6502"/>
                </a:cubicBezTo>
                <a:close/>
                <a:moveTo>
                  <a:pt x="4418" y="7609"/>
                </a:moveTo>
                <a:cubicBezTo>
                  <a:pt x="4203" y="7609"/>
                  <a:pt x="4037" y="7775"/>
                  <a:pt x="4037" y="7978"/>
                </a:cubicBezTo>
                <a:lnTo>
                  <a:pt x="4037" y="8490"/>
                </a:lnTo>
                <a:cubicBezTo>
                  <a:pt x="4037" y="8692"/>
                  <a:pt x="4203" y="8859"/>
                  <a:pt x="4418" y="8859"/>
                </a:cubicBezTo>
                <a:cubicBezTo>
                  <a:pt x="4620" y="8859"/>
                  <a:pt x="4787" y="8692"/>
                  <a:pt x="4787" y="8490"/>
                </a:cubicBezTo>
                <a:lnTo>
                  <a:pt x="4787" y="7978"/>
                </a:lnTo>
                <a:cubicBezTo>
                  <a:pt x="4787" y="7775"/>
                  <a:pt x="4620" y="7609"/>
                  <a:pt x="4418" y="76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e Medium" panose="020B0603030202060203"/>
            </a:endParaRPr>
          </a:p>
        </p:txBody>
      </p:sp>
      <p:grpSp>
        <p:nvGrpSpPr>
          <p:cNvPr id="114" name="Google Shape;87;p15">
            <a:extLst>
              <a:ext uri="{FF2B5EF4-FFF2-40B4-BE49-F238E27FC236}">
                <a16:creationId xmlns:a16="http://schemas.microsoft.com/office/drawing/2014/main" id="{731C03CD-2E35-8F1B-1199-B63778FB3480}"/>
              </a:ext>
            </a:extLst>
          </p:cNvPr>
          <p:cNvGrpSpPr/>
          <p:nvPr/>
        </p:nvGrpSpPr>
        <p:grpSpPr>
          <a:xfrm>
            <a:off x="5500268" y="4863025"/>
            <a:ext cx="166700" cy="165525"/>
            <a:chOff x="3418738" y="3462850"/>
            <a:chExt cx="166700" cy="165525"/>
          </a:xfrm>
        </p:grpSpPr>
        <p:sp>
          <p:nvSpPr>
            <p:cNvPr id="115" name="Google Shape;88;p15">
              <a:extLst>
                <a:ext uri="{FF2B5EF4-FFF2-40B4-BE49-F238E27FC236}">
                  <a16:creationId xmlns:a16="http://schemas.microsoft.com/office/drawing/2014/main" id="{1DFF69A8-1EC0-7766-3123-1EB79F14EC3E}"/>
                </a:ext>
              </a:extLst>
            </p:cNvPr>
            <p:cNvSpPr/>
            <p:nvPr/>
          </p:nvSpPr>
          <p:spPr>
            <a:xfrm>
              <a:off x="3418738" y="3462850"/>
              <a:ext cx="166700" cy="94400"/>
            </a:xfrm>
            <a:custGeom>
              <a:avLst/>
              <a:gdLst/>
              <a:ahLst/>
              <a:cxnLst/>
              <a:rect l="l" t="t" r="r" b="b"/>
              <a:pathLst>
                <a:path w="6668" h="3776" extrusionOk="0">
                  <a:moveTo>
                    <a:pt x="4310" y="394"/>
                  </a:moveTo>
                  <a:lnTo>
                    <a:pt x="4310" y="1180"/>
                  </a:lnTo>
                  <a:lnTo>
                    <a:pt x="2358" y="1180"/>
                  </a:lnTo>
                  <a:lnTo>
                    <a:pt x="2358" y="394"/>
                  </a:lnTo>
                  <a:close/>
                  <a:moveTo>
                    <a:pt x="2155" y="1"/>
                  </a:moveTo>
                  <a:cubicBezTo>
                    <a:pt x="2048" y="1"/>
                    <a:pt x="1965" y="84"/>
                    <a:pt x="1965" y="203"/>
                  </a:cubicBezTo>
                  <a:lnTo>
                    <a:pt x="1965" y="1180"/>
                  </a:lnTo>
                  <a:lnTo>
                    <a:pt x="1179" y="1180"/>
                  </a:lnTo>
                  <a:lnTo>
                    <a:pt x="1179" y="787"/>
                  </a:lnTo>
                  <a:cubicBezTo>
                    <a:pt x="1179" y="679"/>
                    <a:pt x="1095" y="584"/>
                    <a:pt x="988" y="584"/>
                  </a:cubicBezTo>
                  <a:cubicBezTo>
                    <a:pt x="881" y="584"/>
                    <a:pt x="786" y="679"/>
                    <a:pt x="786" y="787"/>
                  </a:cubicBezTo>
                  <a:lnTo>
                    <a:pt x="786" y="1180"/>
                  </a:lnTo>
                  <a:lnTo>
                    <a:pt x="191" y="1180"/>
                  </a:lnTo>
                  <a:cubicBezTo>
                    <a:pt x="83" y="1180"/>
                    <a:pt x="0" y="1263"/>
                    <a:pt x="0" y="1370"/>
                  </a:cubicBezTo>
                  <a:lnTo>
                    <a:pt x="0" y="2680"/>
                  </a:lnTo>
                  <a:lnTo>
                    <a:pt x="3334" y="3775"/>
                  </a:lnTo>
                  <a:lnTo>
                    <a:pt x="6668" y="2680"/>
                  </a:lnTo>
                  <a:lnTo>
                    <a:pt x="6668" y="1370"/>
                  </a:lnTo>
                  <a:cubicBezTo>
                    <a:pt x="6668" y="1263"/>
                    <a:pt x="6584" y="1180"/>
                    <a:pt x="6465" y="1180"/>
                  </a:cubicBezTo>
                  <a:lnTo>
                    <a:pt x="5870" y="1180"/>
                  </a:lnTo>
                  <a:lnTo>
                    <a:pt x="5870" y="787"/>
                  </a:lnTo>
                  <a:cubicBezTo>
                    <a:pt x="5870" y="679"/>
                    <a:pt x="5787" y="584"/>
                    <a:pt x="5679" y="584"/>
                  </a:cubicBezTo>
                  <a:cubicBezTo>
                    <a:pt x="5572" y="584"/>
                    <a:pt x="5477" y="679"/>
                    <a:pt x="5477" y="787"/>
                  </a:cubicBezTo>
                  <a:lnTo>
                    <a:pt x="5477" y="1180"/>
                  </a:lnTo>
                  <a:lnTo>
                    <a:pt x="4703" y="1180"/>
                  </a:lnTo>
                  <a:lnTo>
                    <a:pt x="4703" y="203"/>
                  </a:lnTo>
                  <a:cubicBezTo>
                    <a:pt x="4703" y="84"/>
                    <a:pt x="4608" y="1"/>
                    <a:pt x="4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116" name="Google Shape;89;p15">
              <a:extLst>
                <a:ext uri="{FF2B5EF4-FFF2-40B4-BE49-F238E27FC236}">
                  <a16:creationId xmlns:a16="http://schemas.microsoft.com/office/drawing/2014/main" id="{1D1D6660-7E88-4260-68F0-3F6D8AFF3356}"/>
                </a:ext>
              </a:extLst>
            </p:cNvPr>
            <p:cNvSpPr/>
            <p:nvPr/>
          </p:nvSpPr>
          <p:spPr>
            <a:xfrm>
              <a:off x="3418738" y="3538750"/>
              <a:ext cx="166700" cy="89625"/>
            </a:xfrm>
            <a:custGeom>
              <a:avLst/>
              <a:gdLst/>
              <a:ahLst/>
              <a:cxnLst/>
              <a:rect l="l" t="t" r="r" b="b"/>
              <a:pathLst>
                <a:path w="6668" h="3585" extrusionOk="0">
                  <a:moveTo>
                    <a:pt x="0" y="1"/>
                  </a:moveTo>
                  <a:lnTo>
                    <a:pt x="0" y="3394"/>
                  </a:lnTo>
                  <a:cubicBezTo>
                    <a:pt x="0" y="3501"/>
                    <a:pt x="83" y="3585"/>
                    <a:pt x="191" y="3585"/>
                  </a:cubicBezTo>
                  <a:lnTo>
                    <a:pt x="6465" y="3585"/>
                  </a:lnTo>
                  <a:cubicBezTo>
                    <a:pt x="6584" y="3585"/>
                    <a:pt x="6668" y="3501"/>
                    <a:pt x="6668" y="3394"/>
                  </a:cubicBezTo>
                  <a:lnTo>
                    <a:pt x="6668" y="1"/>
                  </a:lnTo>
                  <a:lnTo>
                    <a:pt x="3298" y="10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117" name="Google Shape;90;p15">
            <a:extLst>
              <a:ext uri="{FF2B5EF4-FFF2-40B4-BE49-F238E27FC236}">
                <a16:creationId xmlns:a16="http://schemas.microsoft.com/office/drawing/2014/main" id="{BB3E8D0B-78DA-F27C-6D99-0AB08AC1759C}"/>
              </a:ext>
            </a:extLst>
          </p:cNvPr>
          <p:cNvGrpSpPr/>
          <p:nvPr/>
        </p:nvGrpSpPr>
        <p:grpSpPr>
          <a:xfrm>
            <a:off x="5447568" y="3472075"/>
            <a:ext cx="271775" cy="89925"/>
            <a:chOff x="3366038" y="2071900"/>
            <a:chExt cx="271775" cy="89925"/>
          </a:xfrm>
        </p:grpSpPr>
        <p:sp>
          <p:nvSpPr>
            <p:cNvPr id="118" name="Google Shape;91;p15">
              <a:extLst>
                <a:ext uri="{FF2B5EF4-FFF2-40B4-BE49-F238E27FC236}">
                  <a16:creationId xmlns:a16="http://schemas.microsoft.com/office/drawing/2014/main" id="{BDED5AD4-28F5-978E-E46E-5B0C4CEB4657}"/>
                </a:ext>
              </a:extLst>
            </p:cNvPr>
            <p:cNvSpPr/>
            <p:nvPr/>
          </p:nvSpPr>
          <p:spPr>
            <a:xfrm>
              <a:off x="3366038" y="2109125"/>
              <a:ext cx="271775" cy="15500"/>
            </a:xfrm>
            <a:custGeom>
              <a:avLst/>
              <a:gdLst/>
              <a:ahLst/>
              <a:cxnLst/>
              <a:rect l="l" t="t" r="r" b="b"/>
              <a:pathLst>
                <a:path w="10871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0871" y="61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119" name="Google Shape;92;p15">
              <a:extLst>
                <a:ext uri="{FF2B5EF4-FFF2-40B4-BE49-F238E27FC236}">
                  <a16:creationId xmlns:a16="http://schemas.microsoft.com/office/drawing/2014/main" id="{0F4CA145-D755-6665-03A4-219033AC9750}"/>
                </a:ext>
              </a:extLst>
            </p:cNvPr>
            <p:cNvSpPr/>
            <p:nvPr/>
          </p:nvSpPr>
          <p:spPr>
            <a:xfrm>
              <a:off x="3382413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1" y="1"/>
                  </a:moveTo>
                  <a:lnTo>
                    <a:pt x="1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120" name="Google Shape;93;p15">
              <a:extLst>
                <a:ext uri="{FF2B5EF4-FFF2-40B4-BE49-F238E27FC236}">
                  <a16:creationId xmlns:a16="http://schemas.microsoft.com/office/drawing/2014/main" id="{64C42B79-AAC5-5FDC-FB91-255E0F15D44E}"/>
                </a:ext>
              </a:extLst>
            </p:cNvPr>
            <p:cNvSpPr/>
            <p:nvPr/>
          </p:nvSpPr>
          <p:spPr>
            <a:xfrm>
              <a:off x="3589588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0" y="1"/>
                  </a:moveTo>
                  <a:lnTo>
                    <a:pt x="0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121" name="Google Shape;94;p15">
              <a:extLst>
                <a:ext uri="{FF2B5EF4-FFF2-40B4-BE49-F238E27FC236}">
                  <a16:creationId xmlns:a16="http://schemas.microsoft.com/office/drawing/2014/main" id="{EC09430A-7BF7-D6F8-0964-07DCDE637476}"/>
                </a:ext>
              </a:extLst>
            </p:cNvPr>
            <p:cNvSpPr/>
            <p:nvPr/>
          </p:nvSpPr>
          <p:spPr>
            <a:xfrm>
              <a:off x="3376163" y="2090950"/>
              <a:ext cx="20550" cy="51825"/>
            </a:xfrm>
            <a:custGeom>
              <a:avLst/>
              <a:gdLst/>
              <a:ahLst/>
              <a:cxnLst/>
              <a:rect l="l" t="t" r="r" b="b"/>
              <a:pathLst>
                <a:path w="822" h="2073" extrusionOk="0">
                  <a:moveTo>
                    <a:pt x="0" y="1"/>
                  </a:moveTo>
                  <a:lnTo>
                    <a:pt x="0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122" name="Google Shape;95;p15">
              <a:extLst>
                <a:ext uri="{FF2B5EF4-FFF2-40B4-BE49-F238E27FC236}">
                  <a16:creationId xmlns:a16="http://schemas.microsoft.com/office/drawing/2014/main" id="{A874ED49-2644-5F57-8849-90CFC131A682}"/>
                </a:ext>
              </a:extLst>
            </p:cNvPr>
            <p:cNvSpPr/>
            <p:nvPr/>
          </p:nvSpPr>
          <p:spPr>
            <a:xfrm>
              <a:off x="3607138" y="2090950"/>
              <a:ext cx="20575" cy="51825"/>
            </a:xfrm>
            <a:custGeom>
              <a:avLst/>
              <a:gdLst/>
              <a:ahLst/>
              <a:cxnLst/>
              <a:rect l="l" t="t" r="r" b="b"/>
              <a:pathLst>
                <a:path w="823" h="2073" extrusionOk="0">
                  <a:moveTo>
                    <a:pt x="1" y="1"/>
                  </a:moveTo>
                  <a:lnTo>
                    <a:pt x="1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123" name="Google Shape;96;p15">
            <a:extLst>
              <a:ext uri="{FF2B5EF4-FFF2-40B4-BE49-F238E27FC236}">
                <a16:creationId xmlns:a16="http://schemas.microsoft.com/office/drawing/2014/main" id="{EFCB5C7D-BC00-16CE-F176-E56707067D94}"/>
              </a:ext>
            </a:extLst>
          </p:cNvPr>
          <p:cNvGrpSpPr/>
          <p:nvPr/>
        </p:nvGrpSpPr>
        <p:grpSpPr>
          <a:xfrm>
            <a:off x="7631468" y="4809750"/>
            <a:ext cx="163150" cy="233975"/>
            <a:chOff x="5549938" y="3409575"/>
            <a:chExt cx="163150" cy="233975"/>
          </a:xfrm>
        </p:grpSpPr>
        <p:sp>
          <p:nvSpPr>
            <p:cNvPr id="124" name="Google Shape;97;p15">
              <a:extLst>
                <a:ext uri="{FF2B5EF4-FFF2-40B4-BE49-F238E27FC236}">
                  <a16:creationId xmlns:a16="http://schemas.microsoft.com/office/drawing/2014/main" id="{31D9E3A7-0776-776C-3ECF-3E9003AF99E6}"/>
                </a:ext>
              </a:extLst>
            </p:cNvPr>
            <p:cNvSpPr/>
            <p:nvPr/>
          </p:nvSpPr>
          <p:spPr>
            <a:xfrm>
              <a:off x="5549938" y="3480725"/>
              <a:ext cx="163150" cy="162825"/>
            </a:xfrm>
            <a:custGeom>
              <a:avLst/>
              <a:gdLst/>
              <a:ahLst/>
              <a:cxnLst/>
              <a:rect l="l" t="t" r="r" b="b"/>
              <a:pathLst>
                <a:path w="6526" h="6513" extrusionOk="0">
                  <a:moveTo>
                    <a:pt x="3263" y="0"/>
                  </a:moveTo>
                  <a:cubicBezTo>
                    <a:pt x="1465" y="0"/>
                    <a:pt x="1" y="1453"/>
                    <a:pt x="1" y="3251"/>
                  </a:cubicBezTo>
                  <a:cubicBezTo>
                    <a:pt x="1" y="5048"/>
                    <a:pt x="1465" y="6513"/>
                    <a:pt x="3263" y="6513"/>
                  </a:cubicBezTo>
                  <a:cubicBezTo>
                    <a:pt x="5061" y="6513"/>
                    <a:pt x="6525" y="5048"/>
                    <a:pt x="6525" y="3251"/>
                  </a:cubicBezTo>
                  <a:cubicBezTo>
                    <a:pt x="6525" y="1453"/>
                    <a:pt x="5061" y="0"/>
                    <a:pt x="3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125" name="Google Shape;98;p15">
              <a:extLst>
                <a:ext uri="{FF2B5EF4-FFF2-40B4-BE49-F238E27FC236}">
                  <a16:creationId xmlns:a16="http://schemas.microsoft.com/office/drawing/2014/main" id="{631FE6BD-DB85-CEA7-CEB0-BC4BE791E82F}"/>
                </a:ext>
              </a:extLst>
            </p:cNvPr>
            <p:cNvSpPr/>
            <p:nvPr/>
          </p:nvSpPr>
          <p:spPr>
            <a:xfrm>
              <a:off x="5603513" y="3460475"/>
              <a:ext cx="56000" cy="39625"/>
            </a:xfrm>
            <a:custGeom>
              <a:avLst/>
              <a:gdLst/>
              <a:ahLst/>
              <a:cxnLst/>
              <a:rect l="l" t="t" r="r" b="b"/>
              <a:pathLst>
                <a:path w="2240" h="1585" extrusionOk="0">
                  <a:moveTo>
                    <a:pt x="251" y="1"/>
                  </a:moveTo>
                  <a:cubicBezTo>
                    <a:pt x="108" y="1"/>
                    <a:pt x="1" y="120"/>
                    <a:pt x="1" y="251"/>
                  </a:cubicBezTo>
                  <a:lnTo>
                    <a:pt x="1" y="1584"/>
                  </a:lnTo>
                  <a:lnTo>
                    <a:pt x="2239" y="1584"/>
                  </a:lnTo>
                  <a:lnTo>
                    <a:pt x="2239" y="251"/>
                  </a:lnTo>
                  <a:cubicBezTo>
                    <a:pt x="2239" y="120"/>
                    <a:pt x="2132" y="1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126" name="Google Shape;99;p15">
              <a:extLst>
                <a:ext uri="{FF2B5EF4-FFF2-40B4-BE49-F238E27FC236}">
                  <a16:creationId xmlns:a16="http://schemas.microsoft.com/office/drawing/2014/main" id="{97F2E9AF-2950-FAE4-F323-F07657C85D0A}"/>
                </a:ext>
              </a:extLst>
            </p:cNvPr>
            <p:cNvSpPr/>
            <p:nvPr/>
          </p:nvSpPr>
          <p:spPr>
            <a:xfrm>
              <a:off x="5626738" y="3409575"/>
              <a:ext cx="74150" cy="42600"/>
            </a:xfrm>
            <a:custGeom>
              <a:avLst/>
              <a:gdLst/>
              <a:ahLst/>
              <a:cxnLst/>
              <a:rect l="l" t="t" r="r" b="b"/>
              <a:pathLst>
                <a:path w="2966" h="1704" extrusionOk="0">
                  <a:moveTo>
                    <a:pt x="703" y="1"/>
                  </a:moveTo>
                  <a:cubicBezTo>
                    <a:pt x="310" y="1"/>
                    <a:pt x="1" y="310"/>
                    <a:pt x="1" y="703"/>
                  </a:cubicBezTo>
                  <a:lnTo>
                    <a:pt x="1" y="1703"/>
                  </a:lnTo>
                  <a:lnTo>
                    <a:pt x="394" y="1703"/>
                  </a:lnTo>
                  <a:lnTo>
                    <a:pt x="394" y="703"/>
                  </a:lnTo>
                  <a:cubicBezTo>
                    <a:pt x="394" y="536"/>
                    <a:pt x="536" y="393"/>
                    <a:pt x="703" y="393"/>
                  </a:cubicBezTo>
                  <a:lnTo>
                    <a:pt x="1120" y="393"/>
                  </a:lnTo>
                  <a:cubicBezTo>
                    <a:pt x="1298" y="393"/>
                    <a:pt x="1441" y="536"/>
                    <a:pt x="1441" y="703"/>
                  </a:cubicBezTo>
                  <a:cubicBezTo>
                    <a:pt x="1441" y="1096"/>
                    <a:pt x="1763" y="1417"/>
                    <a:pt x="2144" y="1417"/>
                  </a:cubicBezTo>
                  <a:lnTo>
                    <a:pt x="2775" y="1417"/>
                  </a:lnTo>
                  <a:cubicBezTo>
                    <a:pt x="2882" y="1417"/>
                    <a:pt x="2965" y="1334"/>
                    <a:pt x="2965" y="1215"/>
                  </a:cubicBezTo>
                  <a:cubicBezTo>
                    <a:pt x="2965" y="1108"/>
                    <a:pt x="2882" y="1025"/>
                    <a:pt x="2775" y="1025"/>
                  </a:cubicBezTo>
                  <a:lnTo>
                    <a:pt x="2144" y="1025"/>
                  </a:lnTo>
                  <a:cubicBezTo>
                    <a:pt x="1977" y="1025"/>
                    <a:pt x="1834" y="882"/>
                    <a:pt x="1834" y="703"/>
                  </a:cubicBezTo>
                  <a:cubicBezTo>
                    <a:pt x="1834" y="310"/>
                    <a:pt x="1513" y="1"/>
                    <a:pt x="1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sp>
        <p:nvSpPr>
          <p:cNvPr id="127" name="Google Shape;76;p15">
            <a:extLst>
              <a:ext uri="{FF2B5EF4-FFF2-40B4-BE49-F238E27FC236}">
                <a16:creationId xmlns:a16="http://schemas.microsoft.com/office/drawing/2014/main" id="{5068AD95-AE38-E1C6-0529-C78F8E0C6261}"/>
              </a:ext>
            </a:extLst>
          </p:cNvPr>
          <p:cNvSpPr txBox="1"/>
          <p:nvPr/>
        </p:nvSpPr>
        <p:spPr>
          <a:xfrm>
            <a:off x="8141068" y="4841223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76;p15">
            <a:extLst>
              <a:ext uri="{FF2B5EF4-FFF2-40B4-BE49-F238E27FC236}">
                <a16:creationId xmlns:a16="http://schemas.microsoft.com/office/drawing/2014/main" id="{F979BFD9-B4C1-4DCB-DE43-0AB8F901535E}"/>
              </a:ext>
            </a:extLst>
          </p:cNvPr>
          <p:cNvSpPr txBox="1"/>
          <p:nvPr/>
        </p:nvSpPr>
        <p:spPr>
          <a:xfrm>
            <a:off x="8163380" y="3264799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76;p15">
            <a:extLst>
              <a:ext uri="{FF2B5EF4-FFF2-40B4-BE49-F238E27FC236}">
                <a16:creationId xmlns:a16="http://schemas.microsoft.com/office/drawing/2014/main" id="{6C8DE371-0E62-C1C7-AF4B-6C8073CAD2BA}"/>
              </a:ext>
            </a:extLst>
          </p:cNvPr>
          <p:cNvSpPr txBox="1"/>
          <p:nvPr/>
        </p:nvSpPr>
        <p:spPr>
          <a:xfrm>
            <a:off x="2900680" y="3264799"/>
            <a:ext cx="2167213" cy="73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92511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919294-21DC-66C6-E1A4-5C4949ED9DF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38350F-7ED2-AA0B-1525-7186557627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A2F48-BA28-4ABD-AE1D-A2C9B2C1DCC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58B37-17F2-4363-A585-2968A5D0E6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B864AF-B016-D16D-0FE8-0C4D7CD64BD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</a:p>
          <a:p>
            <a:r>
              <a:rPr lang="en-IN" dirty="0"/>
              <a:t>Ministry of Agriculture &amp; Farmers Welfare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52279AA-1E78-418D-BD1D-87AECAB2D2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6568268"/>
              </p:ext>
            </p:extLst>
          </p:nvPr>
        </p:nvGraphicFramePr>
        <p:xfrm>
          <a:off x="1990725" y="2438400"/>
          <a:ext cx="9483725" cy="3576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34756750-8517-D407-E069-55DEBB770C0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>
            <a:fillRect/>
          </a:stretch>
        </p:blipFill>
        <p:spPr>
          <a:xfrm>
            <a:off x="1544638" y="69850"/>
            <a:ext cx="360362" cy="539750"/>
          </a:xfrm>
        </p:spPr>
      </p:pic>
    </p:spTree>
    <p:extLst>
      <p:ext uri="{BB962C8B-B14F-4D97-AF65-F5344CB8AC3E}">
        <p14:creationId xmlns:p14="http://schemas.microsoft.com/office/powerpoint/2010/main" val="3755332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B243A9F-8A83-5B2A-FD1A-521FE19D0F8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59EFA51-ADDD-39E3-0C2B-82F28FC52EA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388B4-0D44-4776-A724-31BBDAA664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145C0B-5D47-458E-9014-4EB6C40EFC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71EA00-7E71-20E9-DEEE-D15B0C51436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</a:p>
          <a:p>
            <a:r>
              <a:rPr lang="en-IN" dirty="0"/>
              <a:t>Ministry of Agriculture &amp; Farmers Welfare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307D51B-8B0C-44E9-A998-51E91EA359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0838959"/>
              </p:ext>
            </p:extLst>
          </p:nvPr>
        </p:nvGraphicFramePr>
        <p:xfrm>
          <a:off x="1784349" y="1828800"/>
          <a:ext cx="10123171" cy="465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6EC8D56D-548C-AB04-6E28-1A3E16D996A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>
            <a:fillRect/>
          </a:stretch>
        </p:blipFill>
        <p:spPr>
          <a:xfrm>
            <a:off x="1544638" y="69850"/>
            <a:ext cx="360362" cy="539750"/>
          </a:xfrm>
        </p:spPr>
      </p:pic>
    </p:spTree>
    <p:extLst>
      <p:ext uri="{BB962C8B-B14F-4D97-AF65-F5344CB8AC3E}">
        <p14:creationId xmlns:p14="http://schemas.microsoft.com/office/powerpoint/2010/main" val="461244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38283-B5EE-47CA-B20B-FD5EC0F44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hi-IN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शासन में पारदर्शिता</a:t>
            </a:r>
            <a:r>
              <a:rPr lang="en-IN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hi-IN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लोगों के प्रति अधिक जिम्मेदारी और जवाबदेही की भावना की ओर ले जाती है, जो बदले में कार्य संस्कृति और सरकारी योजनाओं के प्रभाव में बदलाव लाती है।"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CE032-48E6-4C9A-A476-B4A38E0AC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i-IN" sz="1800" dirty="0">
                <a:solidFill>
                  <a:srgbClr val="4F4F4F"/>
                </a:solidFill>
                <a:ea typeface="HK Grotesk SemiBold Italic" pitchFamily="34" charset="-122"/>
                <a:cs typeface="HK Grotesk SemiBold Italic" pitchFamily="34" charset="-120"/>
              </a:rPr>
              <a:t>भारत के माननीय प्रधान मंत्री जी,</a:t>
            </a:r>
            <a:endParaRPr lang="en-IN" sz="1800" dirty="0">
              <a:solidFill>
                <a:srgbClr val="4F4F4F"/>
              </a:solidFill>
              <a:ea typeface="HK Grotesk SemiBold Italic" pitchFamily="34" charset="-122"/>
              <a:cs typeface="HK Grotesk SemiBold Italic" pitchFamily="34" charset="-120"/>
            </a:endParaRPr>
          </a:p>
          <a:p>
            <a:pPr>
              <a:spcBef>
                <a:spcPts val="0"/>
              </a:spcBef>
            </a:pPr>
            <a:r>
              <a:rPr lang="hi-IN" sz="1800" dirty="0">
                <a:solidFill>
                  <a:srgbClr val="4F4F4F"/>
                </a:solidFill>
                <a:ea typeface="HK Grotesk SemiBold Italic" pitchFamily="34" charset="-122"/>
                <a:cs typeface="HK Grotesk SemiBold Italic" pitchFamily="34" charset="-120"/>
              </a:rPr>
              <a:t>श्री नरेंद्र मोदी</a:t>
            </a:r>
            <a:endParaRPr lang="en-IN" sz="180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1CBFF52-B980-4443-A087-06EB928FC1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r="3293"/>
          <a:stretch/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9244E56-E5A9-1790-6873-7FED92E3A7C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29273B-653B-AA51-5073-190FF81A3C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</a:p>
          <a:p>
            <a:r>
              <a:rPr lang="en-IN" dirty="0"/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344704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9E3CCD-9F1D-4DB3-843C-3E7D9A029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hi-IN" sz="5000" dirty="0"/>
              <a:t>प्रस्तुति का शीर्षक</a:t>
            </a: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1B787-AAE9-4029-8434-094563F41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hi-IN" sz="3000" dirty="0"/>
              <a:t>आपकी प्रस्तुति का एक लंबा उप</a:t>
            </a:r>
            <a:r>
              <a:rPr lang="en-IN" sz="3000" dirty="0"/>
              <a:t> </a:t>
            </a:r>
            <a:r>
              <a:rPr lang="hi-IN" sz="3000" dirty="0"/>
              <a:t>शीर्षक</a:t>
            </a:r>
            <a:endParaRPr lang="en-US" sz="3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4B6D7-2F42-4002-BEA1-E4C2CC7452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 algn="ctr"/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EAC3085-AD6C-8040-2786-BBCC5F363BA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 r="1248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1AD4C0-7DDC-6897-ADFA-4A051959ED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Ministry of Agriculture &amp; Farmers Welfare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630DA8-3073-CA1D-0D96-835CA1F390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i-IN" dirty="0"/>
              <a:t>कृषि एवं किसान कल्याण मंत्रालय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7071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B9C70B-83E8-4D99-A5AB-ABB7A999A7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hi-IN" sz="5000" dirty="0"/>
              <a:t>प्रस्तुति का शीर्षक</a:t>
            </a: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EC9A2-14C9-4DF2-A377-0F8FE5B64D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hi-IN" sz="3000" dirty="0"/>
              <a:t>आपकी प्रस्तुति का एक लंबा उप</a:t>
            </a:r>
            <a:r>
              <a:rPr lang="en-IN" sz="3000" dirty="0"/>
              <a:t> </a:t>
            </a:r>
            <a:r>
              <a:rPr lang="hi-IN" sz="3000" dirty="0"/>
              <a:t>शीर्षक</a:t>
            </a:r>
            <a:endParaRPr lang="en-US" sz="3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9A5A0-8BE2-4F87-BFC2-1047898993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 algn="ctr"/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672FC6E-AAAC-F0FE-F053-705D65E3FA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24D8DF4-750B-2DAB-BD9B-37334FF793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69060CC-4EF7-6C98-1B64-4DED31FF79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</a:p>
          <a:p>
            <a:r>
              <a:rPr lang="en-IN" dirty="0"/>
              <a:t>Ministry of Agriculture &amp; Farmers Welfare</a:t>
            </a:r>
          </a:p>
        </p:txBody>
      </p:sp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EB39C90C-40C9-CD45-9F04-49432BBB879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>
            <a:fillRect/>
          </a:stretch>
        </p:blipFill>
        <p:spPr>
          <a:xfrm>
            <a:off x="676275" y="350838"/>
            <a:ext cx="582613" cy="954087"/>
          </a:xfrm>
        </p:spPr>
      </p:pic>
    </p:spTree>
    <p:extLst>
      <p:ext uri="{BB962C8B-B14F-4D97-AF65-F5344CB8AC3E}">
        <p14:creationId xmlns:p14="http://schemas.microsoft.com/office/powerpoint/2010/main" val="380418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10">
            <a:extLst>
              <a:ext uri="{FF2B5EF4-FFF2-40B4-BE49-F238E27FC236}">
                <a16:creationId xmlns:a16="http://schemas.microsoft.com/office/drawing/2014/main" id="{4C530DBE-87D5-4879-A649-2EA919A8558B}"/>
              </a:ext>
            </a:extLst>
          </p:cNvPr>
          <p:cNvSpPr/>
          <p:nvPr/>
        </p:nvSpPr>
        <p:spPr>
          <a:xfrm>
            <a:off x="2473323" y="849269"/>
            <a:ext cx="7245351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hi-IN" sz="3400" b="1" dirty="0">
                <a:solidFill>
                  <a:srgbClr val="385723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rgbClr val="385723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rgbClr val="385723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32" name="Object11">
            <a:extLst>
              <a:ext uri="{FF2B5EF4-FFF2-40B4-BE49-F238E27FC236}">
                <a16:creationId xmlns:a16="http://schemas.microsoft.com/office/drawing/2014/main" id="{C9AEC517-7268-4C16-A944-D9CFB82DC9EE}"/>
              </a:ext>
            </a:extLst>
          </p:cNvPr>
          <p:cNvSpPr/>
          <p:nvPr/>
        </p:nvSpPr>
        <p:spPr>
          <a:xfrm>
            <a:off x="2559049" y="1801771"/>
            <a:ext cx="3536950" cy="3432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IN" sz="2600" b="1" dirty="0">
                <a:solidFill>
                  <a:srgbClr val="385723"/>
                </a:solidFill>
              </a:rPr>
              <a:t>1. </a:t>
            </a:r>
            <a:r>
              <a:rPr lang="hi-IN" sz="2600" b="1" dirty="0">
                <a:solidFill>
                  <a:srgbClr val="385723"/>
                </a:solidFill>
              </a:rPr>
              <a:t>परिचय</a:t>
            </a:r>
            <a:endParaRPr lang="en-US" sz="2600" b="1" dirty="0">
              <a:solidFill>
                <a:srgbClr val="385723"/>
              </a:solidFill>
            </a:endParaRPr>
          </a:p>
        </p:txBody>
      </p:sp>
      <p:sp>
        <p:nvSpPr>
          <p:cNvPr id="33" name="Object12">
            <a:extLst>
              <a:ext uri="{FF2B5EF4-FFF2-40B4-BE49-F238E27FC236}">
                <a16:creationId xmlns:a16="http://schemas.microsoft.com/office/drawing/2014/main" id="{2818D967-415E-48E0-830A-AB40973CEB59}"/>
              </a:ext>
            </a:extLst>
          </p:cNvPr>
          <p:cNvSpPr/>
          <p:nvPr/>
        </p:nvSpPr>
        <p:spPr>
          <a:xfrm>
            <a:off x="6642099" y="1789070"/>
            <a:ext cx="3721099" cy="355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385723"/>
                </a:solidFill>
              </a:rPr>
              <a:t>4. </a:t>
            </a:r>
            <a:r>
              <a:rPr lang="hi-IN" sz="2400" b="1" dirty="0">
                <a:solidFill>
                  <a:srgbClr val="385723"/>
                </a:solidFill>
              </a:rPr>
              <a:t>समय</a:t>
            </a:r>
            <a:r>
              <a:rPr lang="en-IN" sz="2400" b="1" dirty="0">
                <a:solidFill>
                  <a:srgbClr val="385723"/>
                </a:solidFill>
              </a:rPr>
              <a:t> </a:t>
            </a:r>
            <a:r>
              <a:rPr lang="hi-IN" sz="2400" b="1" dirty="0">
                <a:solidFill>
                  <a:srgbClr val="385723"/>
                </a:solidFill>
              </a:rPr>
              <a:t>सीमा</a:t>
            </a:r>
            <a:endParaRPr lang="en-IN" sz="2400" b="1" dirty="0">
              <a:solidFill>
                <a:srgbClr val="385723"/>
              </a:solidFill>
            </a:endParaRPr>
          </a:p>
        </p:txBody>
      </p:sp>
      <p:sp>
        <p:nvSpPr>
          <p:cNvPr id="34" name="Object13">
            <a:extLst>
              <a:ext uri="{FF2B5EF4-FFF2-40B4-BE49-F238E27FC236}">
                <a16:creationId xmlns:a16="http://schemas.microsoft.com/office/drawing/2014/main" id="{30739488-EB20-4D52-A7C3-0EFF10650F55}"/>
              </a:ext>
            </a:extLst>
          </p:cNvPr>
          <p:cNvSpPr/>
          <p:nvPr/>
        </p:nvSpPr>
        <p:spPr>
          <a:xfrm>
            <a:off x="2559049" y="3288030"/>
            <a:ext cx="3536950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385723"/>
                </a:solidFill>
              </a:rPr>
              <a:t>2. </a:t>
            </a:r>
            <a:r>
              <a:rPr lang="hi-IN" sz="2400" b="1" dirty="0">
                <a:solidFill>
                  <a:srgbClr val="385723"/>
                </a:solidFill>
              </a:rPr>
              <a:t>मंत्रालय का अवलोकन</a:t>
            </a:r>
            <a:endParaRPr lang="en-IN" sz="2400" b="1" dirty="0">
              <a:solidFill>
                <a:srgbClr val="385723"/>
              </a:solidFill>
            </a:endParaRPr>
          </a:p>
        </p:txBody>
      </p:sp>
      <p:sp>
        <p:nvSpPr>
          <p:cNvPr id="35" name="Object14">
            <a:extLst>
              <a:ext uri="{FF2B5EF4-FFF2-40B4-BE49-F238E27FC236}">
                <a16:creationId xmlns:a16="http://schemas.microsoft.com/office/drawing/2014/main" id="{69083DB0-90CC-4E8A-A46C-F159E2D74BF9}"/>
              </a:ext>
            </a:extLst>
          </p:cNvPr>
          <p:cNvSpPr/>
          <p:nvPr/>
        </p:nvSpPr>
        <p:spPr>
          <a:xfrm>
            <a:off x="6642099" y="3170195"/>
            <a:ext cx="3368674" cy="508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385723"/>
                </a:solidFill>
              </a:rPr>
              <a:t>5. </a:t>
            </a:r>
            <a:r>
              <a:rPr lang="hi-IN" sz="2400" b="1" dirty="0" err="1">
                <a:solidFill>
                  <a:srgbClr val="385723"/>
                </a:solidFill>
              </a:rPr>
              <a:t>फंड</a:t>
            </a:r>
            <a:r>
              <a:rPr lang="hi-IN" sz="2400" b="1" dirty="0">
                <a:solidFill>
                  <a:srgbClr val="385723"/>
                </a:solidFill>
              </a:rPr>
              <a:t> का उपयोग</a:t>
            </a:r>
            <a:endParaRPr lang="en-IN" sz="2400" b="1" dirty="0">
              <a:solidFill>
                <a:srgbClr val="385723"/>
              </a:solidFill>
            </a:endParaRPr>
          </a:p>
        </p:txBody>
      </p:sp>
      <p:sp>
        <p:nvSpPr>
          <p:cNvPr id="36" name="Object15">
            <a:extLst>
              <a:ext uri="{FF2B5EF4-FFF2-40B4-BE49-F238E27FC236}">
                <a16:creationId xmlns:a16="http://schemas.microsoft.com/office/drawing/2014/main" id="{11276401-B218-459C-9523-8B635B6F24FF}"/>
              </a:ext>
            </a:extLst>
          </p:cNvPr>
          <p:cNvSpPr/>
          <p:nvPr/>
        </p:nvSpPr>
        <p:spPr>
          <a:xfrm>
            <a:off x="2559049" y="4712017"/>
            <a:ext cx="3343275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385723"/>
                </a:solidFill>
              </a:rPr>
              <a:t>3. </a:t>
            </a:r>
            <a:r>
              <a:rPr lang="hi-IN" sz="2400" b="1" dirty="0">
                <a:solidFill>
                  <a:srgbClr val="385723"/>
                </a:solidFill>
              </a:rPr>
              <a:t>गतिविधि की स्थिति</a:t>
            </a:r>
            <a:endParaRPr lang="en-IN" sz="2400" b="1" dirty="0">
              <a:solidFill>
                <a:srgbClr val="385723"/>
              </a:solidFill>
            </a:endParaRPr>
          </a:p>
        </p:txBody>
      </p:sp>
      <p:sp>
        <p:nvSpPr>
          <p:cNvPr id="37" name="Object16">
            <a:extLst>
              <a:ext uri="{FF2B5EF4-FFF2-40B4-BE49-F238E27FC236}">
                <a16:creationId xmlns:a16="http://schemas.microsoft.com/office/drawing/2014/main" id="{2626036B-0211-4701-ACA4-82E6D6D91B26}"/>
              </a:ext>
            </a:extLst>
          </p:cNvPr>
          <p:cNvSpPr/>
          <p:nvPr/>
        </p:nvSpPr>
        <p:spPr>
          <a:xfrm>
            <a:off x="6642100" y="4679950"/>
            <a:ext cx="336867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385723"/>
                </a:solidFill>
              </a:rPr>
              <a:t>6. </a:t>
            </a:r>
            <a:r>
              <a:rPr lang="hi-IN" sz="2400" b="1" dirty="0">
                <a:solidFill>
                  <a:srgbClr val="385723"/>
                </a:solidFill>
              </a:rPr>
              <a:t>आगे का रास्ता</a:t>
            </a:r>
            <a:endParaRPr lang="en-US" sz="2400" b="1" dirty="0">
              <a:solidFill>
                <a:srgbClr val="385723"/>
              </a:solidFill>
            </a:endParaRPr>
          </a:p>
        </p:txBody>
      </p:sp>
      <p:sp>
        <p:nvSpPr>
          <p:cNvPr id="38" name="Object17">
            <a:extLst>
              <a:ext uri="{FF2B5EF4-FFF2-40B4-BE49-F238E27FC236}">
                <a16:creationId xmlns:a16="http://schemas.microsoft.com/office/drawing/2014/main" id="{894811D2-E42B-4F3D-A058-90F20AC50B20}"/>
              </a:ext>
            </a:extLst>
          </p:cNvPr>
          <p:cNvSpPr/>
          <p:nvPr/>
        </p:nvSpPr>
        <p:spPr>
          <a:xfrm>
            <a:off x="2832100" y="2162176"/>
            <a:ext cx="307022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Object18">
            <a:extLst>
              <a:ext uri="{FF2B5EF4-FFF2-40B4-BE49-F238E27FC236}">
                <a16:creationId xmlns:a16="http://schemas.microsoft.com/office/drawing/2014/main" id="{E0AC41F6-FFE2-4E7F-8A93-B8B105A0ED54}"/>
              </a:ext>
            </a:extLst>
          </p:cNvPr>
          <p:cNvSpPr/>
          <p:nvPr/>
        </p:nvSpPr>
        <p:spPr>
          <a:xfrm>
            <a:off x="6965949" y="2162176"/>
            <a:ext cx="304482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Object19">
            <a:extLst>
              <a:ext uri="{FF2B5EF4-FFF2-40B4-BE49-F238E27FC236}">
                <a16:creationId xmlns:a16="http://schemas.microsoft.com/office/drawing/2014/main" id="{9FF60DEB-397D-4A12-84E1-87B6A175B1BD}"/>
              </a:ext>
            </a:extLst>
          </p:cNvPr>
          <p:cNvSpPr/>
          <p:nvPr/>
        </p:nvSpPr>
        <p:spPr>
          <a:xfrm>
            <a:off x="2832100" y="3651250"/>
            <a:ext cx="2921000" cy="527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Object20">
            <a:extLst>
              <a:ext uri="{FF2B5EF4-FFF2-40B4-BE49-F238E27FC236}">
                <a16:creationId xmlns:a16="http://schemas.microsoft.com/office/drawing/2014/main" id="{C6E72F5B-A84F-4DE8-963A-ADCC86682F7D}"/>
              </a:ext>
            </a:extLst>
          </p:cNvPr>
          <p:cNvSpPr/>
          <p:nvPr/>
        </p:nvSpPr>
        <p:spPr>
          <a:xfrm>
            <a:off x="6921500" y="3651250"/>
            <a:ext cx="308927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Object21">
            <a:extLst>
              <a:ext uri="{FF2B5EF4-FFF2-40B4-BE49-F238E27FC236}">
                <a16:creationId xmlns:a16="http://schemas.microsoft.com/office/drawing/2014/main" id="{3BE9A556-783D-4C44-9C7A-BCE5DBA50D3A}"/>
              </a:ext>
            </a:extLst>
          </p:cNvPr>
          <p:cNvSpPr/>
          <p:nvPr/>
        </p:nvSpPr>
        <p:spPr>
          <a:xfrm>
            <a:off x="2832099" y="5073650"/>
            <a:ext cx="307022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Object22">
            <a:extLst>
              <a:ext uri="{FF2B5EF4-FFF2-40B4-BE49-F238E27FC236}">
                <a16:creationId xmlns:a16="http://schemas.microsoft.com/office/drawing/2014/main" id="{45365D00-065D-4EAA-86CD-8F5DB6762727}"/>
              </a:ext>
            </a:extLst>
          </p:cNvPr>
          <p:cNvSpPr/>
          <p:nvPr/>
        </p:nvSpPr>
        <p:spPr>
          <a:xfrm>
            <a:off x="6965949" y="5086350"/>
            <a:ext cx="3159126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ECC3B9B-DD90-B128-DE80-B7D9D6E37A2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FD49F2-669C-5213-AB97-12518704F6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E57E2-28C0-CA51-0208-0B413A092A5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</a:p>
          <a:p>
            <a:r>
              <a:rPr lang="en-IN" dirty="0"/>
              <a:t>Ministry of Agriculture &amp; Farmers Welfare</a:t>
            </a:r>
          </a:p>
        </p:txBody>
      </p:sp>
      <p:pic>
        <p:nvPicPr>
          <p:cNvPr id="19" name="Picture Placeholder 9">
            <a:extLst>
              <a:ext uri="{FF2B5EF4-FFF2-40B4-BE49-F238E27FC236}">
                <a16:creationId xmlns:a16="http://schemas.microsoft.com/office/drawing/2014/main" id="{1C7C1AC9-6D00-61D8-BF1E-C1CC6F8C2D31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>
            <a:fillRect/>
          </a:stretch>
        </p:blipFill>
        <p:spPr>
          <a:xfrm>
            <a:off x="676275" y="350838"/>
            <a:ext cx="582613" cy="954087"/>
          </a:xfrm>
        </p:spPr>
      </p:pic>
    </p:spTree>
    <p:extLst>
      <p:ext uri="{BB962C8B-B14F-4D97-AF65-F5344CB8AC3E}">
        <p14:creationId xmlns:p14="http://schemas.microsoft.com/office/powerpoint/2010/main" val="192351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>
            <a:extLst>
              <a:ext uri="{FF2B5EF4-FFF2-40B4-BE49-F238E27FC236}">
                <a16:creationId xmlns:a16="http://schemas.microsoft.com/office/drawing/2014/main" id="{CD4B2674-FAB4-441B-9C7E-84CAEC9A3F82}"/>
              </a:ext>
            </a:extLst>
          </p:cNvPr>
          <p:cNvSpPr/>
          <p:nvPr/>
        </p:nvSpPr>
        <p:spPr>
          <a:xfrm>
            <a:off x="2473324" y="4081463"/>
            <a:ext cx="5768974" cy="520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385723"/>
                </a:solidFill>
              </a:rPr>
              <a:t>4. </a:t>
            </a:r>
            <a:r>
              <a:rPr lang="hi-IN" sz="2400" b="1" dirty="0">
                <a:solidFill>
                  <a:srgbClr val="385723"/>
                </a:solidFill>
              </a:rPr>
              <a:t>समय</a:t>
            </a:r>
            <a:r>
              <a:rPr lang="en-IN" sz="2400" b="1" dirty="0">
                <a:solidFill>
                  <a:srgbClr val="385723"/>
                </a:solidFill>
              </a:rPr>
              <a:t> </a:t>
            </a:r>
            <a:r>
              <a:rPr lang="hi-IN" sz="2400" b="1" dirty="0">
                <a:solidFill>
                  <a:srgbClr val="385723"/>
                </a:solidFill>
              </a:rPr>
              <a:t>सीमा</a:t>
            </a:r>
            <a:endParaRPr lang="en-IN" sz="2400" b="1" dirty="0">
              <a:solidFill>
                <a:srgbClr val="385723"/>
              </a:solidFill>
            </a:endParaRPr>
          </a:p>
        </p:txBody>
      </p:sp>
      <p:sp>
        <p:nvSpPr>
          <p:cNvPr id="13" name="Object12">
            <a:extLst>
              <a:ext uri="{FF2B5EF4-FFF2-40B4-BE49-F238E27FC236}">
                <a16:creationId xmlns:a16="http://schemas.microsoft.com/office/drawing/2014/main" id="{EA09A6C9-E6B1-45A0-B353-64EF8B7CB83A}"/>
              </a:ext>
            </a:extLst>
          </p:cNvPr>
          <p:cNvSpPr/>
          <p:nvPr/>
        </p:nvSpPr>
        <p:spPr>
          <a:xfrm>
            <a:off x="2473324" y="2584884"/>
            <a:ext cx="5768974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385723"/>
                </a:solidFill>
              </a:rPr>
              <a:t>2. </a:t>
            </a:r>
            <a:r>
              <a:rPr lang="hi-IN" sz="2400" b="1" dirty="0">
                <a:solidFill>
                  <a:srgbClr val="385723"/>
                </a:solidFill>
              </a:rPr>
              <a:t>मंत्रालय का अवलोकन</a:t>
            </a:r>
            <a:endParaRPr lang="en-IN" sz="2400" b="1" dirty="0">
              <a:solidFill>
                <a:srgbClr val="385723"/>
              </a:solidFill>
            </a:endParaRPr>
          </a:p>
        </p:txBody>
      </p:sp>
      <p:sp>
        <p:nvSpPr>
          <p:cNvPr id="14" name="Object13">
            <a:extLst>
              <a:ext uri="{FF2B5EF4-FFF2-40B4-BE49-F238E27FC236}">
                <a16:creationId xmlns:a16="http://schemas.microsoft.com/office/drawing/2014/main" id="{5CE89F62-70B7-46A1-83A5-25B2002107EC}"/>
              </a:ext>
            </a:extLst>
          </p:cNvPr>
          <p:cNvSpPr/>
          <p:nvPr/>
        </p:nvSpPr>
        <p:spPr>
          <a:xfrm>
            <a:off x="2473324" y="1876499"/>
            <a:ext cx="5768975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IN" sz="2400" b="1" dirty="0">
                <a:solidFill>
                  <a:srgbClr val="385723"/>
                </a:solidFill>
              </a:rPr>
              <a:t>1. </a:t>
            </a:r>
            <a:r>
              <a:rPr lang="hi-IN" sz="2400" b="1" dirty="0">
                <a:solidFill>
                  <a:srgbClr val="385723"/>
                </a:solidFill>
              </a:rPr>
              <a:t>परिचय</a:t>
            </a:r>
            <a:endParaRPr lang="en-US" sz="2400" b="1" dirty="0">
              <a:solidFill>
                <a:srgbClr val="385723"/>
              </a:solidFill>
            </a:endParaRPr>
          </a:p>
        </p:txBody>
      </p:sp>
      <p:sp>
        <p:nvSpPr>
          <p:cNvPr id="15" name="Object14">
            <a:extLst>
              <a:ext uri="{FF2B5EF4-FFF2-40B4-BE49-F238E27FC236}">
                <a16:creationId xmlns:a16="http://schemas.microsoft.com/office/drawing/2014/main" id="{1A47A34D-0697-4290-A0A6-D2AAE5E9E834}"/>
              </a:ext>
            </a:extLst>
          </p:cNvPr>
          <p:cNvSpPr/>
          <p:nvPr/>
        </p:nvSpPr>
        <p:spPr>
          <a:xfrm>
            <a:off x="2473324" y="4741068"/>
            <a:ext cx="5768974" cy="520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385723"/>
                </a:solidFill>
              </a:rPr>
              <a:t>5. </a:t>
            </a:r>
            <a:r>
              <a:rPr lang="hi-IN" sz="2400" b="1" dirty="0" err="1">
                <a:solidFill>
                  <a:srgbClr val="385723"/>
                </a:solidFill>
              </a:rPr>
              <a:t>फंड</a:t>
            </a:r>
            <a:r>
              <a:rPr lang="hi-IN" sz="2400" b="1" dirty="0">
                <a:solidFill>
                  <a:srgbClr val="385723"/>
                </a:solidFill>
              </a:rPr>
              <a:t> का उपयोग</a:t>
            </a:r>
            <a:endParaRPr lang="en-IN" sz="2400" b="1" dirty="0">
              <a:solidFill>
                <a:srgbClr val="385723"/>
              </a:solidFill>
            </a:endParaRPr>
          </a:p>
        </p:txBody>
      </p:sp>
      <p:sp>
        <p:nvSpPr>
          <p:cNvPr id="16" name="Object15">
            <a:extLst>
              <a:ext uri="{FF2B5EF4-FFF2-40B4-BE49-F238E27FC236}">
                <a16:creationId xmlns:a16="http://schemas.microsoft.com/office/drawing/2014/main" id="{96BA1CAF-1DFA-41B5-A6F7-846AA117E4AA}"/>
              </a:ext>
            </a:extLst>
          </p:cNvPr>
          <p:cNvSpPr/>
          <p:nvPr/>
        </p:nvSpPr>
        <p:spPr>
          <a:xfrm>
            <a:off x="2473324" y="3319897"/>
            <a:ext cx="5768974" cy="5206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385723"/>
                </a:solidFill>
              </a:rPr>
              <a:t>3. </a:t>
            </a:r>
            <a:r>
              <a:rPr lang="hi-IN" sz="2400" b="1" dirty="0">
                <a:solidFill>
                  <a:srgbClr val="385723"/>
                </a:solidFill>
              </a:rPr>
              <a:t>गतिविधि की स्थिति</a:t>
            </a:r>
            <a:endParaRPr lang="en-IN" sz="2400" b="1" dirty="0">
              <a:solidFill>
                <a:srgbClr val="385723"/>
              </a:solidFill>
            </a:endParaRPr>
          </a:p>
        </p:txBody>
      </p:sp>
      <p:sp>
        <p:nvSpPr>
          <p:cNvPr id="17" name="Object16">
            <a:extLst>
              <a:ext uri="{FF2B5EF4-FFF2-40B4-BE49-F238E27FC236}">
                <a16:creationId xmlns:a16="http://schemas.microsoft.com/office/drawing/2014/main" id="{341C3462-D7C7-4211-AA8D-63248247D4E9}"/>
              </a:ext>
            </a:extLst>
          </p:cNvPr>
          <p:cNvSpPr/>
          <p:nvPr/>
        </p:nvSpPr>
        <p:spPr>
          <a:xfrm>
            <a:off x="2473325" y="5422899"/>
            <a:ext cx="5768974" cy="6131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385723"/>
                </a:solidFill>
              </a:rPr>
              <a:t>6. </a:t>
            </a:r>
            <a:r>
              <a:rPr lang="hi-IN" sz="2400" b="1" dirty="0">
                <a:solidFill>
                  <a:srgbClr val="385723"/>
                </a:solidFill>
              </a:rPr>
              <a:t>आगे का रास्ता</a:t>
            </a:r>
            <a:endParaRPr lang="en-US" sz="2400" b="1" dirty="0">
              <a:solidFill>
                <a:srgbClr val="385723"/>
              </a:solidFill>
            </a:endParaRPr>
          </a:p>
        </p:txBody>
      </p:sp>
      <p:sp>
        <p:nvSpPr>
          <p:cNvPr id="18" name="Object10">
            <a:extLst>
              <a:ext uri="{FF2B5EF4-FFF2-40B4-BE49-F238E27FC236}">
                <a16:creationId xmlns:a16="http://schemas.microsoft.com/office/drawing/2014/main" id="{90234D72-088B-493F-B2DC-DA3BAB9871CF}"/>
              </a:ext>
            </a:extLst>
          </p:cNvPr>
          <p:cNvSpPr/>
          <p:nvPr/>
        </p:nvSpPr>
        <p:spPr>
          <a:xfrm>
            <a:off x="2473324" y="821964"/>
            <a:ext cx="7716766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hi-IN" sz="3400" b="1" dirty="0">
                <a:solidFill>
                  <a:srgbClr val="385723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rgbClr val="385723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rgbClr val="385723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A0741D3-F154-24C6-14AE-A6CE0BF3D98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075312-7984-91B4-F844-9C1A4EE9BF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FFBEA0-2F29-FA11-CD33-81AD7343A5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</a:p>
          <a:p>
            <a:r>
              <a:rPr lang="en-IN" dirty="0"/>
              <a:t>Ministry of Agriculture &amp; Farmers Welfare</a:t>
            </a:r>
          </a:p>
        </p:txBody>
      </p:sp>
      <p:pic>
        <p:nvPicPr>
          <p:cNvPr id="19" name="Picture Placeholder 9">
            <a:extLst>
              <a:ext uri="{FF2B5EF4-FFF2-40B4-BE49-F238E27FC236}">
                <a16:creationId xmlns:a16="http://schemas.microsoft.com/office/drawing/2014/main" id="{2F400E55-B2B6-6F35-03C3-6243B3E0A58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>
            <a:fillRect/>
          </a:stretch>
        </p:blipFill>
        <p:spPr>
          <a:xfrm>
            <a:off x="676275" y="350838"/>
            <a:ext cx="582613" cy="954087"/>
          </a:xfrm>
        </p:spPr>
      </p:pic>
    </p:spTree>
    <p:extLst>
      <p:ext uri="{BB962C8B-B14F-4D97-AF65-F5344CB8AC3E}">
        <p14:creationId xmlns:p14="http://schemas.microsoft.com/office/powerpoint/2010/main" val="149813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ject 7" descr="preencoded.png">
            <a:extLst>
              <a:ext uri="{FF2B5EF4-FFF2-40B4-BE49-F238E27FC236}">
                <a16:creationId xmlns:a16="http://schemas.microsoft.com/office/drawing/2014/main" id="{9390182B-1AA0-424A-BC0B-0FF18B42C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27287" y="1968500"/>
            <a:ext cx="431800" cy="431800"/>
          </a:xfrm>
          <a:prstGeom prst="rect">
            <a:avLst/>
          </a:prstGeom>
        </p:spPr>
      </p:pic>
      <p:pic>
        <p:nvPicPr>
          <p:cNvPr id="33" name="Object 8" descr="preencoded.png">
            <a:extLst>
              <a:ext uri="{FF2B5EF4-FFF2-40B4-BE49-F238E27FC236}">
                <a16:creationId xmlns:a16="http://schemas.microsoft.com/office/drawing/2014/main" id="{074118EB-DAA6-4D30-9DA8-307C1C8D4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427287" y="2673349"/>
            <a:ext cx="444500" cy="444500"/>
          </a:xfrm>
          <a:prstGeom prst="rect">
            <a:avLst/>
          </a:prstGeom>
        </p:spPr>
      </p:pic>
      <p:pic>
        <p:nvPicPr>
          <p:cNvPr id="34" name="Object 9" descr="preencoded.png">
            <a:extLst>
              <a:ext uri="{FF2B5EF4-FFF2-40B4-BE49-F238E27FC236}">
                <a16:creationId xmlns:a16="http://schemas.microsoft.com/office/drawing/2014/main" id="{3EF690A6-B612-4593-8EA9-638A559A00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427287" y="5600700"/>
            <a:ext cx="444500" cy="444500"/>
          </a:xfrm>
          <a:prstGeom prst="rect">
            <a:avLst/>
          </a:prstGeom>
        </p:spPr>
      </p:pic>
      <p:pic>
        <p:nvPicPr>
          <p:cNvPr id="35" name="Object 10" descr="preencoded.png">
            <a:extLst>
              <a:ext uri="{FF2B5EF4-FFF2-40B4-BE49-F238E27FC236}">
                <a16:creationId xmlns:a16="http://schemas.microsoft.com/office/drawing/2014/main" id="{B6B0B28B-801C-4C86-99E8-9275C6A07E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427287" y="3409949"/>
            <a:ext cx="444500" cy="431800"/>
          </a:xfrm>
          <a:prstGeom prst="rect">
            <a:avLst/>
          </a:prstGeom>
        </p:spPr>
      </p:pic>
      <p:pic>
        <p:nvPicPr>
          <p:cNvPr id="36" name="Object 11" descr="preencoded.png">
            <a:extLst>
              <a:ext uri="{FF2B5EF4-FFF2-40B4-BE49-F238E27FC236}">
                <a16:creationId xmlns:a16="http://schemas.microsoft.com/office/drawing/2014/main" id="{E4BAA4B1-F3CF-46AA-86B2-91FCFE8A9D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427287" y="4133849"/>
            <a:ext cx="444500" cy="444500"/>
          </a:xfrm>
          <a:prstGeom prst="rect">
            <a:avLst/>
          </a:prstGeom>
        </p:spPr>
      </p:pic>
      <p:pic>
        <p:nvPicPr>
          <p:cNvPr id="37" name="Object 12" descr="preencoded.png">
            <a:extLst>
              <a:ext uri="{FF2B5EF4-FFF2-40B4-BE49-F238E27FC236}">
                <a16:creationId xmlns:a16="http://schemas.microsoft.com/office/drawing/2014/main" id="{8F0C0422-4F40-4A97-9901-DF0ACEF55C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2427287" y="4870449"/>
            <a:ext cx="444500" cy="431800"/>
          </a:xfrm>
          <a:prstGeom prst="rect">
            <a:avLst/>
          </a:prstGeom>
        </p:spPr>
      </p:pic>
      <p:sp>
        <p:nvSpPr>
          <p:cNvPr id="38" name="Object17">
            <a:extLst>
              <a:ext uri="{FF2B5EF4-FFF2-40B4-BE49-F238E27FC236}">
                <a16:creationId xmlns:a16="http://schemas.microsoft.com/office/drawing/2014/main" id="{7B035E43-E192-4EC9-9E1E-4A68B4F0D5CB}"/>
              </a:ext>
            </a:extLst>
          </p:cNvPr>
          <p:cNvSpPr/>
          <p:nvPr/>
        </p:nvSpPr>
        <p:spPr>
          <a:xfrm>
            <a:off x="3106733" y="4146549"/>
            <a:ext cx="4418011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>
                <a:solidFill>
                  <a:srgbClr val="5B5B5B"/>
                </a:solidFill>
              </a:rPr>
              <a:t>समय</a:t>
            </a:r>
            <a:r>
              <a:rPr lang="en-IN" sz="2400" b="1" dirty="0">
                <a:solidFill>
                  <a:srgbClr val="5B5B5B"/>
                </a:solidFill>
              </a:rPr>
              <a:t> </a:t>
            </a:r>
            <a:r>
              <a:rPr lang="hi-IN" sz="2400" b="1" dirty="0">
                <a:solidFill>
                  <a:srgbClr val="5B5B5B"/>
                </a:solidFill>
              </a:rPr>
              <a:t>सीमा</a:t>
            </a:r>
            <a:endParaRPr lang="en-IN" sz="2400" b="1" dirty="0">
              <a:solidFill>
                <a:srgbClr val="5B5B5B"/>
              </a:solidFill>
            </a:endParaRPr>
          </a:p>
        </p:txBody>
      </p:sp>
      <p:sp>
        <p:nvSpPr>
          <p:cNvPr id="39" name="Object18">
            <a:extLst>
              <a:ext uri="{FF2B5EF4-FFF2-40B4-BE49-F238E27FC236}">
                <a16:creationId xmlns:a16="http://schemas.microsoft.com/office/drawing/2014/main" id="{0F92FF04-A57E-48C0-B12D-381217CBC33B}"/>
              </a:ext>
            </a:extLst>
          </p:cNvPr>
          <p:cNvSpPr/>
          <p:nvPr/>
        </p:nvSpPr>
        <p:spPr>
          <a:xfrm>
            <a:off x="3106732" y="2673350"/>
            <a:ext cx="4418012" cy="444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>
                <a:solidFill>
                  <a:srgbClr val="5B5B5B"/>
                </a:solidFill>
              </a:rPr>
              <a:t>मंत्रालय का अवलोकन</a:t>
            </a:r>
            <a:endParaRPr lang="en-IN" sz="2400" b="1" dirty="0">
              <a:solidFill>
                <a:srgbClr val="5B5B5B"/>
              </a:solidFill>
            </a:endParaRPr>
          </a:p>
        </p:txBody>
      </p:sp>
      <p:sp>
        <p:nvSpPr>
          <p:cNvPr id="40" name="Object19">
            <a:extLst>
              <a:ext uri="{FF2B5EF4-FFF2-40B4-BE49-F238E27FC236}">
                <a16:creationId xmlns:a16="http://schemas.microsoft.com/office/drawing/2014/main" id="{DC395A53-599C-473C-9A15-FB26571FABA8}"/>
              </a:ext>
            </a:extLst>
          </p:cNvPr>
          <p:cNvSpPr/>
          <p:nvPr/>
        </p:nvSpPr>
        <p:spPr>
          <a:xfrm>
            <a:off x="3106732" y="2000250"/>
            <a:ext cx="441801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400" b="1" dirty="0">
                <a:solidFill>
                  <a:srgbClr val="5B5B5B"/>
                </a:solidFill>
              </a:rPr>
              <a:t>परिचय</a:t>
            </a:r>
            <a:endParaRPr lang="en-US" sz="2400" b="1" dirty="0">
              <a:solidFill>
                <a:srgbClr val="5B5B5B"/>
              </a:solidFill>
            </a:endParaRPr>
          </a:p>
        </p:txBody>
      </p:sp>
      <p:sp>
        <p:nvSpPr>
          <p:cNvPr id="41" name="Object20">
            <a:extLst>
              <a:ext uri="{FF2B5EF4-FFF2-40B4-BE49-F238E27FC236}">
                <a16:creationId xmlns:a16="http://schemas.microsoft.com/office/drawing/2014/main" id="{C48D05B1-3929-4F88-9476-377B30E8903A}"/>
              </a:ext>
            </a:extLst>
          </p:cNvPr>
          <p:cNvSpPr/>
          <p:nvPr/>
        </p:nvSpPr>
        <p:spPr>
          <a:xfrm>
            <a:off x="3106734" y="4918075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 err="1">
                <a:solidFill>
                  <a:srgbClr val="5B5B5B"/>
                </a:solidFill>
              </a:rPr>
              <a:t>फंड</a:t>
            </a:r>
            <a:r>
              <a:rPr lang="hi-IN" sz="2400" b="1" dirty="0">
                <a:solidFill>
                  <a:srgbClr val="5B5B5B"/>
                </a:solidFill>
              </a:rPr>
              <a:t> का उपयोग</a:t>
            </a:r>
            <a:endParaRPr lang="en-IN" sz="2400" b="1" dirty="0">
              <a:solidFill>
                <a:srgbClr val="5B5B5B"/>
              </a:solidFill>
            </a:endParaRPr>
          </a:p>
        </p:txBody>
      </p:sp>
      <p:sp>
        <p:nvSpPr>
          <p:cNvPr id="42" name="Object21">
            <a:extLst>
              <a:ext uri="{FF2B5EF4-FFF2-40B4-BE49-F238E27FC236}">
                <a16:creationId xmlns:a16="http://schemas.microsoft.com/office/drawing/2014/main" id="{F2C8290B-3DD5-491D-8470-210D15EC5664}"/>
              </a:ext>
            </a:extLst>
          </p:cNvPr>
          <p:cNvSpPr/>
          <p:nvPr/>
        </p:nvSpPr>
        <p:spPr>
          <a:xfrm>
            <a:off x="3106732" y="3416299"/>
            <a:ext cx="4418012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>
                <a:solidFill>
                  <a:srgbClr val="5B5B5B"/>
                </a:solidFill>
              </a:rPr>
              <a:t>गतिविधि की स्थिति</a:t>
            </a:r>
            <a:endParaRPr lang="en-IN" sz="2400" b="1" dirty="0">
              <a:solidFill>
                <a:srgbClr val="5B5B5B"/>
              </a:solidFill>
            </a:endParaRPr>
          </a:p>
        </p:txBody>
      </p:sp>
      <p:sp>
        <p:nvSpPr>
          <p:cNvPr id="43" name="Object22">
            <a:extLst>
              <a:ext uri="{FF2B5EF4-FFF2-40B4-BE49-F238E27FC236}">
                <a16:creationId xmlns:a16="http://schemas.microsoft.com/office/drawing/2014/main" id="{0C953954-55F1-45B3-A8FB-81C9C6B98CB2}"/>
              </a:ext>
            </a:extLst>
          </p:cNvPr>
          <p:cNvSpPr/>
          <p:nvPr/>
        </p:nvSpPr>
        <p:spPr>
          <a:xfrm>
            <a:off x="3106734" y="5615448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>
                <a:solidFill>
                  <a:srgbClr val="5B5B5B"/>
                </a:solidFill>
              </a:rPr>
              <a:t>आगे का रास्ता</a:t>
            </a:r>
            <a:endParaRPr lang="en-US" sz="2400" b="1" dirty="0">
              <a:solidFill>
                <a:srgbClr val="5B5B5B"/>
              </a:solidFill>
            </a:endParaRPr>
          </a:p>
        </p:txBody>
      </p:sp>
      <p:sp>
        <p:nvSpPr>
          <p:cNvPr id="44" name="Object10">
            <a:extLst>
              <a:ext uri="{FF2B5EF4-FFF2-40B4-BE49-F238E27FC236}">
                <a16:creationId xmlns:a16="http://schemas.microsoft.com/office/drawing/2014/main" id="{398DD457-6749-49EA-A4CE-9D62595516C7}"/>
              </a:ext>
            </a:extLst>
          </p:cNvPr>
          <p:cNvSpPr/>
          <p:nvPr/>
        </p:nvSpPr>
        <p:spPr>
          <a:xfrm>
            <a:off x="2473324" y="821964"/>
            <a:ext cx="7245351" cy="5782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hi-IN" sz="3400" b="1" dirty="0">
                <a:solidFill>
                  <a:srgbClr val="385723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rgbClr val="385723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rgbClr val="385723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3D1042D-D98B-6662-50AC-FEEA2709C7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F9A9F-6A61-1857-0386-778812DF6F5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BC95B6-B474-D2ED-99C5-94CF166AB5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</a:p>
          <a:p>
            <a:r>
              <a:rPr lang="en-IN" dirty="0"/>
              <a:t>Ministry of Agriculture &amp; Farmers Welfare</a:t>
            </a:r>
          </a:p>
        </p:txBody>
      </p:sp>
      <p:pic>
        <p:nvPicPr>
          <p:cNvPr id="19" name="Picture Placeholder 9">
            <a:extLst>
              <a:ext uri="{FF2B5EF4-FFF2-40B4-BE49-F238E27FC236}">
                <a16:creationId xmlns:a16="http://schemas.microsoft.com/office/drawing/2014/main" id="{FC389AB7-4F84-9BC5-9344-BA486D2C8AF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>
            <a:fillRect/>
          </a:stretch>
        </p:blipFill>
        <p:spPr>
          <a:xfrm>
            <a:off x="676275" y="350838"/>
            <a:ext cx="582613" cy="954087"/>
          </a:xfrm>
        </p:spPr>
      </p:pic>
    </p:spTree>
    <p:extLst>
      <p:ext uri="{BB962C8B-B14F-4D97-AF65-F5344CB8AC3E}">
        <p14:creationId xmlns:p14="http://schemas.microsoft.com/office/powerpoint/2010/main" val="181345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7" descr="preencoded.png">
            <a:extLst>
              <a:ext uri="{FF2B5EF4-FFF2-40B4-BE49-F238E27FC236}">
                <a16:creationId xmlns:a16="http://schemas.microsoft.com/office/drawing/2014/main" id="{633AF042-72CE-4EBA-BB3D-F5439CAC0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86100" y="2804160"/>
            <a:ext cx="762000" cy="762000"/>
          </a:xfrm>
          <a:prstGeom prst="rect">
            <a:avLst/>
          </a:prstGeom>
        </p:spPr>
      </p:pic>
      <p:pic>
        <p:nvPicPr>
          <p:cNvPr id="17" name="Object 8" descr="preencoded.png">
            <a:extLst>
              <a:ext uri="{FF2B5EF4-FFF2-40B4-BE49-F238E27FC236}">
                <a16:creationId xmlns:a16="http://schemas.microsoft.com/office/drawing/2014/main" id="{0483ACF1-A4DA-4F67-906C-9A22AA562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670550" y="2819400"/>
            <a:ext cx="762000" cy="762000"/>
          </a:xfrm>
          <a:prstGeom prst="rect">
            <a:avLst/>
          </a:prstGeom>
        </p:spPr>
      </p:pic>
      <p:pic>
        <p:nvPicPr>
          <p:cNvPr id="18" name="Object 9" descr="preencoded.png">
            <a:extLst>
              <a:ext uri="{FF2B5EF4-FFF2-40B4-BE49-F238E27FC236}">
                <a16:creationId xmlns:a16="http://schemas.microsoft.com/office/drawing/2014/main" id="{AB9BA794-2E8F-4C0C-BDB6-8C13899AFF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432800" y="2832100"/>
            <a:ext cx="749300" cy="749300"/>
          </a:xfrm>
          <a:prstGeom prst="rect">
            <a:avLst/>
          </a:prstGeom>
        </p:spPr>
      </p:pic>
      <p:pic>
        <p:nvPicPr>
          <p:cNvPr id="21" name="Object 10" descr="preencoded.png">
            <a:extLst>
              <a:ext uri="{FF2B5EF4-FFF2-40B4-BE49-F238E27FC236}">
                <a16:creationId xmlns:a16="http://schemas.microsoft.com/office/drawing/2014/main" id="{3B2808F8-7F79-41A5-9158-5408BA34FA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263900" y="2978784"/>
            <a:ext cx="406400" cy="406400"/>
          </a:xfrm>
          <a:prstGeom prst="rect">
            <a:avLst/>
          </a:prstGeom>
        </p:spPr>
      </p:pic>
      <p:pic>
        <p:nvPicPr>
          <p:cNvPr id="22" name="Object 11" descr="preencoded.png">
            <a:extLst>
              <a:ext uri="{FF2B5EF4-FFF2-40B4-BE49-F238E27FC236}">
                <a16:creationId xmlns:a16="http://schemas.microsoft.com/office/drawing/2014/main" id="{795506EC-9F7A-4367-A4E8-E5169A558F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848350" y="2997200"/>
            <a:ext cx="406400" cy="406400"/>
          </a:xfrm>
          <a:prstGeom prst="rect">
            <a:avLst/>
          </a:prstGeom>
        </p:spPr>
      </p:pic>
      <p:pic>
        <p:nvPicPr>
          <p:cNvPr id="23" name="Object 12" descr="preencoded.png">
            <a:extLst>
              <a:ext uri="{FF2B5EF4-FFF2-40B4-BE49-F238E27FC236}">
                <a16:creationId xmlns:a16="http://schemas.microsoft.com/office/drawing/2014/main" id="{64CEEFB9-81C1-41B2-ADD9-031E95E48D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610600" y="3009900"/>
            <a:ext cx="393700" cy="393700"/>
          </a:xfrm>
          <a:prstGeom prst="rect">
            <a:avLst/>
          </a:prstGeom>
        </p:spPr>
      </p:pic>
      <p:sp>
        <p:nvSpPr>
          <p:cNvPr id="24" name="Object14">
            <a:extLst>
              <a:ext uri="{FF2B5EF4-FFF2-40B4-BE49-F238E27FC236}">
                <a16:creationId xmlns:a16="http://schemas.microsoft.com/office/drawing/2014/main" id="{7701BA99-CFC4-4C67-9570-28FB2F69B5AF}"/>
              </a:ext>
            </a:extLst>
          </p:cNvPr>
          <p:cNvSpPr/>
          <p:nvPr/>
        </p:nvSpPr>
        <p:spPr>
          <a:xfrm>
            <a:off x="2397125" y="1587500"/>
            <a:ext cx="776684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31" name="Object15">
            <a:extLst>
              <a:ext uri="{FF2B5EF4-FFF2-40B4-BE49-F238E27FC236}">
                <a16:creationId xmlns:a16="http://schemas.microsoft.com/office/drawing/2014/main" id="{860FFDBC-35AD-4C23-9815-095E26BFB9E1}"/>
              </a:ext>
            </a:extLst>
          </p:cNvPr>
          <p:cNvSpPr/>
          <p:nvPr/>
        </p:nvSpPr>
        <p:spPr>
          <a:xfrm>
            <a:off x="2397125" y="965200"/>
            <a:ext cx="7701916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32" name="Object17">
            <a:extLst>
              <a:ext uri="{FF2B5EF4-FFF2-40B4-BE49-F238E27FC236}">
                <a16:creationId xmlns:a16="http://schemas.microsoft.com/office/drawing/2014/main" id="{E4D3AD53-3353-4438-8F24-F95F1AB5E773}"/>
              </a:ext>
            </a:extLst>
          </p:cNvPr>
          <p:cNvSpPr/>
          <p:nvPr/>
        </p:nvSpPr>
        <p:spPr>
          <a:xfrm>
            <a:off x="23939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b="0" dirty="0">
                <a:solidFill>
                  <a:srgbClr val="5B5B5B"/>
                </a:solidFill>
              </a:rPr>
              <a:t>उप</a:t>
            </a:r>
            <a:r>
              <a:rPr lang="en-IN" sz="2400" b="0" dirty="0">
                <a:solidFill>
                  <a:srgbClr val="5B5B5B"/>
                </a:solidFill>
              </a:rPr>
              <a:t> </a:t>
            </a:r>
            <a:r>
              <a:rPr lang="hi-IN" sz="2400" b="0" dirty="0">
                <a:solidFill>
                  <a:srgbClr val="5B5B5B"/>
                </a:solidFill>
              </a:rPr>
              <a:t>शीर्षक</a:t>
            </a:r>
            <a:endParaRPr lang="en-US" sz="2400" b="0" dirty="0">
              <a:solidFill>
                <a:srgbClr val="5B5B5B"/>
              </a:solidFill>
            </a:endParaRPr>
          </a:p>
        </p:txBody>
      </p:sp>
      <p:sp>
        <p:nvSpPr>
          <p:cNvPr id="33" name="Object20">
            <a:extLst>
              <a:ext uri="{FF2B5EF4-FFF2-40B4-BE49-F238E27FC236}">
                <a16:creationId xmlns:a16="http://schemas.microsoft.com/office/drawing/2014/main" id="{50B85EE9-3FED-430A-98CD-84280442B97C}"/>
              </a:ext>
            </a:extLst>
          </p:cNvPr>
          <p:cNvSpPr/>
          <p:nvPr/>
        </p:nvSpPr>
        <p:spPr>
          <a:xfrm>
            <a:off x="2381250" y="4403725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dirty="0">
                <a:solidFill>
                  <a:srgbClr val="5B5B5B"/>
                </a:solidFill>
              </a:rPr>
              <a:t>उप</a:t>
            </a:r>
            <a:r>
              <a:rPr lang="en-IN" dirty="0">
                <a:solidFill>
                  <a:srgbClr val="5B5B5B"/>
                </a:solidFill>
              </a:rPr>
              <a:t> </a:t>
            </a:r>
            <a:r>
              <a:rPr lang="hi-IN" dirty="0">
                <a:solidFill>
                  <a:srgbClr val="5B5B5B"/>
                </a:solidFill>
              </a:rPr>
              <a:t>शीर्षक</a:t>
            </a:r>
            <a:r>
              <a:rPr lang="en-IN" dirty="0">
                <a:solidFill>
                  <a:srgbClr val="5B5B5B"/>
                </a:solidFill>
              </a:rPr>
              <a:t> </a:t>
            </a:r>
            <a:r>
              <a:rPr lang="hi-IN" dirty="0">
                <a:solidFill>
                  <a:srgbClr val="5B5B5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rgbClr val="5B5B5B"/>
              </a:solidFill>
            </a:endParaRPr>
          </a:p>
        </p:txBody>
      </p:sp>
      <p:sp>
        <p:nvSpPr>
          <p:cNvPr id="34" name="Object17">
            <a:extLst>
              <a:ext uri="{FF2B5EF4-FFF2-40B4-BE49-F238E27FC236}">
                <a16:creationId xmlns:a16="http://schemas.microsoft.com/office/drawing/2014/main" id="{13979010-FFA0-4670-800C-D7F207F66882}"/>
              </a:ext>
            </a:extLst>
          </p:cNvPr>
          <p:cNvSpPr/>
          <p:nvPr/>
        </p:nvSpPr>
        <p:spPr>
          <a:xfrm>
            <a:off x="50355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b="0" dirty="0">
                <a:solidFill>
                  <a:srgbClr val="5B5B5B"/>
                </a:solidFill>
              </a:rPr>
              <a:t>उप</a:t>
            </a:r>
            <a:r>
              <a:rPr lang="en-IN" sz="2400" b="0" dirty="0">
                <a:solidFill>
                  <a:srgbClr val="5B5B5B"/>
                </a:solidFill>
              </a:rPr>
              <a:t> </a:t>
            </a:r>
            <a:r>
              <a:rPr lang="hi-IN" sz="2400" b="0" dirty="0">
                <a:solidFill>
                  <a:srgbClr val="5B5B5B"/>
                </a:solidFill>
              </a:rPr>
              <a:t>शीर्षक</a:t>
            </a:r>
            <a:endParaRPr lang="en-US" sz="2400" b="0" dirty="0">
              <a:solidFill>
                <a:srgbClr val="5B5B5B"/>
              </a:solidFill>
            </a:endParaRPr>
          </a:p>
        </p:txBody>
      </p:sp>
      <p:sp>
        <p:nvSpPr>
          <p:cNvPr id="35" name="Object20">
            <a:extLst>
              <a:ext uri="{FF2B5EF4-FFF2-40B4-BE49-F238E27FC236}">
                <a16:creationId xmlns:a16="http://schemas.microsoft.com/office/drawing/2014/main" id="{5F34BD6A-314E-423B-82BA-CE1898855AD3}"/>
              </a:ext>
            </a:extLst>
          </p:cNvPr>
          <p:cNvSpPr/>
          <p:nvPr/>
        </p:nvSpPr>
        <p:spPr>
          <a:xfrm>
            <a:off x="5022850" y="4403725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dirty="0">
                <a:solidFill>
                  <a:srgbClr val="5B5B5B"/>
                </a:solidFill>
              </a:rPr>
              <a:t>उप</a:t>
            </a:r>
            <a:r>
              <a:rPr lang="en-IN" dirty="0">
                <a:solidFill>
                  <a:srgbClr val="5B5B5B"/>
                </a:solidFill>
              </a:rPr>
              <a:t> </a:t>
            </a:r>
            <a:r>
              <a:rPr lang="hi-IN" dirty="0">
                <a:solidFill>
                  <a:srgbClr val="5B5B5B"/>
                </a:solidFill>
              </a:rPr>
              <a:t>शीर्षक</a:t>
            </a:r>
            <a:r>
              <a:rPr lang="en-IN" dirty="0">
                <a:solidFill>
                  <a:srgbClr val="5B5B5B"/>
                </a:solidFill>
              </a:rPr>
              <a:t> </a:t>
            </a:r>
            <a:r>
              <a:rPr lang="hi-IN" dirty="0">
                <a:solidFill>
                  <a:srgbClr val="5B5B5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rgbClr val="5B5B5B"/>
              </a:solidFill>
            </a:endParaRPr>
          </a:p>
        </p:txBody>
      </p:sp>
      <p:sp>
        <p:nvSpPr>
          <p:cNvPr id="36" name="Object17">
            <a:extLst>
              <a:ext uri="{FF2B5EF4-FFF2-40B4-BE49-F238E27FC236}">
                <a16:creationId xmlns:a16="http://schemas.microsoft.com/office/drawing/2014/main" id="{39DB89E2-EA46-4966-954C-5B3CA0B7466B}"/>
              </a:ext>
            </a:extLst>
          </p:cNvPr>
          <p:cNvSpPr/>
          <p:nvPr/>
        </p:nvSpPr>
        <p:spPr>
          <a:xfrm>
            <a:off x="77279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b="0" dirty="0">
                <a:solidFill>
                  <a:srgbClr val="5B5B5B"/>
                </a:solidFill>
              </a:rPr>
              <a:t>उप</a:t>
            </a:r>
            <a:r>
              <a:rPr lang="en-IN" sz="2400" b="0" dirty="0">
                <a:solidFill>
                  <a:srgbClr val="5B5B5B"/>
                </a:solidFill>
              </a:rPr>
              <a:t> </a:t>
            </a:r>
            <a:r>
              <a:rPr lang="hi-IN" sz="2400" b="0" dirty="0">
                <a:solidFill>
                  <a:srgbClr val="5B5B5B"/>
                </a:solidFill>
              </a:rPr>
              <a:t>शीर्षक</a:t>
            </a:r>
            <a:endParaRPr lang="en-US" sz="2400" b="0" dirty="0">
              <a:solidFill>
                <a:srgbClr val="5B5B5B"/>
              </a:solidFill>
            </a:endParaRPr>
          </a:p>
        </p:txBody>
      </p:sp>
      <p:sp>
        <p:nvSpPr>
          <p:cNvPr id="37" name="Object20">
            <a:extLst>
              <a:ext uri="{FF2B5EF4-FFF2-40B4-BE49-F238E27FC236}">
                <a16:creationId xmlns:a16="http://schemas.microsoft.com/office/drawing/2014/main" id="{A3F1B118-6E2A-40FE-BD76-804A421968D9}"/>
              </a:ext>
            </a:extLst>
          </p:cNvPr>
          <p:cNvSpPr/>
          <p:nvPr/>
        </p:nvSpPr>
        <p:spPr>
          <a:xfrm>
            <a:off x="7715250" y="4403725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dirty="0">
                <a:solidFill>
                  <a:srgbClr val="5B5B5B"/>
                </a:solidFill>
              </a:rPr>
              <a:t>उप</a:t>
            </a:r>
            <a:r>
              <a:rPr lang="en-IN" dirty="0">
                <a:solidFill>
                  <a:srgbClr val="5B5B5B"/>
                </a:solidFill>
              </a:rPr>
              <a:t> </a:t>
            </a:r>
            <a:r>
              <a:rPr lang="hi-IN" dirty="0">
                <a:solidFill>
                  <a:srgbClr val="5B5B5B"/>
                </a:solidFill>
              </a:rPr>
              <a:t>शीर्षक</a:t>
            </a:r>
            <a:r>
              <a:rPr lang="en-IN" dirty="0">
                <a:solidFill>
                  <a:srgbClr val="5B5B5B"/>
                </a:solidFill>
              </a:rPr>
              <a:t> </a:t>
            </a:r>
            <a:r>
              <a:rPr lang="hi-IN" dirty="0">
                <a:solidFill>
                  <a:srgbClr val="5B5B5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rgbClr val="5B5B5B"/>
              </a:solidFill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04BD1D4-134B-5A87-F7DA-B5833EC13F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4B3A23-0EB1-1B80-A96A-B5B1A70D7BB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3E64D2-7FF4-A9B7-71C4-20F3E39F36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</a:p>
          <a:p>
            <a:r>
              <a:rPr lang="en-IN" dirty="0"/>
              <a:t>Ministry of Agriculture &amp; Farmers Welfare</a:t>
            </a:r>
          </a:p>
        </p:txBody>
      </p:sp>
      <p:pic>
        <p:nvPicPr>
          <p:cNvPr id="20" name="Picture Placeholder 9">
            <a:extLst>
              <a:ext uri="{FF2B5EF4-FFF2-40B4-BE49-F238E27FC236}">
                <a16:creationId xmlns:a16="http://schemas.microsoft.com/office/drawing/2014/main" id="{F59C6B4D-B0A1-27A9-520D-DE7DC9487364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>
            <a:fillRect/>
          </a:stretch>
        </p:blipFill>
        <p:spPr>
          <a:xfrm>
            <a:off x="676275" y="350838"/>
            <a:ext cx="582613" cy="954087"/>
          </a:xfrm>
        </p:spPr>
      </p:pic>
    </p:spTree>
    <p:extLst>
      <p:ext uri="{BB962C8B-B14F-4D97-AF65-F5344CB8AC3E}">
        <p14:creationId xmlns:p14="http://schemas.microsoft.com/office/powerpoint/2010/main" val="301013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8" descr="preencoded.png">
            <a:extLst>
              <a:ext uri="{FF2B5EF4-FFF2-40B4-BE49-F238E27FC236}">
                <a16:creationId xmlns:a16="http://schemas.microsoft.com/office/drawing/2014/main" id="{08C96ACC-D2B1-4162-9ACC-EE12B2D08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971538" y="2362200"/>
            <a:ext cx="1117600" cy="1130300"/>
          </a:xfrm>
          <a:prstGeom prst="rect">
            <a:avLst/>
          </a:prstGeom>
        </p:spPr>
      </p:pic>
      <p:pic>
        <p:nvPicPr>
          <p:cNvPr id="17" name="Object 9" descr="preencoded.png">
            <a:extLst>
              <a:ext uri="{FF2B5EF4-FFF2-40B4-BE49-F238E27FC236}">
                <a16:creationId xmlns:a16="http://schemas.microsoft.com/office/drawing/2014/main" id="{86666CC7-F8D5-4454-96B4-BF00B8CA5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537200" y="2362200"/>
            <a:ext cx="1130300" cy="1130300"/>
          </a:xfrm>
          <a:prstGeom prst="rect">
            <a:avLst/>
          </a:prstGeom>
        </p:spPr>
      </p:pic>
      <p:pic>
        <p:nvPicPr>
          <p:cNvPr id="19" name="Object 10" descr="preencoded.png">
            <a:extLst>
              <a:ext uri="{FF2B5EF4-FFF2-40B4-BE49-F238E27FC236}">
                <a16:creationId xmlns:a16="http://schemas.microsoft.com/office/drawing/2014/main" id="{D6028F4B-3D39-4E0F-B820-063D00F317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242300" y="2362200"/>
            <a:ext cx="1117600" cy="1130300"/>
          </a:xfrm>
          <a:prstGeom prst="rect">
            <a:avLst/>
          </a:prstGeom>
        </p:spPr>
      </p:pic>
      <p:pic>
        <p:nvPicPr>
          <p:cNvPr id="26" name="Object 11" descr="preencoded.png">
            <a:extLst>
              <a:ext uri="{FF2B5EF4-FFF2-40B4-BE49-F238E27FC236}">
                <a16:creationId xmlns:a16="http://schemas.microsoft.com/office/drawing/2014/main" id="{76227669-6C6B-468E-93FA-20F646571C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327138" y="2730500"/>
            <a:ext cx="406400" cy="393700"/>
          </a:xfrm>
          <a:prstGeom prst="rect">
            <a:avLst/>
          </a:prstGeom>
        </p:spPr>
      </p:pic>
      <p:pic>
        <p:nvPicPr>
          <p:cNvPr id="27" name="Object 12" descr="preencoded.png">
            <a:extLst>
              <a:ext uri="{FF2B5EF4-FFF2-40B4-BE49-F238E27FC236}">
                <a16:creationId xmlns:a16="http://schemas.microsoft.com/office/drawing/2014/main" id="{9FF48B1B-1138-496E-8DAB-1FB2410E4A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892800" y="2730500"/>
            <a:ext cx="406400" cy="393700"/>
          </a:xfrm>
          <a:prstGeom prst="rect">
            <a:avLst/>
          </a:prstGeom>
        </p:spPr>
      </p:pic>
      <p:pic>
        <p:nvPicPr>
          <p:cNvPr id="28" name="Object 13" descr="preencoded.png">
            <a:extLst>
              <a:ext uri="{FF2B5EF4-FFF2-40B4-BE49-F238E27FC236}">
                <a16:creationId xmlns:a16="http://schemas.microsoft.com/office/drawing/2014/main" id="{AEE490DA-40AE-4862-A734-FB94543B58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610600" y="2730500"/>
            <a:ext cx="393700" cy="393700"/>
          </a:xfrm>
          <a:prstGeom prst="rect">
            <a:avLst/>
          </a:prstGeom>
        </p:spPr>
      </p:pic>
      <p:sp>
        <p:nvSpPr>
          <p:cNvPr id="29" name="Object17">
            <a:extLst>
              <a:ext uri="{FF2B5EF4-FFF2-40B4-BE49-F238E27FC236}">
                <a16:creationId xmlns:a16="http://schemas.microsoft.com/office/drawing/2014/main" id="{87D72C4A-E5B6-41C3-A4C3-09ED209D00E3}"/>
              </a:ext>
            </a:extLst>
          </p:cNvPr>
          <p:cNvSpPr/>
          <p:nvPr/>
        </p:nvSpPr>
        <p:spPr>
          <a:xfrm>
            <a:off x="23939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b="1" dirty="0">
                <a:solidFill>
                  <a:srgbClr val="39A7B7"/>
                </a:solidFill>
              </a:rPr>
              <a:t>उप</a:t>
            </a:r>
            <a:r>
              <a:rPr lang="en-IN" sz="2400" b="1" dirty="0">
                <a:solidFill>
                  <a:srgbClr val="39A7B7"/>
                </a:solidFill>
              </a:rPr>
              <a:t> </a:t>
            </a:r>
            <a:r>
              <a:rPr lang="hi-IN" sz="2400" b="1" dirty="0">
                <a:solidFill>
                  <a:srgbClr val="39A7B7"/>
                </a:solidFill>
              </a:rPr>
              <a:t>शीर्षक</a:t>
            </a:r>
            <a:r>
              <a:rPr lang="en-IN" sz="2400" b="1" dirty="0">
                <a:solidFill>
                  <a:srgbClr val="39A7B7"/>
                </a:solidFill>
              </a:rPr>
              <a:t> </a:t>
            </a:r>
            <a:endParaRPr lang="en-US" sz="2400" b="1" dirty="0">
              <a:solidFill>
                <a:srgbClr val="39A7B7"/>
              </a:solidFill>
            </a:endParaRPr>
          </a:p>
        </p:txBody>
      </p:sp>
      <p:sp>
        <p:nvSpPr>
          <p:cNvPr id="30" name="Object20">
            <a:extLst>
              <a:ext uri="{FF2B5EF4-FFF2-40B4-BE49-F238E27FC236}">
                <a16:creationId xmlns:a16="http://schemas.microsoft.com/office/drawing/2014/main" id="{EC540640-68EE-4299-8124-84E6AFDA2A29}"/>
              </a:ext>
            </a:extLst>
          </p:cNvPr>
          <p:cNvSpPr/>
          <p:nvPr/>
        </p:nvSpPr>
        <p:spPr>
          <a:xfrm>
            <a:off x="2381251" y="4327525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31" name="Object17">
            <a:extLst>
              <a:ext uri="{FF2B5EF4-FFF2-40B4-BE49-F238E27FC236}">
                <a16:creationId xmlns:a16="http://schemas.microsoft.com/office/drawing/2014/main" id="{E6AE287E-2D64-4B38-B387-5D3FC161359D}"/>
              </a:ext>
            </a:extLst>
          </p:cNvPr>
          <p:cNvSpPr/>
          <p:nvPr/>
        </p:nvSpPr>
        <p:spPr>
          <a:xfrm>
            <a:off x="50355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b="1" dirty="0">
                <a:solidFill>
                  <a:srgbClr val="65BD8B"/>
                </a:solidFill>
              </a:rPr>
              <a:t>उप</a:t>
            </a:r>
            <a:r>
              <a:rPr lang="en-IN" sz="2400" b="1" dirty="0">
                <a:solidFill>
                  <a:srgbClr val="65BD8B"/>
                </a:solidFill>
              </a:rPr>
              <a:t> </a:t>
            </a:r>
            <a:r>
              <a:rPr lang="hi-IN" sz="2400" b="1" dirty="0">
                <a:solidFill>
                  <a:srgbClr val="65BD8B"/>
                </a:solidFill>
              </a:rPr>
              <a:t>शीर्षक</a:t>
            </a:r>
            <a:endParaRPr lang="en-US" sz="2400" b="1" dirty="0">
              <a:solidFill>
                <a:srgbClr val="65BD8B"/>
              </a:solidFill>
            </a:endParaRPr>
          </a:p>
        </p:txBody>
      </p:sp>
      <p:sp>
        <p:nvSpPr>
          <p:cNvPr id="32" name="Object20">
            <a:extLst>
              <a:ext uri="{FF2B5EF4-FFF2-40B4-BE49-F238E27FC236}">
                <a16:creationId xmlns:a16="http://schemas.microsoft.com/office/drawing/2014/main" id="{E829CF57-9E41-442E-ABD8-EEC391B5D543}"/>
              </a:ext>
            </a:extLst>
          </p:cNvPr>
          <p:cNvSpPr/>
          <p:nvPr/>
        </p:nvSpPr>
        <p:spPr>
          <a:xfrm>
            <a:off x="5022851" y="4327525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33" name="Object17">
            <a:extLst>
              <a:ext uri="{FF2B5EF4-FFF2-40B4-BE49-F238E27FC236}">
                <a16:creationId xmlns:a16="http://schemas.microsoft.com/office/drawing/2014/main" id="{BBA141D2-75D2-45FE-8B70-D4C4AACE4D2C}"/>
              </a:ext>
            </a:extLst>
          </p:cNvPr>
          <p:cNvSpPr/>
          <p:nvPr/>
        </p:nvSpPr>
        <p:spPr>
          <a:xfrm>
            <a:off x="77279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b="1" dirty="0">
                <a:solidFill>
                  <a:srgbClr val="92CB4A"/>
                </a:solidFill>
              </a:rPr>
              <a:t>उप</a:t>
            </a:r>
            <a:r>
              <a:rPr lang="en-IN" sz="2400" b="1" dirty="0">
                <a:solidFill>
                  <a:srgbClr val="92CB4A"/>
                </a:solidFill>
              </a:rPr>
              <a:t> </a:t>
            </a:r>
            <a:r>
              <a:rPr lang="hi-IN" sz="2400" b="1" dirty="0">
                <a:solidFill>
                  <a:srgbClr val="92CB4A"/>
                </a:solidFill>
              </a:rPr>
              <a:t>शीर्षक</a:t>
            </a:r>
            <a:endParaRPr lang="en-US" sz="2400" b="1" dirty="0">
              <a:solidFill>
                <a:srgbClr val="92CB4A"/>
              </a:solidFill>
            </a:endParaRPr>
          </a:p>
        </p:txBody>
      </p:sp>
      <p:sp>
        <p:nvSpPr>
          <p:cNvPr id="34" name="Object20">
            <a:extLst>
              <a:ext uri="{FF2B5EF4-FFF2-40B4-BE49-F238E27FC236}">
                <a16:creationId xmlns:a16="http://schemas.microsoft.com/office/drawing/2014/main" id="{713CA72B-63D1-45E6-922C-3E0DC760BEA5}"/>
              </a:ext>
            </a:extLst>
          </p:cNvPr>
          <p:cNvSpPr/>
          <p:nvPr/>
        </p:nvSpPr>
        <p:spPr>
          <a:xfrm>
            <a:off x="7715250" y="4327525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35" name="Object14">
            <a:extLst>
              <a:ext uri="{FF2B5EF4-FFF2-40B4-BE49-F238E27FC236}">
                <a16:creationId xmlns:a16="http://schemas.microsoft.com/office/drawing/2014/main" id="{15388FE9-DD16-4BEB-9EE6-3B3BEF37179D}"/>
              </a:ext>
            </a:extLst>
          </p:cNvPr>
          <p:cNvSpPr/>
          <p:nvPr/>
        </p:nvSpPr>
        <p:spPr>
          <a:xfrm>
            <a:off x="2397125" y="1587500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36" name="Object15">
            <a:extLst>
              <a:ext uri="{FF2B5EF4-FFF2-40B4-BE49-F238E27FC236}">
                <a16:creationId xmlns:a16="http://schemas.microsoft.com/office/drawing/2014/main" id="{2603DF91-110D-463D-8394-40D3FD1356DA}"/>
              </a:ext>
            </a:extLst>
          </p:cNvPr>
          <p:cNvSpPr/>
          <p:nvPr/>
        </p:nvSpPr>
        <p:spPr>
          <a:xfrm>
            <a:off x="2397125" y="965200"/>
            <a:ext cx="7657680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1D3EFC5-6D2D-1945-B8A7-EBFD9B24434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DFE69F-2CF5-BBB4-7EC5-5EBF35C63BC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D81584-75A0-49AF-0B32-AB175DF55A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</a:p>
          <a:p>
            <a:r>
              <a:rPr lang="en-IN" dirty="0"/>
              <a:t>Ministry of Agriculture &amp; Farmers Welfare</a:t>
            </a:r>
          </a:p>
        </p:txBody>
      </p:sp>
      <p:pic>
        <p:nvPicPr>
          <p:cNvPr id="20" name="Picture Placeholder 9">
            <a:extLst>
              <a:ext uri="{FF2B5EF4-FFF2-40B4-BE49-F238E27FC236}">
                <a16:creationId xmlns:a16="http://schemas.microsoft.com/office/drawing/2014/main" id="{507D5AF4-B539-B7B2-08F6-826701932071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>
            <a:fillRect/>
          </a:stretch>
        </p:blipFill>
        <p:spPr>
          <a:xfrm>
            <a:off x="676275" y="350838"/>
            <a:ext cx="582613" cy="954087"/>
          </a:xfrm>
        </p:spPr>
      </p:pic>
    </p:spTree>
    <p:extLst>
      <p:ext uri="{BB962C8B-B14F-4D97-AF65-F5344CB8AC3E}">
        <p14:creationId xmlns:p14="http://schemas.microsoft.com/office/powerpoint/2010/main" val="118685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1295</Words>
  <Application>Microsoft Office PowerPoint</Application>
  <PresentationFormat>Widescreen</PresentationFormat>
  <Paragraphs>296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Calibre Medium</vt:lpstr>
      <vt:lpstr>Calibri</vt:lpstr>
      <vt:lpstr>Calibri bold</vt:lpstr>
      <vt:lpstr>Calibri Light</vt:lpstr>
      <vt:lpstr>HK Grotesk Regular</vt:lpstr>
      <vt:lpstr>HK Grotesk SemiBold Italic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Sunil Sunsunwal</dc:creator>
  <cp:lastModifiedBy>rohit maurya</cp:lastModifiedBy>
  <cp:revision>559</cp:revision>
  <dcterms:created xsi:type="dcterms:W3CDTF">2021-07-09T05:55:08Z</dcterms:created>
  <dcterms:modified xsi:type="dcterms:W3CDTF">2022-07-29T11:41:07Z</dcterms:modified>
</cp:coreProperties>
</file>