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12" r:id="rId15"/>
    <p:sldId id="4091" r:id="rId16"/>
    <p:sldId id="264" r:id="rId17"/>
    <p:sldId id="281" r:id="rId18"/>
    <p:sldId id="4122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FFC000"/>
    <a:srgbClr val="A5A5A5"/>
    <a:srgbClr val="5B9BD5"/>
    <a:srgbClr val="2F5597"/>
    <a:srgbClr val="4472C4"/>
    <a:srgbClr val="203864"/>
    <a:srgbClr val="ED7D31"/>
    <a:srgbClr val="2DCC71"/>
    <a:srgbClr val="F1C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>
        <p:scale>
          <a:sx n="100" d="100"/>
          <a:sy n="100" d="100"/>
        </p:scale>
        <p:origin x="726" y="72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5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hueOff val="-1050478"/>
                <a:satOff val="-1461"/>
                <a:lumOff val="-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50478"/>
                <a:satOff val="-1461"/>
                <a:lumOff val="-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50478"/>
                <a:satOff val="-1461"/>
                <a:lumOff val="-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19168"/>
                <a:satOff val="-1278"/>
                <a:lumOff val="-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9168"/>
                <a:satOff val="-1278"/>
                <a:lumOff val="-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9168"/>
                <a:satOff val="-1278"/>
                <a:lumOff val="-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hueOff val="-2100956"/>
                <a:satOff val="-2922"/>
                <a:lumOff val="-1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00956"/>
                <a:satOff val="-2922"/>
                <a:lumOff val="-1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00956"/>
                <a:satOff val="-2922"/>
                <a:lumOff val="-1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hueOff val="-3151433"/>
                <a:satOff val="-4383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151433"/>
                <a:satOff val="-4383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151433"/>
                <a:satOff val="-4383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757504"/>
                <a:satOff val="-3835"/>
                <a:lumOff val="-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57504"/>
                <a:satOff val="-3835"/>
                <a:lumOff val="-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57504"/>
                <a:satOff val="-3835"/>
                <a:lumOff val="-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hueOff val="-4201911"/>
                <a:satOff val="-5845"/>
                <a:lumOff val="-22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01911"/>
                <a:satOff val="-5845"/>
                <a:lumOff val="-22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01911"/>
                <a:satOff val="-5845"/>
                <a:lumOff val="-22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hueOff val="-5252389"/>
                <a:satOff val="-7306"/>
                <a:lumOff val="-28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52389"/>
                <a:satOff val="-7306"/>
                <a:lumOff val="-28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52389"/>
                <a:satOff val="-7306"/>
                <a:lumOff val="-28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595840"/>
                <a:satOff val="-6392"/>
                <a:lumOff val="-2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95840"/>
                <a:satOff val="-6392"/>
                <a:lumOff val="-2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95840"/>
                <a:satOff val="-6392"/>
                <a:lumOff val="-2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hueOff val="-6302867"/>
                <a:satOff val="-8767"/>
                <a:lumOff val="-33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302867"/>
                <a:satOff val="-8767"/>
                <a:lumOff val="-33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302867"/>
                <a:satOff val="-8767"/>
                <a:lumOff val="-33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434176"/>
                <a:satOff val="-8949"/>
                <a:lumOff val="-34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434176"/>
                <a:satOff val="-8949"/>
                <a:lumOff val="-34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434176"/>
                <a:satOff val="-8949"/>
                <a:lumOff val="-34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3672177"/>
            <a:satOff val="-7688"/>
            <a:lumOff val="52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26-08-2022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636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6FC1315-4BDD-6488-21AD-E2D792EDDBCF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DD8DB-CF6D-1FAC-E0D9-4E4F64F889E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A558A8A-6850-F681-5092-103B0FCDEE8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574EB-4BA6-36A4-FEC3-BE725F256A7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FC8BF93-DB7C-C67E-82FE-CBD8E4A44A9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187E6C-8917-8956-8CA7-5A036A5EE58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A26A05E2-7F94-01D9-EC36-8641A8A99327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19599-3D7E-1C14-F454-C74D94EA87B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09BBFB3F-545C-4E74-3A68-AA4EED6C84AC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2EE45A-12EF-FD5F-0C20-E86F5ACFD17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971517E-C01F-68B2-B0BB-48C505006B6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9E2B9-C5FB-DF02-9757-DAA30A7B0E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D3E77C0-A3D3-F01D-EC92-A19055359401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A064B0-DB73-57CD-673F-8A242EA4EEA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CF14DDE-F9F3-A406-4F2D-5E3014CD4B3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04FB88C-4F22-8D2D-F837-A7CB5EEAAE8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5157192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454AC-DACD-9B3A-A8EE-023749D2CCB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619672" y="2611099"/>
            <a:ext cx="5904656" cy="313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3B3838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F3BE9A87-7E60-D85B-757F-FE77A94127B9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9CFDEB-B2B3-CB43-C317-E7CE0B58AD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2582A6E9-86BA-B6C6-079E-607E42EB97A3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5CAE90-0820-A71D-DE70-835295BBF0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AA528A7-476F-E06D-DAB2-9D6D49DC9644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118D9FD-ED41-385D-2EEF-9C6AF91D0F5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B36516-2EFB-4E64-6A70-567CB6E77C1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73793154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8A96CA9A-A574-9F3E-1B7E-2D977C56003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C2C9790-6CBB-80C9-1C9A-36995F58D77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6988179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6927FEB9-A2DB-2410-E160-67F658485CC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F2204C-958B-C355-9413-D3AC266BF42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07127383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36C7066B-DB28-444C-9C27-E4DEBB1D906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B10DC98-F41E-1756-4E5C-808EE4F6B3E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0EACEDB0-DD16-295C-121B-BE68B2D5F9C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47AE90A-7EE6-4551-375B-E5E9030B100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9" name="Freeform 62"/>
          <p:cNvSpPr>
            <a:spLocks noChangeArrowheads="1"/>
          </p:cNvSpPr>
          <p:nvPr/>
        </p:nvSpPr>
        <p:spPr bwMode="auto">
          <a:xfrm>
            <a:off x="567444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2F559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0" name="Freeform 133"/>
          <p:cNvSpPr>
            <a:spLocks noChangeArrowheads="1"/>
          </p:cNvSpPr>
          <p:nvPr/>
        </p:nvSpPr>
        <p:spPr bwMode="auto">
          <a:xfrm>
            <a:off x="2532729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1" name="Freeform 203"/>
          <p:cNvSpPr>
            <a:spLocks noChangeArrowheads="1"/>
          </p:cNvSpPr>
          <p:nvPr/>
        </p:nvSpPr>
        <p:spPr bwMode="auto">
          <a:xfrm>
            <a:off x="4498014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A5A5A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2" name="Freeform 203"/>
          <p:cNvSpPr>
            <a:spLocks noChangeArrowheads="1"/>
          </p:cNvSpPr>
          <p:nvPr/>
        </p:nvSpPr>
        <p:spPr bwMode="auto">
          <a:xfrm>
            <a:off x="6463297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2E3DCF27-3390-CC57-54F8-D43CCD5C728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39183D3-49BC-BD03-E22E-73DFCEA7EC6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74812317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F05AB597-40A0-4568-8C26-709B8559757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7A647-6E24-8EF0-C07C-B5F29C9614E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210AFA4B-3B6D-88BF-E5B2-C839B51CFFB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1AB21-4AD7-07DE-7EF5-CA9E3FC1FF1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55245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55245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55245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55245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55245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55245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553462EF-AAFD-26DC-9DFD-0B69F47E4B3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6F4A1-5BB1-2736-48EB-6EAE65C3B01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90C639EE-2C21-F098-FFFC-95E87CD179B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6778D0D-7BD5-43C3-8A56-432855AF2F8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B5A12640-4FE4-1123-97AE-6394A77720A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7C6E89E-D425-8B02-E243-583554ECD22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92AC92C-4DDF-6F07-E0E8-55A780BB7A0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0FC89-D704-6CD0-40F4-F9E59AB3B92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8946A87A-BE6F-96FF-15CE-C05405D5205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6710533-9D51-C37A-932F-0699AE91C86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B27B4E0E-462E-336A-702E-F50D16F75DD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8CFCA40-1858-91C8-7C55-FEAE279BDAB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8122BA91-B977-9B6A-CA72-1504BBCA63A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DA83CB-A0F2-6A04-15E4-B5960CDBEC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BAAD2B59-25CF-4AF0-328C-A717ADA851B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14777B0-3D29-8E77-D256-6862286EB39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CC59236F-A1D0-2AB4-A8CA-F88C5FBAC2E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40BCE-C104-16F2-B1C0-9F9B7608CAD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36427B15-1283-A01D-7330-1F62B8ED35A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31EE2BC-C644-D6EB-97E8-5F58326F31B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FB54AD33-3E7D-2CCF-B3A4-40CA619A9E7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E74147-43F0-526E-0F03-ECA743BC19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6841A4E1-1E33-46C8-1F44-48C4094E7F2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CFC34-C491-B0A1-0D7B-62380E97D72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84BAE73E-5B78-2F10-5E18-4EFA8A3FC51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A1A8D-96C1-ECFD-8816-5B9F2A2E01E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8FBE78A-8A31-80B2-EE18-7F60F375C9B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4F9F5-4FA8-851B-F97F-282FCA2308A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40047029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35230025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E1B11274-4A2A-1055-A902-22EE65A9FF8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501655-4BD3-2819-E43F-A8D68FDBDEE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912610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50461D92-A56C-442E-DBA8-81D89DEB9FC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516F86-6AA2-739D-54FF-141B9C91E29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06914298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F53DB633-7CB4-F40C-C0B4-9A221DC00C6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53FA2D7-53EC-7A56-27F8-1718297F9F1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1867598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241E0687-B4F6-44B1-DC13-A048CCACCA1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06AE05D-368D-8038-8F8D-75CA0C9F3EA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1345521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843A4686-3631-3C4F-090A-770445E76E6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81CA6F0-077B-2945-264B-7CE06E144EC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75120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42C51B89-E098-252C-8C5E-D42FE0B2193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132AEEE-86C3-C62D-85A1-724AF6A710B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1239</Words>
  <Application>Microsoft Office PowerPoint</Application>
  <PresentationFormat>On-screen Show (4:3)</PresentationFormat>
  <Paragraphs>326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Mangal</vt:lpstr>
      <vt:lpstr>Open Sans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132</cp:revision>
  <dcterms:created xsi:type="dcterms:W3CDTF">2021-06-21T15:58:00Z</dcterms:created>
  <dcterms:modified xsi:type="dcterms:W3CDTF">2022-08-26T09:16:58Z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