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112" r:id="rId15"/>
    <p:sldId id="4091" r:id="rId16"/>
    <p:sldId id="264" r:id="rId17"/>
    <p:sldId id="281" r:id="rId18"/>
    <p:sldId id="4122" r:id="rId19"/>
    <p:sldId id="282" r:id="rId20"/>
    <p:sldId id="269" r:id="rId21"/>
    <p:sldId id="270" r:id="rId22"/>
    <p:sldId id="4116" r:id="rId23"/>
    <p:sldId id="272" r:id="rId24"/>
    <p:sldId id="4117" r:id="rId25"/>
    <p:sldId id="273" r:id="rId26"/>
    <p:sldId id="4118" r:id="rId27"/>
    <p:sldId id="4124" r:id="rId28"/>
    <p:sldId id="4123" r:id="rId29"/>
    <p:sldId id="276" r:id="rId30"/>
    <p:sldId id="25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E40"/>
    <a:srgbClr val="00A79D"/>
    <a:srgbClr val="F06060"/>
    <a:srgbClr val="BD042E"/>
    <a:srgbClr val="DC6D1B"/>
    <a:srgbClr val="85DAEB"/>
    <a:srgbClr val="56280E"/>
    <a:srgbClr val="E0B10B"/>
    <a:srgbClr val="544E61"/>
    <a:srgbClr val="A67E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2"/>
    <p:restoredTop sz="96281"/>
  </p:normalViewPr>
  <p:slideViewPr>
    <p:cSldViewPr>
      <p:cViewPr varScale="1">
        <p:scale>
          <a:sx n="92" d="100"/>
          <a:sy n="92" d="100"/>
        </p:scale>
        <p:origin x="84" y="150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1</a:t>
          </a:r>
          <a:endParaRPr lang="en-US" sz="1800" b="1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2</a:t>
          </a:r>
          <a:endParaRPr lang="en-US" sz="1800" b="1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3</a:t>
          </a:r>
          <a:endParaRPr lang="en-US" sz="1800" b="1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4</a:t>
          </a:r>
          <a:endParaRPr lang="en-US" sz="1800" b="1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5</a:t>
          </a:r>
          <a:endParaRPr lang="en-US" sz="1800" b="1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6</a:t>
          </a:r>
          <a:endParaRPr lang="en-US" sz="1800" b="1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7</a:t>
          </a:r>
          <a:endParaRPr lang="en-US" sz="1800" b="1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8</a:t>
          </a:r>
          <a:endParaRPr lang="en-US" sz="1800" b="1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9</a:t>
          </a:r>
          <a:endParaRPr lang="en-US" sz="1800" b="1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5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14520" y="934320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47543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1</a:t>
          </a:r>
          <a:endParaRPr lang="en-US" sz="1800" b="1" kern="1200" dirty="0">
            <a:latin typeface="Sans-sarif"/>
          </a:endParaRPr>
        </a:p>
      </dsp:txBody>
      <dsp:txXfrm>
        <a:off x="381885" y="35930"/>
        <a:ext cx="1885527" cy="1103842"/>
      </dsp:txXfrm>
    </dsp:sp>
    <dsp:sp modelId="{7EEEC43E-4852-4125-995A-4AB867C803D2}">
      <dsp:nvSpPr>
        <dsp:cNvPr id="0" name=""/>
        <dsp:cNvSpPr/>
      </dsp:nvSpPr>
      <dsp:spPr>
        <a:xfrm rot="5400000">
          <a:off x="14520" y="2399979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03857"/>
                <a:satOff val="-2218"/>
                <a:lumOff val="82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03857"/>
                <a:satOff val="-2218"/>
                <a:lumOff val="82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03857"/>
                <a:satOff val="-2218"/>
                <a:lumOff val="82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47543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89443"/>
                <a:satOff val="-2178"/>
                <a:lumOff val="95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9443"/>
                <a:satOff val="-2178"/>
                <a:lumOff val="95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9443"/>
                <a:satOff val="-2178"/>
                <a:lumOff val="95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2</a:t>
          </a:r>
          <a:endParaRPr lang="en-US" sz="1800" b="1" kern="1200" dirty="0">
            <a:latin typeface="Sans-sarif"/>
          </a:endParaRPr>
        </a:p>
      </dsp:txBody>
      <dsp:txXfrm>
        <a:off x="381885" y="1501588"/>
        <a:ext cx="1885527" cy="1103842"/>
      </dsp:txXfrm>
    </dsp:sp>
    <dsp:sp modelId="{BD8FBA8A-C1D7-4129-B67A-BD395B08F150}">
      <dsp:nvSpPr>
        <dsp:cNvPr id="0" name=""/>
        <dsp:cNvSpPr/>
      </dsp:nvSpPr>
      <dsp:spPr>
        <a:xfrm>
          <a:off x="747350" y="3132808"/>
          <a:ext cx="2590136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07713"/>
                <a:satOff val="-4436"/>
                <a:lumOff val="165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07713"/>
                <a:satOff val="-4436"/>
                <a:lumOff val="165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07713"/>
                <a:satOff val="-4436"/>
                <a:lumOff val="165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47543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78886"/>
                <a:satOff val="-4356"/>
                <a:lumOff val="190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78886"/>
                <a:satOff val="-4356"/>
                <a:lumOff val="190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78886"/>
                <a:satOff val="-4356"/>
                <a:lumOff val="190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3</a:t>
          </a:r>
          <a:endParaRPr lang="en-US" sz="1800" b="1" kern="1200" dirty="0">
            <a:latin typeface="Sans-sarif"/>
          </a:endParaRPr>
        </a:p>
      </dsp:txBody>
      <dsp:txXfrm>
        <a:off x="381885" y="2967247"/>
        <a:ext cx="1885527" cy="1103842"/>
      </dsp:txXfrm>
    </dsp:sp>
    <dsp:sp modelId="{0E2F8354-918F-485B-A419-3CB88FA5547B}">
      <dsp:nvSpPr>
        <dsp:cNvPr id="0" name=""/>
        <dsp:cNvSpPr/>
      </dsp:nvSpPr>
      <dsp:spPr>
        <a:xfrm rot="16200000">
          <a:off x="2613622" y="2399979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311570"/>
                <a:satOff val="-6653"/>
                <a:lumOff val="248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11570"/>
                <a:satOff val="-6653"/>
                <a:lumOff val="248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11570"/>
                <a:satOff val="-6653"/>
                <a:lumOff val="248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46644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4</a:t>
          </a:r>
          <a:endParaRPr lang="en-US" sz="1800" b="1" kern="1200" dirty="0">
            <a:latin typeface="Sans-sarif"/>
          </a:endParaRPr>
        </a:p>
      </dsp:txBody>
      <dsp:txXfrm>
        <a:off x="2980986" y="2967247"/>
        <a:ext cx="1885527" cy="1103842"/>
      </dsp:txXfrm>
    </dsp:sp>
    <dsp:sp modelId="{4BE37EA5-14E2-4A81-9E97-00E1A2E9DB43}">
      <dsp:nvSpPr>
        <dsp:cNvPr id="0" name=""/>
        <dsp:cNvSpPr/>
      </dsp:nvSpPr>
      <dsp:spPr>
        <a:xfrm rot="16200000">
          <a:off x="2613622" y="934320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415426"/>
                <a:satOff val="-8871"/>
                <a:lumOff val="331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415426"/>
                <a:satOff val="-8871"/>
                <a:lumOff val="331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415426"/>
                <a:satOff val="-8871"/>
                <a:lumOff val="331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46644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57772"/>
                <a:satOff val="-8713"/>
                <a:lumOff val="381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57772"/>
                <a:satOff val="-8713"/>
                <a:lumOff val="381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57772"/>
                <a:satOff val="-8713"/>
                <a:lumOff val="381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5</a:t>
          </a:r>
          <a:endParaRPr lang="en-US" sz="1800" b="1" kern="1200" dirty="0">
            <a:latin typeface="Sans-sarif"/>
          </a:endParaRPr>
        </a:p>
      </dsp:txBody>
      <dsp:txXfrm>
        <a:off x="2980986" y="1501588"/>
        <a:ext cx="1885527" cy="1103842"/>
      </dsp:txXfrm>
    </dsp:sp>
    <dsp:sp modelId="{EF7896DD-C83E-49F4-9C32-DEBB9D73517A}">
      <dsp:nvSpPr>
        <dsp:cNvPr id="0" name=""/>
        <dsp:cNvSpPr/>
      </dsp:nvSpPr>
      <dsp:spPr>
        <a:xfrm>
          <a:off x="3346451" y="201491"/>
          <a:ext cx="2590136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311570"/>
                <a:satOff val="-6653"/>
                <a:lumOff val="248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11570"/>
                <a:satOff val="-6653"/>
                <a:lumOff val="248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11570"/>
                <a:satOff val="-6653"/>
                <a:lumOff val="248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46644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57772"/>
                <a:satOff val="-8713"/>
                <a:lumOff val="381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57772"/>
                <a:satOff val="-8713"/>
                <a:lumOff val="381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57772"/>
                <a:satOff val="-8713"/>
                <a:lumOff val="381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6</a:t>
          </a:r>
          <a:endParaRPr lang="en-US" sz="1800" b="1" kern="1200" dirty="0">
            <a:latin typeface="Sans-sarif"/>
          </a:endParaRPr>
        </a:p>
      </dsp:txBody>
      <dsp:txXfrm>
        <a:off x="2980986" y="35930"/>
        <a:ext cx="1885527" cy="1103842"/>
      </dsp:txXfrm>
    </dsp:sp>
    <dsp:sp modelId="{BD329A57-037F-480A-8910-10595022CB4B}">
      <dsp:nvSpPr>
        <dsp:cNvPr id="0" name=""/>
        <dsp:cNvSpPr/>
      </dsp:nvSpPr>
      <dsp:spPr>
        <a:xfrm rot="5400000">
          <a:off x="5212723" y="934320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07713"/>
                <a:satOff val="-4436"/>
                <a:lumOff val="165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07713"/>
                <a:satOff val="-4436"/>
                <a:lumOff val="165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07713"/>
                <a:satOff val="-4436"/>
                <a:lumOff val="165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45745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7</a:t>
          </a:r>
          <a:endParaRPr lang="en-US" sz="1800" b="1" kern="1200" dirty="0">
            <a:latin typeface="Sans-sarif"/>
          </a:endParaRPr>
        </a:p>
      </dsp:txBody>
      <dsp:txXfrm>
        <a:off x="5580087" y="35930"/>
        <a:ext cx="1885527" cy="1103842"/>
      </dsp:txXfrm>
    </dsp:sp>
    <dsp:sp modelId="{2F6527F8-B580-4296-9549-61E12CE5E127}">
      <dsp:nvSpPr>
        <dsp:cNvPr id="0" name=""/>
        <dsp:cNvSpPr/>
      </dsp:nvSpPr>
      <dsp:spPr>
        <a:xfrm rot="5400000">
          <a:off x="5212723" y="2399979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03857"/>
                <a:satOff val="-2218"/>
                <a:lumOff val="82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03857"/>
                <a:satOff val="-2218"/>
                <a:lumOff val="82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03857"/>
                <a:satOff val="-2218"/>
                <a:lumOff val="82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45745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78886"/>
                <a:satOff val="-4356"/>
                <a:lumOff val="190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78886"/>
                <a:satOff val="-4356"/>
                <a:lumOff val="190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78886"/>
                <a:satOff val="-4356"/>
                <a:lumOff val="190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8</a:t>
          </a:r>
          <a:endParaRPr lang="en-US" sz="1800" b="1" kern="1200" dirty="0">
            <a:latin typeface="Sans-sarif"/>
          </a:endParaRPr>
        </a:p>
      </dsp:txBody>
      <dsp:txXfrm>
        <a:off x="5580087" y="1501588"/>
        <a:ext cx="1885527" cy="1103842"/>
      </dsp:txXfrm>
    </dsp:sp>
    <dsp:sp modelId="{96B76D69-2E1B-4AC1-8A6D-277E2FAD6E6A}">
      <dsp:nvSpPr>
        <dsp:cNvPr id="0" name=""/>
        <dsp:cNvSpPr/>
      </dsp:nvSpPr>
      <dsp:spPr>
        <a:xfrm>
          <a:off x="5545745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89443"/>
                <a:satOff val="-2178"/>
                <a:lumOff val="95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9443"/>
                <a:satOff val="-2178"/>
                <a:lumOff val="95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9443"/>
                <a:satOff val="-2178"/>
                <a:lumOff val="95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9</a:t>
          </a:r>
          <a:endParaRPr lang="en-US" sz="1800" b="1" kern="1200" dirty="0">
            <a:latin typeface="Sans-sarif"/>
          </a:endParaRPr>
        </a:p>
      </dsp:txBody>
      <dsp:txXfrm>
        <a:off x="5580087" y="2967247"/>
        <a:ext cx="1885527" cy="1103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74732" y="1066039"/>
          <a:ext cx="1710141" cy="325365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5056183" y="2307866"/>
        <a:ext cx="2928290" cy="444636"/>
      </dsp:txXfrm>
    </dsp:sp>
    <dsp:sp modelId="{CA0E963C-4763-E042-A890-F08CD650A506}">
      <dsp:nvSpPr>
        <dsp:cNvPr id="0" name=""/>
        <dsp:cNvSpPr/>
      </dsp:nvSpPr>
      <dsp:spPr>
        <a:xfrm>
          <a:off x="3211681" y="517183"/>
          <a:ext cx="1710141" cy="3800776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946927" y="2005214"/>
        <a:ext cx="3420698" cy="444636"/>
      </dsp:txXfrm>
    </dsp:sp>
    <dsp:sp modelId="{629D7055-DE38-8F4E-97FC-F6ED2C7DFB5A}">
      <dsp:nvSpPr>
        <dsp:cNvPr id="0" name=""/>
        <dsp:cNvSpPr/>
      </dsp:nvSpPr>
      <dsp:spPr>
        <a:xfrm>
          <a:off x="1343125" y="0"/>
          <a:ext cx="1710141" cy="43179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45639" y="1720763"/>
        <a:ext cx="3886163" cy="444636"/>
      </dsp:txXfrm>
    </dsp:sp>
    <dsp:sp modelId="{A5523B85-0412-4E42-9716-C4555CA93B92}">
      <dsp:nvSpPr>
        <dsp:cNvPr id="0" name=""/>
        <dsp:cNvSpPr/>
      </dsp:nvSpPr>
      <dsp:spPr>
        <a:xfrm>
          <a:off x="1343125" y="0"/>
          <a:ext cx="1214200" cy="43387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343125" y="0"/>
        <a:ext cx="1214200" cy="4338785"/>
      </dsp:txXfrm>
    </dsp:sp>
    <dsp:sp modelId="{1EBB2F6C-8754-460D-B0F1-53F75C569537}">
      <dsp:nvSpPr>
        <dsp:cNvPr id="0" name=""/>
        <dsp:cNvSpPr/>
      </dsp:nvSpPr>
      <dsp:spPr>
        <a:xfrm>
          <a:off x="3211681" y="517183"/>
          <a:ext cx="1214200" cy="3821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211681" y="517183"/>
        <a:ext cx="1214200" cy="3821602"/>
      </dsp:txXfrm>
    </dsp:sp>
    <dsp:sp modelId="{B16F5C68-3A30-4E19-AC0E-4FE4CB4F7C69}">
      <dsp:nvSpPr>
        <dsp:cNvPr id="0" name=""/>
        <dsp:cNvSpPr/>
      </dsp:nvSpPr>
      <dsp:spPr>
        <a:xfrm>
          <a:off x="5074732" y="1066039"/>
          <a:ext cx="1214200" cy="32727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5074732" y="1066039"/>
        <a:ext cx="1214200" cy="32727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3342512"/>
            <a:satOff val="-12663"/>
            <a:lumOff val="42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6685025"/>
            <a:satOff val="-25325"/>
            <a:lumOff val="8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5136763" y="3568429"/>
        <a:ext cx="1378914" cy="9348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26-08-2022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95918" y="2852936"/>
            <a:ext cx="7200165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51882" y="1916833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161130E8-0ECB-BBD5-8FD3-A2419D1ECCCE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11135502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BA1CEEA-88B8-71F8-B1EC-9108BCA17F8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560496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rgbClr val="669E4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D0E1EE18-A8F5-F005-9C03-50FC0D19F8F5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11135502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540590-300A-5878-22B4-FAF58C3FC3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560496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C477D01E-A988-AF7D-4D02-0EFDA1BB55BC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11135502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5D8502C-7B6F-DD6D-EF7A-829CA04E2E3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560496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FBA3674C-5AF8-3D4B-6801-EC7C966583F5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11135502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84A8329-AE52-0D4A-ABC6-3A016741641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560496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45A6D8E9-9C27-E801-A863-E78CBF5F8470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11135502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76C48-BE9A-1B4D-B63E-7510FEAF275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560496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59496" y="1052736"/>
            <a:ext cx="9145016" cy="510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594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F0FBCF10-99CC-1F4A-CC1C-7BF9430B9112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11135502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7F94D72-540A-4FDB-A922-BB4F7F8117F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560496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C4211B14-4303-88F3-500C-9806A564E1D1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11135502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5659E-2011-A703-4D79-7D6DEAC98BE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560496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977E4099-65F5-CF3A-E6A6-D1BF18B2E248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11135502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501FED3-DD3C-3639-9A2C-361F74FE3BD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560496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54A0FEA4-B9C7-BC9A-B359-3EE39295ABBF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11135502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10C83A4-CAE8-F47B-281F-76DED1AC60D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560496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3E0023AD-F953-8DCF-B061-97A9E36361E1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11135502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1ACAE45-B6C6-554D-B5A3-9A002AFA94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560496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1857" y="1819163"/>
            <a:ext cx="2808287" cy="58477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hi-IN" dirty="0"/>
              <a:t>कृषि, सहकारिता और किसान कल्याण मंत्रालय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75" y="574992"/>
            <a:ext cx="806450" cy="1209675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3717031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82" y="2780928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B52143D1-FF72-09D1-61A8-26077D200DCA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11135502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AAD1D83-4F5D-EC8C-16E7-297C2A30BBE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560496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93025A34-24DC-615C-F4D8-5EF1F2F64769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11135502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0E51C38-6C98-6B94-F13C-7D10D5CDD74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560496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F5155CAE-9AA6-03B6-BB01-EB380FAFBB48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11135502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F0EE5-5C36-E844-5DD8-7CA124E7A37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560496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4EAD64B9-4527-A3D8-47C3-32177D107F22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11135502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A86ED-6C53-7E93-ADCE-7D5FDFD14F0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560496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700131C9-E41B-A672-FA69-4F0A59151F0A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11135502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5E575-053B-B5CE-86F7-BA27A22C7C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560496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8D4FEEF7-C29B-69A6-5E34-F94B84F1D0E1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11135502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6888591-5955-EF01-BCA6-B5C1A604ED2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560496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1BCB624D-548A-F985-96C3-60F9CC933265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11135502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C2CD7C1-FA85-FF26-27B5-AEACEE9AB9B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560496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5" r:id="rId26"/>
    <p:sldLayoutId id="2147483676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86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060DE28-AB0D-9824-07B5-890F332EE95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DB852-B5BB-0F73-6112-4496C0D9F8E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90185217"/>
              </p:ext>
            </p:extLst>
          </p:nvPr>
        </p:nvGraphicFramePr>
        <p:xfrm>
          <a:off x="1559496" y="2114550"/>
          <a:ext cx="8128000" cy="4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E612C641-F504-4CE8-836A-1670337A4A42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6">
            <a:extLst>
              <a:ext uri="{FF2B5EF4-FFF2-40B4-BE49-F238E27FC236}">
                <a16:creationId xmlns:a16="http://schemas.microsoft.com/office/drawing/2014/main" id="{2E165C49-FCC4-322B-EF54-42840AB1E93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39746AE-14CC-EB83-E2B4-A891A14C920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64203401"/>
              </p:ext>
            </p:extLst>
          </p:nvPr>
        </p:nvGraphicFramePr>
        <p:xfrm>
          <a:off x="2272112" y="2016988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CC3874F4-BA4F-4E40-8952-AFBF3A7DD7F4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6">
            <a:extLst>
              <a:ext uri="{FF2B5EF4-FFF2-40B4-BE49-F238E27FC236}">
                <a16:creationId xmlns:a16="http://schemas.microsoft.com/office/drawing/2014/main" id="{A9C6875D-062F-D18C-EF8F-746272A34B0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E1645BE-C69E-5E02-E2CC-F3B884F4CA6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1087078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F60E36AB-DA0B-4021-9AD4-7FE90550C28E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6">
            <a:extLst>
              <a:ext uri="{FF2B5EF4-FFF2-40B4-BE49-F238E27FC236}">
                <a16:creationId xmlns:a16="http://schemas.microsoft.com/office/drawing/2014/main" id="{39D7B830-DCE1-22BD-3F16-20102F88F8EA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890A84A-32D5-EB3F-F8FF-D774311E066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7D7A000-7A2C-4F7A-A4FA-F3C718AC29E1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1CCE1551-B36D-8766-FFC6-B6B22A071FBE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9DCFEF5-70C0-2FAA-AD1D-0146CF90367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97602" y="227687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7667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312488" y="227687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9705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935616" y="22768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717432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555994" y="23149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337810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6737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8775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1741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37926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75086" y="321297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37194" y="2580293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33549" y="258029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81380" y="2580293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43024" y="2580293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4439816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7093311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9685599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FA632AFD-812E-41C2-B193-5AC9A8F336D9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Placeholder 6">
            <a:extLst>
              <a:ext uri="{FF2B5EF4-FFF2-40B4-BE49-F238E27FC236}">
                <a16:creationId xmlns:a16="http://schemas.microsoft.com/office/drawing/2014/main" id="{7393AAC5-6D6C-375D-AB84-1684ED529C5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A05B830-29F9-0600-A86E-9706299AE33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40119164"/>
              </p:ext>
            </p:extLst>
          </p:nvPr>
        </p:nvGraphicFramePr>
        <p:xfrm>
          <a:off x="1625280" y="2130292"/>
          <a:ext cx="7847500" cy="410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EC879EEF-2B5C-48BD-AEAB-C0D6C6F9FEBF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Placeholder 6">
            <a:extLst>
              <a:ext uri="{FF2B5EF4-FFF2-40B4-BE49-F238E27FC236}">
                <a16:creationId xmlns:a16="http://schemas.microsoft.com/office/drawing/2014/main" id="{ED0DBFB1-3878-9554-0D5D-C5ECC6C70B3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2CF237E-05FC-068C-4E08-24E67124E55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86" y="1806043"/>
            <a:ext cx="3963943" cy="45762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875086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1991544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2988855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11222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101423" y="22768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AD7DC2F9-815F-4856-B620-FA0FA24A3800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6">
            <a:extLst>
              <a:ext uri="{FF2B5EF4-FFF2-40B4-BE49-F238E27FC236}">
                <a16:creationId xmlns:a16="http://schemas.microsoft.com/office/drawing/2014/main" id="{CF1C9D71-A80E-1839-E8F1-CD402E503F64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E570E77-D802-8284-1BE0-BF85D1CA7D0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9495" y="1791154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60" y="1872627"/>
            <a:ext cx="3627074" cy="36335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631504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631504" y="374031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63150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7885399" y="374031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7885399" y="518047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7834139" y="1772816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559496" y="3327375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569443" y="4869160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7834139" y="4839543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7834139" y="3327375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46255D53-BA58-493F-881E-F61BD6176CB2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4F2E4FBA-4FD5-DDA1-B2CE-2452F891EA0C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9C9B1B5-5E00-8550-D68B-7967191FCC8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5091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A9A6D686-C547-41D6-ABC0-52F1D9130A09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6">
            <a:extLst>
              <a:ext uri="{FF2B5EF4-FFF2-40B4-BE49-F238E27FC236}">
                <a16:creationId xmlns:a16="http://schemas.microsoft.com/office/drawing/2014/main" id="{E07124D6-C1EB-A971-F18E-05D7822C4FA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CA20294-C567-75F0-4B49-FAF9120B5B9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1631504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320136" y="22281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02941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6877287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35158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2772831" y="184482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A1402EB6-AE04-4BC1-90F5-78C672F44495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67BA308A-AA79-4867-3FDF-EE39EADEC0B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7D7406B-EB42-8DE2-B39D-DD242FB9E74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C55C84E-2787-C0E0-0498-5347A865CED4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B9B82-AE4B-91CD-EE3D-C766147EBE1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4" y="1129173"/>
            <a:ext cx="7447372" cy="58305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55406" y="19888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799856" y="317316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799856" y="4397297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55406" y="55892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77D6BDAE-807F-470E-81B5-77FDF32485E3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0861A61C-03F4-2B91-7082-FCCACF7B411A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8A9B039-3835-733D-AE10-91B6ABD9266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84783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56F6BC4-9249-4442-908F-89DA15F7C6FB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6D2FA9A2-79C0-C9E3-9583-88DB62F1BA9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1C6B128-46B8-97F2-F185-5044255D18A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9D94CEB7-D949-4C72-8FF1-54AD365078B8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B138479A-CB7C-A720-0A23-B0B01D121349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135B1BA-940D-57ED-931D-16CA28A2B7D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183672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4943872" y="119675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31744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207568" y="496445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7741383" y="503646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CAF60FD9-EC6C-4764-A6C4-A137CCFBD7E2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6">
            <a:extLst>
              <a:ext uri="{FF2B5EF4-FFF2-40B4-BE49-F238E27FC236}">
                <a16:creationId xmlns:a16="http://schemas.microsoft.com/office/drawing/2014/main" id="{37444AC1-A024-DE0D-4F02-E83CF6D1F062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BA115A3-FE4B-C8B5-A2D8-BDC64E5989D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484799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184752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165319" y="17728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184232" y="30202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CCC5672C-8A32-4D9F-93D6-FE84AA57AD68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6636EB4E-8708-6EC5-0206-E7433148799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BA44487-DE44-B583-B329-B65BD1130CC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2844839" y="20841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093311" y="20121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063552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7885399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16531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2772831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7E1A6E2B-29C0-46DE-9B83-2E178096F1F9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544F6BF7-623C-E385-BE72-14177503BCF4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683FA55-502E-FAB9-D156-A31F8B836C0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83" y="2063239"/>
            <a:ext cx="4042894" cy="4042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14874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148748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1487488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688288" y="5373216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677487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6882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1415480" y="1882609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1415480" y="3466785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1415480" y="4978953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616701" y="1916832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616701" y="3466785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616701" y="4978953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727717D6-556C-4A80-90A2-D0A27E7F1AB2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6">
            <a:extLst>
              <a:ext uri="{FF2B5EF4-FFF2-40B4-BE49-F238E27FC236}">
                <a16:creationId xmlns:a16="http://schemas.microsoft.com/office/drawing/2014/main" id="{89C8682B-F2B3-89EC-6957-EB3628E9316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527184C-98CC-0CCC-796A-F50D13E87E8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8" y="2002511"/>
            <a:ext cx="2953112" cy="41452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775520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764719" y="35242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764719" y="48204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949295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960096" y="40770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7021303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939051C7-C046-4211-A627-2A6B8DA47D8D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6">
            <a:extLst>
              <a:ext uri="{FF2B5EF4-FFF2-40B4-BE49-F238E27FC236}">
                <a16:creationId xmlns:a16="http://schemas.microsoft.com/office/drawing/2014/main" id="{F4C602AC-703E-9EED-3038-B0EB2AC0F4C4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F3F9EB3-1130-97BE-95C6-9A10237A4BE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015880" y="162880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1908735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101423" y="335699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412791" y="530120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597367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72E91540-260D-417B-8B18-F750E712AF4B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9C3D7987-6743-C879-9C4D-D39A2FD1681B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C507560-92F9-EDC3-26A0-C0B8C2A3859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65541046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21AC49F-E8E7-3D78-01E5-E6221CB8AEF4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AAF172-8CA0-6C53-FB89-5C19A6537AF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8CFF7C0-9B37-4783-BA02-6F2E2B52612D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>
          <a:xfrm>
            <a:off x="4096150" y="3284215"/>
            <a:ext cx="1855834" cy="360809"/>
          </a:xfrm>
        </p:spPr>
        <p:txBody>
          <a:bodyPr/>
          <a:lstStyle/>
          <a:p>
            <a:r>
              <a:rPr lang="hi-IN" dirty="0"/>
              <a:t>उप शीर्षक 1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i-IN" dirty="0"/>
              <a:t>उप शीर्षक 2 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/>
          </p:nvPr>
        </p:nvSpPr>
        <p:spPr>
          <a:xfrm>
            <a:off x="1415480" y="2853432"/>
            <a:ext cx="2664296" cy="1295648"/>
          </a:xfrm>
        </p:spPr>
        <p:txBody>
          <a:bodyPr/>
          <a:lstStyle/>
          <a:p>
            <a:r>
              <a:rPr lang="hi-IN" dirty="0"/>
              <a:t>उप शीर्षक 1</a:t>
            </a:r>
          </a:p>
          <a:p>
            <a:pPr>
              <a:lnSpc>
                <a:spcPct val="100000"/>
              </a:lnSpc>
            </a:pPr>
            <a:r>
              <a:rPr lang="hi-IN" sz="1800" b="0" dirty="0"/>
              <a:t>उपशीर्षक का विवरण यहाँ लिखें </a:t>
            </a:r>
            <a:endParaRPr lang="en-US" sz="1800" b="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9"/>
          </p:nvPr>
        </p:nvSpPr>
        <p:spPr>
          <a:xfrm>
            <a:off x="8112224" y="2853432"/>
            <a:ext cx="2664296" cy="1287264"/>
          </a:xfrm>
        </p:spPr>
        <p:txBody>
          <a:bodyPr/>
          <a:lstStyle/>
          <a:p>
            <a:r>
              <a:rPr lang="hi-IN" dirty="0"/>
              <a:t>उप शीर्षक 2 </a:t>
            </a:r>
          </a:p>
          <a:p>
            <a:pPr>
              <a:lnSpc>
                <a:spcPct val="100000"/>
              </a:lnSpc>
            </a:pPr>
            <a:r>
              <a:rPr lang="hi-IN" sz="1800" b="0" dirty="0"/>
              <a:t>उपशीर्षक का विवरण यहाँ लिखें </a:t>
            </a:r>
            <a:endParaRPr lang="en-US" sz="1800" b="0" dirty="0"/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4E8FC702-03EE-4A66-9552-17025BD8A70D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Placeholder 6">
            <a:extLst>
              <a:ext uri="{FF2B5EF4-FFF2-40B4-BE49-F238E27FC236}">
                <a16:creationId xmlns:a16="http://schemas.microsoft.com/office/drawing/2014/main" id="{9F243A4F-BA8E-19FD-3AD7-F6F5D4F8EC55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A7B51D5-3E38-F6EC-DC98-F4E84BA0442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80384045"/>
              </p:ext>
            </p:extLst>
          </p:nvPr>
        </p:nvGraphicFramePr>
        <p:xfrm>
          <a:off x="1594532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309A5EA0-3DC2-4E32-B051-6BBFF5115374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747D109F-92FA-6869-7A44-C466DBC9FC76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5F691D8-AA93-46DD-7881-67E26068008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71496231"/>
              </p:ext>
            </p:extLst>
          </p:nvPr>
        </p:nvGraphicFramePr>
        <p:xfrm>
          <a:off x="2311400" y="1945482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8D56552C-CB26-48D4-B842-F3B8B98526A5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385ACCE7-8D01-C3F2-265B-0101954ED1C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33234E3-D713-9C14-CFD7-2AEA2E92DFE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85490522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6E3AF75-FB4D-4ABA-B17D-27C6807CFC02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6">
            <a:extLst>
              <a:ext uri="{FF2B5EF4-FFF2-40B4-BE49-F238E27FC236}">
                <a16:creationId xmlns:a16="http://schemas.microsoft.com/office/drawing/2014/main" id="{FC0011A8-C18A-3E47-5A9F-C1D86E545D7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2E3F4F7-7486-ABCC-E62B-E23A22CC959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2633108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C614630E-EFFE-42F5-BEA3-7615E8E9CD77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6">
            <a:extLst>
              <a:ext uri="{FF2B5EF4-FFF2-40B4-BE49-F238E27FC236}">
                <a16:creationId xmlns:a16="http://schemas.microsoft.com/office/drawing/2014/main" id="{7EC0F432-F7AB-CFC5-6DA3-46D057AC5F9C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6E8CD2-B7A9-AFB8-C502-66C99DD7227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40996485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CCB8B253-BFB7-4E86-A074-74B887F67F6A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6">
            <a:extLst>
              <a:ext uri="{FF2B5EF4-FFF2-40B4-BE49-F238E27FC236}">
                <a16:creationId xmlns:a16="http://schemas.microsoft.com/office/drawing/2014/main" id="{AACB1A7F-0946-51D9-06BD-0457617497C2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11135502" y="119546"/>
            <a:ext cx="506173" cy="828000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41D259C-4D0B-BB16-E928-AC786D05AB6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560496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2002</TotalTime>
  <Words>1257</Words>
  <Application>Microsoft Office PowerPoint</Application>
  <PresentationFormat>Widescreen</PresentationFormat>
  <Paragraphs>322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Calibre Medium</vt:lpstr>
      <vt:lpstr>Calibri</vt:lpstr>
      <vt:lpstr>Calibri Light</vt:lpstr>
      <vt:lpstr>Georgia</vt:lpstr>
      <vt:lpstr>HK Grotesk</vt:lpstr>
      <vt:lpstr>HK Grotesk Regular</vt:lpstr>
      <vt:lpstr>Lato Light</vt:lpstr>
      <vt:lpstr>Mangal</vt:lpstr>
      <vt:lpstr>Open Sans Light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267</cp:revision>
  <dcterms:created xsi:type="dcterms:W3CDTF">2021-06-21T15:58:00Z</dcterms:created>
  <dcterms:modified xsi:type="dcterms:W3CDTF">2022-08-26T09:19:16Z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