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ED7D31"/>
    <a:srgbClr val="2F5597"/>
    <a:srgbClr val="2DCC71"/>
    <a:srgbClr val="F1C50F"/>
    <a:srgbClr val="CC3D73"/>
    <a:srgbClr val="3F5765"/>
    <a:srgbClr val="F82700"/>
    <a:srgbClr val="60C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000"/>
            <a:t>उप</a:t>
          </a:r>
          <a:r>
            <a:rPr lang="en-IN" sz="2000"/>
            <a:t> </a:t>
          </a:r>
          <a:r>
            <a:rPr lang="hi-IN" sz="2000"/>
            <a:t>शीर्षक</a:t>
          </a:r>
          <a:r>
            <a:rPr lang="en-US" sz="2000"/>
            <a:t> 1</a:t>
          </a:r>
          <a:endParaRPr lang="en-GB" sz="20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endParaRPr lang="en-GB" sz="20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</a:t>
          </a:r>
          <a:endParaRPr lang="en-GB" sz="20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</a:t>
          </a:r>
          <a:endParaRPr lang="en-GB" sz="20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1756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/>
            <a:t>उप</a:t>
          </a:r>
          <a:r>
            <a:rPr lang="en-IN" sz="2000" kern="1200"/>
            <a:t> </a:t>
          </a:r>
          <a:r>
            <a:rPr lang="hi-IN" sz="2000" kern="1200"/>
            <a:t>शीर्षक</a:t>
          </a:r>
          <a:r>
            <a:rPr lang="en-US" sz="2000" kern="1200"/>
            <a:t> 1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754" y="631835"/>
        <a:ext cx="1720544" cy="1895510"/>
      </dsp:txXfrm>
    </dsp:sp>
    <dsp:sp modelId="{0AACB8C9-99B2-674C-A0D5-E2C37A2886F7}">
      <dsp:nvSpPr>
        <dsp:cNvPr id="0" name=""/>
        <dsp:cNvSpPr/>
      </dsp:nvSpPr>
      <dsp:spPr>
        <a:xfrm rot="16200000">
          <a:off x="1132020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851339" y="631835"/>
        <a:ext cx="1720544" cy="1895510"/>
      </dsp:txXfrm>
    </dsp:sp>
    <dsp:sp modelId="{786FE105-E8B7-3D44-A134-098FC7E76181}">
      <dsp:nvSpPr>
        <dsp:cNvPr id="0" name=""/>
        <dsp:cNvSpPr/>
      </dsp:nvSpPr>
      <dsp:spPr>
        <a:xfrm rot="16200000">
          <a:off x="298160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3700924" y="631835"/>
        <a:ext cx="1720544" cy="1895510"/>
      </dsp:txXfrm>
    </dsp:sp>
    <dsp:sp modelId="{322AAD36-4326-6C4D-B4C8-F354AEB72BE0}">
      <dsp:nvSpPr>
        <dsp:cNvPr id="0" name=""/>
        <dsp:cNvSpPr/>
      </dsp:nvSpPr>
      <dsp:spPr>
        <a:xfrm rot="16200000">
          <a:off x="4831191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5550510" y="631835"/>
        <a:ext cx="1720544" cy="18955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640558" y="974833"/>
          <a:ext cx="1563829" cy="297528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623596" y="2110415"/>
        <a:ext cx="2677758" cy="406595"/>
      </dsp:txXfrm>
    </dsp:sp>
    <dsp:sp modelId="{CA0E963C-4763-E042-A890-F08CD650A506}">
      <dsp:nvSpPr>
        <dsp:cNvPr id="0" name=""/>
        <dsp:cNvSpPr/>
      </dsp:nvSpPr>
      <dsp:spPr>
        <a:xfrm>
          <a:off x="2936902" y="472935"/>
          <a:ext cx="1563829" cy="3475598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694799" y="1833656"/>
        <a:ext cx="3128038" cy="406595"/>
      </dsp:txXfrm>
    </dsp:sp>
    <dsp:sp modelId="{629D7055-DE38-8F4E-97FC-F6ED2C7DFB5A}">
      <dsp:nvSpPr>
        <dsp:cNvPr id="0" name=""/>
        <dsp:cNvSpPr/>
      </dsp:nvSpPr>
      <dsp:spPr>
        <a:xfrm>
          <a:off x="1228211" y="0"/>
          <a:ext cx="1563829" cy="394853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773288" y="1573542"/>
        <a:ext cx="3553680" cy="406595"/>
      </dsp:txXfrm>
    </dsp:sp>
    <dsp:sp modelId="{A5523B85-0412-4E42-9716-C4555CA93B92}">
      <dsp:nvSpPr>
        <dsp:cNvPr id="0" name=""/>
        <dsp:cNvSpPr/>
      </dsp:nvSpPr>
      <dsp:spPr>
        <a:xfrm>
          <a:off x="1228211" y="0"/>
          <a:ext cx="1110318" cy="39675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228211" y="0"/>
        <a:ext cx="1110318" cy="3967577"/>
      </dsp:txXfrm>
    </dsp:sp>
    <dsp:sp modelId="{1EBB2F6C-8754-460D-B0F1-53F75C569537}">
      <dsp:nvSpPr>
        <dsp:cNvPr id="0" name=""/>
        <dsp:cNvSpPr/>
      </dsp:nvSpPr>
      <dsp:spPr>
        <a:xfrm>
          <a:off x="2936902" y="472935"/>
          <a:ext cx="1110318" cy="34946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2936902" y="472935"/>
        <a:ext cx="1110318" cy="3494642"/>
      </dsp:txXfrm>
    </dsp:sp>
    <dsp:sp modelId="{B16F5C68-3A30-4E19-AC0E-4FE4CB4F7C69}">
      <dsp:nvSpPr>
        <dsp:cNvPr id="0" name=""/>
        <dsp:cNvSpPr/>
      </dsp:nvSpPr>
      <dsp:spPr>
        <a:xfrm>
          <a:off x="4640558" y="974833"/>
          <a:ext cx="1110318" cy="2992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4640558" y="974833"/>
        <a:ext cx="1110318" cy="299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6FC1246-7079-2914-909D-433CAA93647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4A205-3303-8CDE-6141-A68BE88BFF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F49D571-0CCD-0875-C42E-4E3BEF10C60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A66D4-A04E-169E-CFD4-1642E7FE33C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C370196-D48F-1080-B507-6855CF46BF2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F3B08-78A2-BDBC-8592-717507C109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B69A7AD-60F2-2B16-49A3-98662D0416B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B0F5C-2796-7975-338D-DEAE5AE34B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29968FD-F5E0-30E4-4E14-2F7B41FF045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607C64-8F3A-DFA3-C7F3-028C64C04B8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5451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871248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05451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871248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05451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871248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A3A6DD9-7C58-ABBF-BBC3-E78B1696BB1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64882-C082-5025-A8D2-C1A37E14394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BE89A29-10B8-36BA-696C-AD295E7EB35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F9989E9-E867-C997-3F16-DE691A358D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809F41B-0A95-322E-DAE4-447185DD268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3429" y="1052736"/>
            <a:ext cx="757142" cy="123853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948A1B-5094-3816-52C3-FCC5044EFC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95736" y="2327368"/>
            <a:ext cx="4752528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593F09C-ED5E-B20F-5B70-46E39E86B9A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DE2E84-5112-822F-1279-8089A9B3BF2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A90067A-7409-3F2D-C5B2-237E501F5E2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6CB9B1-1614-72F8-3811-1A9AF71FBDF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D49610A-811E-7A4A-24EE-EBE59946276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D3339-14DD-98D0-3597-CB52A1A609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2E06BE2-9366-D09E-4183-C970DAA2247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0BA5-760C-F0A0-452D-0604398B58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D3DBC56-633F-C4F0-4929-064E06CF272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C7020-0EF5-FF46-25EC-09DDAC1D7DA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10B4141-9974-9985-7588-B700EDC4FE8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5472D8-CC60-CF6B-C475-2DDD7FE914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1374DEE-40E5-A3DB-930B-C1FEAA9537A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27326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0866E0-6D70-D0E9-DCAF-03C5E6799F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52320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14F6B50-CDB3-FB10-6A86-AE65D14BCCB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r="159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F84F-F97B-D0BF-B76F-9CC9934E55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sz="2000" dirty="0"/>
              <a:t>मंत्रालय का नाम</a:t>
            </a:r>
            <a:endParaRPr lang="en-IN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947D6ED-1E04-580D-A2EB-60741E2489E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28A2C94-85B4-31F7-B267-C4513EE14F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36626740"/>
              </p:ext>
            </p:extLst>
          </p:nvPr>
        </p:nvGraphicFramePr>
        <p:xfrm>
          <a:off x="667792" y="2629774"/>
          <a:ext cx="7432600" cy="396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B662D94-CF62-D5DB-8828-71D9D48BEE5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50FCE34-9A1B-2674-A43F-4B01B7A8A8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9324351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BA5EE32-F061-3B19-B062-C192F865E05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62E2A6B-C532-C0F0-7D48-6E8F9D2AAD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607355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E84C852E-92A0-C8F5-3419-42A6893BA2F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03C1FB-89EA-339A-BB79-A1DC493C762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A3CE8A5-188D-709A-A2CE-6597BCC32C6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CDE7768-2D1A-F931-293A-749400B5717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694558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73F66C99-8B73-AF3C-8CEF-59D9391889F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4A18A3F-2638-19D7-96A3-BD27131111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8BA6E579-F52E-E955-EB2C-70D3BE879C2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6A09D42-B44B-68E7-3D3A-5DBF4390EC1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7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943AD526-9144-3C4A-A319-664F91DF068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81F29EB-3D2C-DC73-9C5E-8B04AAE782D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1176823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24883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24883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24883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176822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186770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2DAFDF6-BE21-4A69-1514-B678D6AD142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3D5EB8C-3727-8E62-0E2C-5EBCA85AF4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11559" y="3833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25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6" y="2806356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337556" y="2684655"/>
            <a:ext cx="234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97607" y="5170114"/>
            <a:ext cx="22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6" y="5394752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FC6FFEF7-B468-3264-4F44-098912FC636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84D12E2-DD25-764D-29F3-B7215629F1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1007294-AA8F-67E8-4F29-423166963AE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BD02-5D4D-59EF-35AE-29D9B701E9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146B5B48-9E48-01C6-7D9D-40CAB4EC715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4B2C3A2-8B13-4F96-CF77-A994286355F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E4F1DDF7-5274-E24B-9F53-B3D00F9413B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58AB3A0-D6F6-7B4C-A509-A5AF57D3787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9E4F31C5-75A0-3758-756C-7B08A0A7379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4ACD81E-D824-0B97-EAF0-DCF3306E6BF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A1AF6EA-9BA3-67B1-5DD6-2A1125D6723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117FE65-B634-0754-5F51-E4165CDE8A0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C7A3DADC-8456-4F53-07E4-0D812109DE8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35F66E-5F29-4CD4-213B-0A04BDE470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43F5D528-A805-FCA0-054B-B4453038918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9B85208-97A4-E342-8139-B4535ED627E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ECAFB45-8CF9-FF99-6A8E-F4D34944768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EAC1D8B-96EE-261A-2D59-8373EE39E7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A532CD09-626B-FA89-4D3A-B14649E977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B480D09-68AD-3B7D-1070-9BC83D840AB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7E5358BC-5032-2A1F-FDF5-A38BD5A0187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A9CE19F-C802-F472-6552-3DC116D99F7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C730B-848B-156A-1360-27DE1512D5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01563768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10341EAA-B994-98F6-A93C-099C4BA87BE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>
            <a:fillRect/>
          </a:stretch>
        </p:blipFill>
        <p:spPr>
          <a:xfrm>
            <a:off x="8027988" y="188913"/>
            <a:ext cx="504825" cy="8270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0616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F3CB36A-CB51-1FAA-E531-986D8E2AD06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E75745-B241-4CC4-9BD9-44F7EBD831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0052269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92C5CD3C-1388-356B-D251-1D5641A61EF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0448B-4154-DEF2-4907-5693B45DBF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239111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EAAD38E-F2D9-5679-2E98-E0EDE5A7B48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45BC4CA-C106-C4B4-906E-1FD707B3200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7637C38E-9927-CBA4-36BC-47256F1A7DD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E270F4-A68E-4AA4-D5BA-5D72037B15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4708895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CA6DE4BB-AE5D-21AF-363A-62C3B837184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08C89A9-8881-0D78-374F-F3B5C8B5180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2309850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80358FD-C903-1FA8-FB57-A96AD33BF3E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DD6F513-D5D5-4BB2-F051-E02EFBBE939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8211011"/>
              </p:ext>
            </p:extLst>
          </p:nvPr>
        </p:nvGraphicFramePr>
        <p:xfrm>
          <a:off x="1475656" y="2790564"/>
          <a:ext cx="7272808" cy="315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1239</Words>
  <Application>Microsoft Office PowerPoint</Application>
  <PresentationFormat>On-screen Show (4:3)</PresentationFormat>
  <Paragraphs>326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131</cp:revision>
  <dcterms:created xsi:type="dcterms:W3CDTF">2021-06-21T15:58:00Z</dcterms:created>
  <dcterms:modified xsi:type="dcterms:W3CDTF">2022-08-22T07:11:08Z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