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4152" r:id="rId16"/>
    <p:sldId id="4153" r:id="rId17"/>
    <p:sldId id="4154" r:id="rId18"/>
    <p:sldId id="4155" r:id="rId19"/>
    <p:sldId id="4156" r:id="rId20"/>
    <p:sldId id="4116" r:id="rId21"/>
    <p:sldId id="4158" r:id="rId22"/>
    <p:sldId id="4160" r:id="rId23"/>
    <p:sldId id="4161" r:id="rId24"/>
    <p:sldId id="4159" r:id="rId25"/>
    <p:sldId id="4124" r:id="rId26"/>
    <p:sldId id="4162" r:id="rId27"/>
    <p:sldId id="4157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A79D"/>
    <a:srgbClr val="F06060"/>
    <a:srgbClr val="BD042E"/>
    <a:srgbClr val="DC6D1B"/>
    <a:srgbClr val="85DAEB"/>
    <a:srgbClr val="56280E"/>
    <a:srgbClr val="E0B10B"/>
    <a:srgbClr val="544E61"/>
    <a:srgbClr val="A6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66" y="22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" y="0"/>
            <a:ext cx="12213722" cy="6876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0" y="1340768"/>
            <a:ext cx="90000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C9D39C4-E362-ACD7-2437-AE3B28A7B2F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0B6076-724C-9E30-02BA-5007FC842A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BEC911B-CD22-3D68-FF1B-5A8AD6722A1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3FC7C4A-C8FB-FC7F-0EB3-90CDFE025B1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BB930D9-7D0B-2975-3891-F84A346FEDC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513F87-6911-6A8D-E33D-C45416C75F5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B024A83-92A8-2577-6ED3-A364F9B63BD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2C1FAA-CC15-84DF-57D4-32A4C26053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91951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91951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C18CA2C-CA8A-0B90-A7DD-5D4E68B135A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79E39-EED6-60A1-F8DA-E361308B1D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212975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37321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276872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F2F4D1E-2A71-DED5-5084-04EB6A7C6C8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3119AEA-AD49-667D-CDC6-E8B41127E8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B348BD4-79E5-3A6E-FF07-E58F23C2528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96E0E79-A9D2-0FB9-E8F0-6C89361B1A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89E902A-EE50-D94B-576A-715BAF4FC2B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B68E6-54AC-9A40-D5E7-3827A3B22D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D42D31D-BC2A-11B0-8017-7FA8098EC32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883AC6-7942-83CF-4B1E-9C3AB72825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F26BF82-5618-64D1-A3FA-6E4805D06CB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F9AFFA-07DD-8DC0-CCFA-B9CBB9AF6E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598E6FA-22DF-FD9C-7287-688EB471600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5BD2D60-0C37-E9D8-6D14-E97F008B0D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91953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1953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9600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91953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9600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1953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9600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991D569-8C87-CEDF-58E4-54BC6C5EFE1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06F3-3D20-528D-6282-3CA56F6525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318EEDF-CAA2-DFC5-663A-1171137FAA3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E946CB-6267-AC1B-ED27-CF2A761061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303765D-B770-127C-CBA0-AECEBB0A9FE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840F67-0266-1E1E-FBFF-099104A215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A50171D-2DE0-94CE-41F9-D237200BC84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42B7-5712-0714-91A0-06155F8FBA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D16583D-B9EC-A529-B19A-1F78C7CADB5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7138A-653C-1DBD-9494-0B5ABEE02B5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92D3524-834E-5CA1-0DB5-730C6BD4443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21924-1B56-2622-BB43-18AEFC1B82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765937E-27FB-2792-4881-1B35C5E4DFF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E9F504C-8BA5-4941-A57A-F69B8664C8B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DACBED8-9F46-443B-8EB6-093796DD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287F98D-333C-962D-95C1-7571C3D9B03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512929-DCBC-FC5E-60D2-653D29AB80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374324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099DA49-8789-4D68-BA5A-B58B9336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8FCE91C-AE08-2A71-7D7C-7DC04EB22D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1E812DD-263F-C82E-58B9-ED5F6962CE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43675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1FE8B40-7C95-4135-B468-9BA7483E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4A666631-4B28-8808-25C2-6B7E68E9B7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2D732FA-5635-A44E-9680-291E95963A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9132507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6C4B27C-A0EF-444A-9C74-1A3A50FE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792099A-C364-5699-3B6A-6A0E80E0AD7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BF3571-0E13-BA78-5D2D-4D71D302E86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859524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7084EF-CE66-6305-5D0E-67DBAD39C58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D7C402-748E-6024-0149-C882AFFAFB8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806FF5B-775D-8870-F5F1-FF236490E26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3293AA-93F3-09FE-C08B-0FB4A43388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848971430"/>
              </p:ext>
            </p:extLst>
          </p:nvPr>
        </p:nvGraphicFramePr>
        <p:xfrm>
          <a:off x="2136932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0066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009A9E9-CA33-39F2-5879-C83027366B0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D87A9F-7A49-F81B-4A5D-0629CD673D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09" y="1949118"/>
            <a:ext cx="3963943" cy="45762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2080309" y="234793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2196767" y="445945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3194078" y="57556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317447" y="438744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306646" y="241994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5768582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535A81CA-83BF-1362-FC2D-432DF61E798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0D62FE-3ECB-3053-3264-3104856784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153870335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C302EED-F544-544E-7070-CC0BF36C49E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9F8C9E-5EE4-DE6A-B647-B4168E14AAB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19" y="1906376"/>
            <a:ext cx="4678626" cy="432147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2207568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896200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60547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7453351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927648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3348895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21263276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3B36597-2E37-C1CE-67CE-DA8740B825B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8FAB7B-36DA-30EC-A7C6-EF1633DF93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486924"/>
            <a:ext cx="7447372" cy="583050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76136" y="234659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820586" y="3530912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820586" y="4755048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76136" y="594699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13835738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FB5B5F0-AF4D-FAB9-F7B3-A9FCDE677D1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46B38-B128-A2E6-AC63-A2D2761568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8AD1D76-9712-4575-A203-67CD3A31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890C2F82-A483-0093-35C6-13BE8757133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323649-772C-3997-658D-1EEE5B4C206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E6033CA7-704A-B47F-0CBC-48C6CA6EC1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7455FC-F9ED-2707-0759-9A1C0237845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0673891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A1D508B-7C4F-79FA-2DC2-9A9013EE7D4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0571AAB-0999-BBCA-44AF-628EF0CDAA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03" y="2411260"/>
            <a:ext cx="4311291" cy="41905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226877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5375920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74949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639616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8173431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7273759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8221F35-B4EB-9F2E-4A6F-DD6728B597E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455F11-9960-E40E-6B56-C20ABB6171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87" y="2276872"/>
            <a:ext cx="4121088" cy="430623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762030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212475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442550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461463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8162630" y="453240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83761131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B3B893EC-8908-C314-97E5-E8279173A6B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05609F-FA42-FE9E-F55C-5BC358075C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9" y="2265606"/>
            <a:ext cx="4193968" cy="381613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3132871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381343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351584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8173431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453351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3060863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43102916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94" y="1978394"/>
            <a:ext cx="4001625" cy="40016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275C634-DC1D-4233-B3C9-207148B0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6305E49-509E-A49E-B52B-DB50C0F8BA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6F76F7-48DF-239E-02C5-B5A1E4BDCA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2367030" y="221531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2367030" y="37274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2367030" y="531165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832304" y="5288371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821503" y="37274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832304" y="221531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2279576" y="179776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2295022" y="3381940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2295022" y="489410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760717" y="1831987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760717" y="3381940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760717" y="4894108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92E0C83-3C02-B9DB-EFAE-4E48F5934AA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3D4D9D-6285-BEB1-19C0-B206DA56BC2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68" y="2164053"/>
            <a:ext cx="2953112" cy="414526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2855640" y="231768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2844839" y="368583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2844839" y="498198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8029415" y="29424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8040216" y="423861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8101423" y="56300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91140964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9E32D1C-6F97-727A-B560-EBE33C6EAA6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F6F264-486F-B050-C485-809E58EAD0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69" y="2636912"/>
            <a:ext cx="3812111" cy="38011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231904" y="198884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2124759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317447" y="371703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628815" y="566124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813391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43950959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D4FA8F4-B474-4ECF-8262-130E2FCA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D4A6EB6A-6638-8F1F-3042-DF2C2E51417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2B77859-C5B3-2C3A-9F7D-9BEF79AF82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6989979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57E623C-B88D-35BE-88B0-77238A2EBA0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7A3D-806A-33A5-C88F-4131CC176E5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AD8D9CEA-08EB-47DA-9B00-92D04F22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B879ACD5-DF82-7DA7-C2FF-480FB238303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30B136-0B2B-E622-F28D-28D58C04D3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7130495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5009167"/>
              </p:ext>
            </p:extLst>
          </p:nvPr>
        </p:nvGraphicFramePr>
        <p:xfrm>
          <a:off x="2098588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0D3B562-90A6-4465-A5AF-5E669F6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3F52C1B-B9FB-486C-8A78-C7835F78560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FA33D7B-C487-7E78-273B-7DF5613C6D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57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4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0D8F52E-813A-43C3-AFC3-5F9A7AB0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831D1DFD-FC8B-1DCE-6FC0-668F97F054A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7E771B-4C9F-D645-0BFA-A5062F12A8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235158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235158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860547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860547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860547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855421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227957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228952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855421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855421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816935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9C5C4AA-EF80-4014-91E6-2FE5CB9B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253F893-A929-DD10-BAA1-8966ADC0BF4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BB6139-853A-BC0C-3D0E-B02899B6A1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D1C983B-8AE6-416E-88F0-25347BB7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AA489117-BF09-F2ED-BB8F-C1BEB2FBB25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47CA759-27D9-32BA-BDD1-11DE9E2CE01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8664708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897B106-C298-4C53-9649-D54ED76F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B437D86D-AAD6-8E96-8F5B-16BE56B3E62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3C3C5B-E929-2469-2FFE-93DE4D4D57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94088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2144</TotalTime>
  <Words>1259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284</cp:revision>
  <dcterms:created xsi:type="dcterms:W3CDTF">2021-06-21T15:58:00Z</dcterms:created>
  <dcterms:modified xsi:type="dcterms:W3CDTF">2022-08-22T06:55:28Z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