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112" r:id="rId16"/>
    <p:sldId id="4091" r:id="rId17"/>
    <p:sldId id="264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B3838"/>
    <a:srgbClr val="00B0F0"/>
    <a:srgbClr val="8FAADC"/>
    <a:srgbClr val="BDD7EE"/>
    <a:srgbClr val="9DC3E6"/>
    <a:srgbClr val="FFC000"/>
    <a:srgbClr val="A5A5A5"/>
    <a:srgbClr val="5B9BD5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/>
      <dgm:t>
        <a:bodyPr/>
        <a:lstStyle/>
        <a:p>
          <a:r>
            <a:rPr lang="hi-IN" sz="1800" b="0"/>
            <a:t>उप</a:t>
          </a:r>
          <a:r>
            <a:rPr lang="en-IN" sz="1800" b="0"/>
            <a:t> </a:t>
          </a:r>
          <a:r>
            <a:rPr lang="hi-IN" sz="1800" b="0"/>
            <a:t>शीर्षक</a:t>
          </a:r>
          <a:r>
            <a:rPr lang="en-IN" sz="1800" b="0"/>
            <a:t> </a:t>
          </a:r>
          <a:endParaRPr lang="en-IN" sz="18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/>
      <dgm:t>
        <a:bodyPr/>
        <a:lstStyle/>
        <a:p>
          <a:r>
            <a:rPr lang="hi-IN" sz="1800" b="0"/>
            <a:t>उप</a:t>
          </a:r>
          <a:r>
            <a:rPr lang="en-IN" sz="1800" b="0"/>
            <a:t> </a:t>
          </a:r>
          <a:r>
            <a:rPr lang="hi-IN" sz="1800" b="0"/>
            <a:t>शीर्षक</a:t>
          </a:r>
          <a:r>
            <a:rPr lang="en-IN" sz="1800" b="0"/>
            <a:t> </a:t>
          </a:r>
          <a:endParaRPr lang="en-IN" sz="18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/>
      <dgm:t>
        <a:bodyPr/>
        <a:lstStyle/>
        <a:p>
          <a:r>
            <a:rPr lang="hi-IN" sz="1800" b="0"/>
            <a:t>उप</a:t>
          </a:r>
          <a:r>
            <a:rPr lang="en-IN" sz="1800" b="0"/>
            <a:t> </a:t>
          </a:r>
          <a:r>
            <a:rPr lang="hi-IN" sz="1800" b="0"/>
            <a:t>शीर्षक</a:t>
          </a:r>
          <a:r>
            <a:rPr lang="en-IN" sz="1800" b="0"/>
            <a:t> </a:t>
          </a:r>
          <a:endParaRPr lang="en-IN" sz="18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/>
      <dgm:t>
        <a:bodyPr/>
        <a:lstStyle/>
        <a:p>
          <a:r>
            <a:rPr lang="hi-IN" sz="1800" b="0"/>
            <a:t>उप</a:t>
          </a:r>
          <a:r>
            <a:rPr lang="en-IN" sz="1800" b="0"/>
            <a:t> </a:t>
          </a:r>
          <a:r>
            <a:rPr lang="hi-IN" sz="1800" b="0"/>
            <a:t>शीर्षक</a:t>
          </a:r>
          <a:r>
            <a:rPr lang="en-IN" sz="1800" b="0"/>
            <a:t> </a:t>
          </a:r>
          <a:endParaRPr lang="en-IN" sz="18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1</a:t>
          </a:r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2</a:t>
          </a:r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3</a:t>
          </a:r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1</a:t>
          </a:r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2</a:t>
          </a:r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3</a:t>
          </a:r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1</a:t>
          </a:r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2</a:t>
          </a:r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3</a:t>
          </a:r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1</a:t>
          </a:r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2</a:t>
          </a:r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 3</a:t>
          </a:r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800" b="0"/>
            <a:t>उप</a:t>
          </a:r>
          <a:r>
            <a:rPr lang="en-IN" sz="1800" b="0"/>
            <a:t> </a:t>
          </a:r>
          <a:r>
            <a:rPr lang="hi-IN" sz="1800" b="0"/>
            <a:t>शीर्षक</a:t>
          </a:r>
          <a:r>
            <a:rPr lang="en-IN" sz="1800" b="0"/>
            <a:t>  1</a:t>
          </a:r>
          <a:endParaRPr lang="en-IN" sz="1800" dirty="0"/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600" b="0"/>
            <a:t>उप</a:t>
          </a:r>
          <a:r>
            <a:rPr lang="en-IN" sz="1600" b="0"/>
            <a:t> </a:t>
          </a:r>
          <a:r>
            <a:rPr lang="hi-IN" sz="1600" b="0"/>
            <a:t>शीर्षक</a:t>
          </a:r>
          <a:r>
            <a:rPr lang="en-IN" sz="1600" b="0"/>
            <a:t> 2</a:t>
          </a:r>
          <a:endParaRPr lang="en-IN" sz="1600" dirty="0"/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600" b="0"/>
            <a:t>उप</a:t>
          </a:r>
          <a:r>
            <a:rPr lang="en-IN" sz="1600" b="0"/>
            <a:t> </a:t>
          </a:r>
          <a:r>
            <a:rPr lang="hi-IN" sz="1600" b="0"/>
            <a:t>शीर्षक</a:t>
          </a:r>
          <a:r>
            <a:rPr lang="en-IN" sz="1600" b="0"/>
            <a:t> 3</a:t>
          </a:r>
          <a:endParaRPr lang="en-IN" sz="1600" dirty="0"/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600" b="0"/>
            <a:t>उप</a:t>
          </a:r>
          <a:r>
            <a:rPr lang="en-IN" sz="1600" b="0"/>
            <a:t> </a:t>
          </a:r>
          <a:r>
            <a:rPr lang="hi-IN" sz="1600" b="0"/>
            <a:t>शीर्षक</a:t>
          </a:r>
          <a:r>
            <a:rPr lang="en-IN" sz="1600" b="0"/>
            <a:t> 4</a:t>
          </a:r>
          <a:endParaRPr lang="en-IN" sz="1600" dirty="0"/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600" b="0"/>
            <a:t>उप</a:t>
          </a:r>
          <a:r>
            <a:rPr lang="en-IN" sz="1600" b="0"/>
            <a:t> </a:t>
          </a:r>
          <a:r>
            <a:rPr lang="hi-IN" sz="1600" b="0"/>
            <a:t>शीर्षक</a:t>
          </a:r>
          <a:r>
            <a:rPr lang="en-IN" sz="1600" b="0"/>
            <a:t> 5</a:t>
          </a:r>
          <a:endParaRPr lang="en-IN" sz="1600" dirty="0"/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748752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27048" y="1575854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/>
            <a:t>उप</a:t>
          </a:r>
          <a:r>
            <a:rPr lang="en-IN" sz="1800" b="0" kern="1200"/>
            <a:t> </a:t>
          </a:r>
          <a:r>
            <a:rPr lang="hi-IN" sz="1800" b="0" kern="1200"/>
            <a:t>शीर्षक</a:t>
          </a:r>
          <a:r>
            <a:rPr lang="en-IN" sz="1800" b="0" kern="1200"/>
            <a:t> </a:t>
          </a:r>
          <a:endParaRPr lang="en-IN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3</a:t>
          </a:r>
        </a:p>
      </dsp:txBody>
      <dsp:txXfrm>
        <a:off x="267706" y="1616512"/>
        <a:ext cx="1306859" cy="1306859"/>
      </dsp:txXfrm>
    </dsp:sp>
    <dsp:sp modelId="{3841BEC8-0353-4296-A0DE-9FC27B1A8DAD}">
      <dsp:nvSpPr>
        <dsp:cNvPr id="0" name=""/>
        <dsp:cNvSpPr/>
      </dsp:nvSpPr>
      <dsp:spPr>
        <a:xfrm rot="21590736">
          <a:off x="1655941" y="1273107"/>
          <a:ext cx="267767" cy="333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1655941" y="1339927"/>
        <a:ext cx="187437" cy="200135"/>
      </dsp:txXfrm>
    </dsp:sp>
    <dsp:sp modelId="{23EE8B3A-21AA-4DB8-8F95-5ADAE249ADAD}">
      <dsp:nvSpPr>
        <dsp:cNvPr id="0" name=""/>
        <dsp:cNvSpPr/>
      </dsp:nvSpPr>
      <dsp:spPr>
        <a:xfrm>
          <a:off x="2153222" y="742949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7459"/>
            <a:satOff val="-964"/>
            <a:lumOff val="3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79204" y="1575854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/>
            <a:t>उप</a:t>
          </a:r>
          <a:r>
            <a:rPr lang="en-IN" sz="1800" b="0" kern="1200"/>
            <a:t> </a:t>
          </a:r>
          <a:r>
            <a:rPr lang="hi-IN" sz="1800" b="0" kern="1200"/>
            <a:t>शीर्षक</a:t>
          </a:r>
          <a:r>
            <a:rPr lang="en-IN" sz="1800" b="0" kern="1200"/>
            <a:t> </a:t>
          </a:r>
          <a:endParaRPr lang="en-IN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 3</a:t>
          </a:r>
        </a:p>
      </dsp:txBody>
      <dsp:txXfrm>
        <a:off x="2419862" y="1616512"/>
        <a:ext cx="1306859" cy="1306859"/>
      </dsp:txXfrm>
    </dsp:sp>
    <dsp:sp modelId="{10A94801-0FF1-4DFC-851E-230C3BC62214}">
      <dsp:nvSpPr>
        <dsp:cNvPr id="0" name=""/>
        <dsp:cNvSpPr/>
      </dsp:nvSpPr>
      <dsp:spPr>
        <a:xfrm>
          <a:off x="3808790" y="1270257"/>
          <a:ext cx="267393" cy="333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3808790" y="1336969"/>
        <a:ext cx="187175" cy="200135"/>
      </dsp:txXfrm>
    </dsp:sp>
    <dsp:sp modelId="{4E91418C-4F30-4E60-BCB2-3587FA02E99B}">
      <dsp:nvSpPr>
        <dsp:cNvPr id="0" name=""/>
        <dsp:cNvSpPr/>
      </dsp:nvSpPr>
      <dsp:spPr>
        <a:xfrm>
          <a:off x="4305378" y="742949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34918"/>
            <a:satOff val="-1927"/>
            <a:lumOff val="7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531360" y="1575854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/>
            <a:t>उप</a:t>
          </a:r>
          <a:r>
            <a:rPr lang="en-IN" sz="1800" b="0" kern="1200"/>
            <a:t> </a:t>
          </a:r>
          <a:r>
            <a:rPr lang="hi-IN" sz="1800" b="0" kern="1200"/>
            <a:t>शीर्षक</a:t>
          </a:r>
          <a:r>
            <a:rPr lang="en-IN" sz="1800" b="0" kern="1200"/>
            <a:t> </a:t>
          </a:r>
          <a:endParaRPr lang="en-IN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3</a:t>
          </a:r>
        </a:p>
      </dsp:txBody>
      <dsp:txXfrm>
        <a:off x="4572018" y="1616512"/>
        <a:ext cx="1306859" cy="1306859"/>
      </dsp:txXfrm>
    </dsp:sp>
    <dsp:sp modelId="{93A7CE7D-08A1-4F7C-B0F9-BA5FAA3440A2}">
      <dsp:nvSpPr>
        <dsp:cNvPr id="0" name=""/>
        <dsp:cNvSpPr/>
      </dsp:nvSpPr>
      <dsp:spPr>
        <a:xfrm>
          <a:off x="5960946" y="1270257"/>
          <a:ext cx="267393" cy="333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>
        <a:off x="5960946" y="1336969"/>
        <a:ext cx="187175" cy="200135"/>
      </dsp:txXfrm>
    </dsp:sp>
    <dsp:sp modelId="{E095A5DF-820C-4578-AEE5-E7A6ECCB1B76}">
      <dsp:nvSpPr>
        <dsp:cNvPr id="0" name=""/>
        <dsp:cNvSpPr/>
      </dsp:nvSpPr>
      <dsp:spPr>
        <a:xfrm>
          <a:off x="6457534" y="742949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683516" y="1575854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/>
            <a:t>उप</a:t>
          </a:r>
          <a:r>
            <a:rPr lang="en-IN" sz="1800" b="0" kern="1200"/>
            <a:t> </a:t>
          </a:r>
          <a:r>
            <a:rPr lang="hi-IN" sz="1800" b="0" kern="1200"/>
            <a:t>शीर्षक</a:t>
          </a:r>
          <a:r>
            <a:rPr lang="en-IN" sz="1800" b="0" kern="1200"/>
            <a:t> </a:t>
          </a:r>
          <a:endParaRPr lang="en-IN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मद</a:t>
          </a:r>
          <a:r>
            <a:rPr lang="en-IN" sz="1200" kern="1200" dirty="0"/>
            <a:t> 3</a:t>
          </a:r>
        </a:p>
      </dsp:txBody>
      <dsp:txXfrm>
        <a:off x="6724174" y="1616512"/>
        <a:ext cx="1306859" cy="1306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20838" y="1901231"/>
          <a:ext cx="2185574" cy="1349143"/>
        </a:xfrm>
        <a:prstGeom prst="rect">
          <a:avLst/>
        </a:prstGeom>
        <a:solidFill>
          <a:schemeClr val="accent5">
            <a:tint val="50000"/>
            <a:hueOff val="39283"/>
            <a:satOff val="-2168"/>
            <a:lumOff val="83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568601" y="87746"/>
          <a:ext cx="2185574" cy="1349143"/>
        </a:xfrm>
        <a:prstGeom prst="rect">
          <a:avLst/>
        </a:prstGeom>
        <a:solidFill>
          <a:schemeClr val="accent5">
            <a:tint val="50000"/>
            <a:hueOff val="26189"/>
            <a:satOff val="-1446"/>
            <a:lumOff val="5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890156" y="87746"/>
          <a:ext cx="2185574" cy="1349143"/>
        </a:xfrm>
        <a:prstGeom prst="rect">
          <a:avLst/>
        </a:prstGeom>
        <a:solidFill>
          <a:schemeClr val="accent5">
            <a:tint val="50000"/>
            <a:hueOff val="13094"/>
            <a:satOff val="-723"/>
            <a:lumOff val="2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219347" y="1901231"/>
          <a:ext cx="2185574" cy="1349143"/>
        </a:xfrm>
        <a:prstGeom prst="rect">
          <a:avLst/>
        </a:prstGeom>
        <a:solidFill>
          <a:schemeClr val="accent5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1584" y="87746"/>
          <a:ext cx="2185574" cy="134914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760" y="1428999"/>
          <a:ext cx="2181099" cy="23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/>
            <a:t>उप</a:t>
          </a:r>
          <a:r>
            <a:rPr lang="en-IN" sz="1800" b="0" kern="1200"/>
            <a:t> </a:t>
          </a:r>
          <a:r>
            <a:rPr lang="hi-IN" sz="1800" b="0" kern="1200"/>
            <a:t>शीर्षक</a:t>
          </a:r>
          <a:r>
            <a:rPr lang="en-IN" sz="1800" b="0" kern="1200"/>
            <a:t>  1</a:t>
          </a:r>
          <a:endParaRPr lang="en-IN" sz="1800" kern="1200" dirty="0"/>
        </a:p>
      </dsp:txBody>
      <dsp:txXfrm>
        <a:off x="1760" y="1428999"/>
        <a:ext cx="2181099" cy="230853"/>
      </dsp:txXfrm>
    </dsp:sp>
    <dsp:sp modelId="{F6B1D250-561D-4A52-A210-BDFA6324EB74}">
      <dsp:nvSpPr>
        <dsp:cNvPr id="0" name=""/>
        <dsp:cNvSpPr/>
      </dsp:nvSpPr>
      <dsp:spPr>
        <a:xfrm>
          <a:off x="1760" y="261951"/>
          <a:ext cx="2184868" cy="1403740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700268" y="1428999"/>
          <a:ext cx="2181099" cy="23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/>
            <a:t>उप</a:t>
          </a:r>
          <a:r>
            <a:rPr lang="en-IN" sz="1600" b="0" kern="1200"/>
            <a:t> </a:t>
          </a:r>
          <a:r>
            <a:rPr lang="hi-IN" sz="1600" b="0" kern="1200"/>
            <a:t>शीर्षक</a:t>
          </a:r>
          <a:r>
            <a:rPr lang="en-IN" sz="1600" b="0" kern="1200"/>
            <a:t> 2</a:t>
          </a:r>
          <a:endParaRPr lang="en-IN" sz="1600" kern="1200" dirty="0"/>
        </a:p>
      </dsp:txBody>
      <dsp:txXfrm>
        <a:off x="2700268" y="1428999"/>
        <a:ext cx="2181099" cy="230853"/>
      </dsp:txXfrm>
    </dsp:sp>
    <dsp:sp modelId="{5947D354-233F-4D14-AEA9-EAB19985130C}">
      <dsp:nvSpPr>
        <dsp:cNvPr id="0" name=""/>
        <dsp:cNvSpPr/>
      </dsp:nvSpPr>
      <dsp:spPr>
        <a:xfrm>
          <a:off x="2700268" y="261951"/>
          <a:ext cx="2184868" cy="1403740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398777" y="1428999"/>
          <a:ext cx="2181099" cy="23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/>
            <a:t>उप</a:t>
          </a:r>
          <a:r>
            <a:rPr lang="en-IN" sz="1600" b="0" kern="1200"/>
            <a:t> </a:t>
          </a:r>
          <a:r>
            <a:rPr lang="hi-IN" sz="1600" b="0" kern="1200"/>
            <a:t>शीर्षक</a:t>
          </a:r>
          <a:r>
            <a:rPr lang="en-IN" sz="1600" b="0" kern="1200"/>
            <a:t> 3</a:t>
          </a:r>
          <a:endParaRPr lang="en-IN" sz="1600" kern="1200" dirty="0"/>
        </a:p>
      </dsp:txBody>
      <dsp:txXfrm>
        <a:off x="5398777" y="1428999"/>
        <a:ext cx="2181099" cy="230853"/>
      </dsp:txXfrm>
    </dsp:sp>
    <dsp:sp modelId="{B5599412-42EE-4B0C-AEF4-398025D6FDBC}">
      <dsp:nvSpPr>
        <dsp:cNvPr id="0" name=""/>
        <dsp:cNvSpPr/>
      </dsp:nvSpPr>
      <dsp:spPr>
        <a:xfrm>
          <a:off x="5398777" y="261951"/>
          <a:ext cx="2184868" cy="1403740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351014" y="3242485"/>
          <a:ext cx="2181099" cy="23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/>
            <a:t>उप</a:t>
          </a:r>
          <a:r>
            <a:rPr lang="en-IN" sz="1600" b="0" kern="1200"/>
            <a:t> </a:t>
          </a:r>
          <a:r>
            <a:rPr lang="hi-IN" sz="1600" b="0" kern="1200"/>
            <a:t>शीर्षक</a:t>
          </a:r>
          <a:r>
            <a:rPr lang="en-IN" sz="1600" b="0" kern="1200"/>
            <a:t> 4</a:t>
          </a:r>
          <a:endParaRPr lang="en-IN" sz="1600" kern="1200" dirty="0"/>
        </a:p>
      </dsp:txBody>
      <dsp:txXfrm>
        <a:off x="1351014" y="3242485"/>
        <a:ext cx="2181099" cy="230853"/>
      </dsp:txXfrm>
    </dsp:sp>
    <dsp:sp modelId="{DC829B22-EBDF-4A66-BBD7-66F3BF110149}">
      <dsp:nvSpPr>
        <dsp:cNvPr id="0" name=""/>
        <dsp:cNvSpPr/>
      </dsp:nvSpPr>
      <dsp:spPr>
        <a:xfrm>
          <a:off x="1351014" y="2075436"/>
          <a:ext cx="2184868" cy="1403740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049523" y="3242485"/>
          <a:ext cx="2181099" cy="23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/>
            <a:t>उप</a:t>
          </a:r>
          <a:r>
            <a:rPr lang="en-IN" sz="1600" b="0" kern="1200"/>
            <a:t> </a:t>
          </a:r>
          <a:r>
            <a:rPr lang="hi-IN" sz="1600" b="0" kern="1200"/>
            <a:t>शीर्षक</a:t>
          </a:r>
          <a:r>
            <a:rPr lang="en-IN" sz="1600" b="0" kern="1200"/>
            <a:t> 5</a:t>
          </a:r>
          <a:endParaRPr lang="en-IN" sz="1600" kern="1200" dirty="0"/>
        </a:p>
      </dsp:txBody>
      <dsp:txXfrm>
        <a:off x="4049523" y="3242485"/>
        <a:ext cx="2181099" cy="230853"/>
      </dsp:txXfrm>
    </dsp:sp>
    <dsp:sp modelId="{CC42D7BB-290C-4E63-A6A3-793AE976985D}">
      <dsp:nvSpPr>
        <dsp:cNvPr id="0" name=""/>
        <dsp:cNvSpPr/>
      </dsp:nvSpPr>
      <dsp:spPr>
        <a:xfrm>
          <a:off x="4049523" y="2075436"/>
          <a:ext cx="2184868" cy="1403740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03F4ADC0-DCD1-1222-7FA0-404A0631140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62353" y="1412776"/>
            <a:ext cx="619294" cy="10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73DD5F2-15E8-A5A8-664B-56F6DDECB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3199" y="2509200"/>
            <a:ext cx="5517603" cy="415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3B3838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BF64AC4-21E7-FC51-6F7F-A68EF351DCC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409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31FAD0F-6BD7-D7EA-348E-BE1ACBE990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566E549-B2DC-08BA-BAD2-90422318D89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409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50CA54-3898-1782-6353-4C9E904D03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232CC0F-97F8-ED66-87BC-D54228EF61A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409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BDBA69-7D83-306B-5D07-B9944577ED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6DEA178-60BA-0CE2-0E67-533F218956E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409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B281AC-FC71-22BA-B8B8-9A5758A0B9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74539D3-8355-7AFA-1EF6-7B086E5A9BE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409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B8C1CE-65E2-B1BD-C1F1-4615142541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F33AB96-14BE-D22B-42D8-3D69C936E70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409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BB7A6F-04FD-42CF-C1B2-59C0BE98ED7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C467D-C05A-0DFF-068C-897D333D7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7625" y="3409181"/>
            <a:ext cx="6768751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4F6F1E2-53C6-C2CD-2D07-EFA19A92E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625" y="4129261"/>
            <a:ext cx="6768751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E8D859E-C6DD-2F78-D4B8-F69CC276D0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5425405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3B7B003-4DD4-67D2-AC97-59D6B706C40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62353" y="1484784"/>
            <a:ext cx="619294" cy="10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E445B49-F88A-CD0E-7479-CA8DA38076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3199" y="2581208"/>
            <a:ext cx="5517603" cy="415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3B3838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60B02B6-67ED-5E7E-E28C-28AC592DF16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409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937575-DB62-1CFD-DB63-DA2DFFCA419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AE435D4-0FC4-BB66-4547-D017EA0642E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409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E733D0B-A3AB-60B7-91E6-5FC18DAF86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AE32A6EA-E94C-94F2-EF6B-E014953472E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409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E62A89-B2C9-6F4B-0711-4AE1FF9B6E0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F5D9194-57AE-0DE3-2B3A-EB29E54B7B8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9409" y="188712"/>
            <a:ext cx="396135" cy="64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F3C47F-3F7B-8669-B073-685CEB1543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08720"/>
            <a:ext cx="1284312" cy="645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100" b="1">
                <a:solidFill>
                  <a:srgbClr val="595959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F461B3-96FE-3067-86AB-C814BA896A8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1282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5F8840-15A6-63FD-AB1A-549FA975C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0C6D0-A754-876E-9906-790F2B6E06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1801468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9949E46-B2ED-7C84-9CCA-B20F3F4C087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46C87-0540-F2D9-C079-D953C5B5133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307D51B-8B0C-44E9-A998-51E91EA35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265792"/>
              </p:ext>
            </p:extLst>
          </p:nvPr>
        </p:nvGraphicFramePr>
        <p:xfrm>
          <a:off x="611560" y="2176120"/>
          <a:ext cx="8072758" cy="370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C8C1939E-3778-9AD9-39E6-F6A1CA7AAC5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20D52-2099-7D7D-B217-AB3E36FA1AB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44395DE-6C00-4F0C-B51D-94A6467F3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803938"/>
              </p:ext>
            </p:extLst>
          </p:nvPr>
        </p:nvGraphicFramePr>
        <p:xfrm>
          <a:off x="694032" y="2552360"/>
          <a:ext cx="7755937" cy="356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57B986F3-B02F-B2DC-2512-277FBF07D80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E4460-E17A-23C0-017A-5BD6AA26E1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02954646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0911D98-BBF2-44C2-CCCA-43890A04DC8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A46C7B-F4F8-F300-1099-606B537B45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5D54D1F-11AC-414D-AD6D-CA98E7346A3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9DC3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BDD7E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8FAADC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FF372-0CBE-780B-A958-F67A01FF77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27" name="Picture Placeholder 7">
            <a:extLst>
              <a:ext uri="{FF2B5EF4-FFF2-40B4-BE49-F238E27FC236}">
                <a16:creationId xmlns:a16="http://schemas.microsoft.com/office/drawing/2014/main" id="{04BF844A-7D4E-2C26-C0A2-9F23FDD8A05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4299985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8D9CA-4C43-4FBB-481F-092AA11F7A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FAFB7DD-3FD9-A921-C484-0B3CF115218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C4346-C439-7331-CCF1-477BD9A59A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3F8D3485-04AA-6479-776A-49738692E69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7377C-D80A-AAEB-B38C-0C397E5CBEC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CE237271-CE8C-975D-DF50-3D5E2A407F3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729C6A-5AA5-1532-DB7E-41471731A08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5" name="Picture Placeholder 7">
            <a:extLst>
              <a:ext uri="{FF2B5EF4-FFF2-40B4-BE49-F238E27FC236}">
                <a16:creationId xmlns:a16="http://schemas.microsoft.com/office/drawing/2014/main" id="{A2AFC80D-8F3D-DC73-B58D-D24B6E0B99B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306A3-DAFF-E437-6CEF-790ECF333CD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A661A442-EC04-0946-CF83-A3C39772107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DB8CA0-33B8-F1BB-F7DE-A8038C0067F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id="{3E7E7B3C-3E73-CD0B-FE0B-0073B9756BC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ED348-A09C-1761-DD85-5035569605B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  <p:pic>
        <p:nvPicPr>
          <p:cNvPr id="16" name="Picture Placeholder 7">
            <a:extLst>
              <a:ext uri="{FF2B5EF4-FFF2-40B4-BE49-F238E27FC236}">
                <a16:creationId xmlns:a16="http://schemas.microsoft.com/office/drawing/2014/main" id="{907ADA88-AC12-5CEA-6CDB-FE2D038685C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75B277-67DD-81A1-3AFC-D0F9F4D2E05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81F45D99-A955-A957-9538-33DAF9263A2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0B28F-E6F5-AC0B-F2FE-C54C60B730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5E54EC5B-D0CF-6253-382B-6B149B7305A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35C4A-F933-C369-2E63-537A9CBDDA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409082EF-B79E-786F-5B5D-0609F6F62D1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19DE7-CB10-C644-97B1-F9CEA302374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id="{D4EA42A6-8229-D595-69F1-DA6030A460A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B3262-5A55-E3CD-A904-8512F89B6B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pic>
        <p:nvPicPr>
          <p:cNvPr id="22" name="Picture Placeholder 7">
            <a:extLst>
              <a:ext uri="{FF2B5EF4-FFF2-40B4-BE49-F238E27FC236}">
                <a16:creationId xmlns:a16="http://schemas.microsoft.com/office/drawing/2014/main" id="{63DEE748-72EE-E389-5C6F-AD5C7513856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C3ED1-D6CF-8E33-B067-C4EE9F6361D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id="{3CE7ADC8-0E93-0B6E-93F5-03ED5FE25D3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44246-D8DC-9283-9811-70E01344B5C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pic>
        <p:nvPicPr>
          <p:cNvPr id="19" name="Picture Placeholder 7">
            <a:extLst>
              <a:ext uri="{FF2B5EF4-FFF2-40B4-BE49-F238E27FC236}">
                <a16:creationId xmlns:a16="http://schemas.microsoft.com/office/drawing/2014/main" id="{0F1E5CC1-1AF3-0B44-04EB-0D319B21794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D29CD-0527-9A3E-7563-E97B9FFF97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11656121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C851E64-3B8E-E2EA-17BE-38B16E1EEE3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7711809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EE4B2-25F1-C597-5A96-5E05717698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39D49F0D-7008-E43D-EFD3-37165738C62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9629280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6FDCD-4D68-43A7-0A4E-5883E221A96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3AECDC7-E212-423C-200B-D5BEAE80F17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8F59A-3FBF-7798-860A-8EB1CDD1DB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0" name="Picture Placeholder 7">
            <a:extLst>
              <a:ext uri="{FF2B5EF4-FFF2-40B4-BE49-F238E27FC236}">
                <a16:creationId xmlns:a16="http://schemas.microsoft.com/office/drawing/2014/main" id="{4EF36FB5-16E5-45A7-96FF-4DD53D599E3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7105067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062AAB-1AEE-9F24-AFAF-2B679A2E43B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833ADD3-7C4D-3667-FE88-1DBB1FFE130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63111-2DA6-D0ED-F1B6-9E5D782ECA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256368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E0152F6-F0AC-7555-0690-A4049BDDC08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8A2687-5DBD-E2DC-9272-1F0CB4CD3E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1320196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F1FAB64-1BB7-05EF-D737-800E4EAD2A2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1396"/>
          <a:stretch>
            <a:fillRect/>
          </a:stretch>
        </p:blipFill>
        <p:spPr>
          <a:xfrm>
            <a:off x="419100" y="188913"/>
            <a:ext cx="396875" cy="6477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1214</Words>
  <Application>Microsoft Office PowerPoint</Application>
  <PresentationFormat>On-screen Show (4:3)</PresentationFormat>
  <Paragraphs>325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135</cp:revision>
  <dcterms:created xsi:type="dcterms:W3CDTF">2021-06-21T15:58:00Z</dcterms:created>
  <dcterms:modified xsi:type="dcterms:W3CDTF">2022-08-03T07:13:57Z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