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1"/>
  </p:notes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6C5C80"/>
    <a:srgbClr val="FFFFFF"/>
    <a:srgbClr val="B96E84"/>
    <a:srgbClr val="F2727F"/>
    <a:srgbClr val="F9B293"/>
    <a:srgbClr val="C8D1E5"/>
    <a:srgbClr val="F3F3F3"/>
    <a:srgbClr val="F9F9F9"/>
    <a:srgbClr val="04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 showGuides="1">
      <p:cViewPr varScale="1">
        <p:scale>
          <a:sx n="90" d="100"/>
          <a:sy n="90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33471776821692E-2"/>
          <c:y val="0.16732448092588292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r>
            <a:rPr lang="en-US" sz="18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4693D8-FD89-F049-B3D4-13C88DB5465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9C052FA9-664F-F44A-9D6A-BF12776F0997}" type="parTrans" cxnId="{BA955974-64C2-F74A-8E97-15C873573A60}">
      <dgm:prSet/>
      <dgm:spPr/>
      <dgm:t>
        <a:bodyPr/>
        <a:lstStyle/>
        <a:p>
          <a:endParaRPr lang="en-GB"/>
        </a:p>
      </dgm:t>
    </dgm:pt>
    <dgm:pt modelId="{1CBB5807-1FCE-F640-9C5D-B5EE0C0F3ABE}" type="sibTrans" cxnId="{BA955974-64C2-F74A-8E97-15C873573A60}">
      <dgm:prSet/>
      <dgm:spPr/>
      <dgm:t>
        <a:bodyPr/>
        <a:lstStyle/>
        <a:p>
          <a:endParaRPr lang="en-GB"/>
        </a:p>
      </dgm:t>
    </dgm:pt>
    <dgm:pt modelId="{E6DA7D1D-3BEE-994B-A9FE-0F65B477744D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1A2416C6-15A1-6847-8974-EFEF5E5E02DB}" type="sibTrans" cxnId="{E6E7E353-1805-A24A-9990-768AC55CC2C4}">
      <dgm:prSet/>
      <dgm:spPr/>
      <dgm:t>
        <a:bodyPr/>
        <a:lstStyle/>
        <a:p>
          <a:endParaRPr lang="en-GB"/>
        </a:p>
      </dgm:t>
    </dgm:pt>
    <dgm:pt modelId="{9FB20857-48D5-8540-9C8D-BDC4BAFF88CD}" type="parTrans" cxnId="{E6E7E353-1805-A24A-9990-768AC55CC2C4}">
      <dgm:prSet/>
      <dgm:spPr/>
      <dgm:t>
        <a:bodyPr/>
        <a:lstStyle/>
        <a:p>
          <a:endParaRPr lang="en-GB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NeighborY="712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E6E7E353-1805-A24A-9990-768AC55CC2C4}" srcId="{9307FA3C-8F52-44C2-A9A7-E7556CE9181A}" destId="{E6DA7D1D-3BEE-994B-A9FE-0F65B477744D}" srcOrd="1" destOrd="0" parTransId="{9FB20857-48D5-8540-9C8D-BDC4BAFF88CD}" sibTransId="{1A2416C6-15A1-6847-8974-EFEF5E5E02DB}"/>
    <dgm:cxn modelId="{BA955974-64C2-F74A-8E97-15C873573A60}" srcId="{84030F97-8894-4F20-A626-BD216FDD7C02}" destId="{7B4693D8-FD89-F049-B3D4-13C88DB54655}" srcOrd="1" destOrd="0" parTransId="{9C052FA9-664F-F44A-9D6A-BF12776F0997}" sibTransId="{1CBB5807-1FCE-F640-9C5D-B5EE0C0F3ABE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96B01FA6-FD79-0A47-B6ED-C32275ACE826}" type="presOf" srcId="{7B4693D8-FD89-F049-B3D4-13C88DB54655}" destId="{4FAA980D-5EDF-401F-84C5-5CF9D3F6A57E}" srcOrd="0" destOrd="1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E7E7DBF9-821A-054B-8FDC-21ED2B00D3CA}" type="presOf" srcId="{E6DA7D1D-3BEE-994B-A9FE-0F65B477744D}" destId="{731D5D6D-878D-4D1C-9011-948821DA935C}" srcOrd="0" destOrd="1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i-IN" dirty="0"/>
            <a:t>उप शीर्षक</a:t>
          </a:r>
          <a:r>
            <a:rPr lang="en-IN" dirty="0"/>
            <a:t> 1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>
        <a:solidFill>
          <a:srgbClr val="F9B293"/>
        </a:solidFill>
      </dgm:spPr>
      <dgm:t>
        <a:bodyPr/>
        <a:lstStyle/>
        <a:p>
          <a:r>
            <a:rPr lang="hi-IN" dirty="0"/>
            <a:t>उप शीर्षक</a:t>
          </a:r>
          <a:r>
            <a:rPr lang="en-IN" dirty="0"/>
            <a:t> 2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/>
            <a:t>उप शीर्षक</a:t>
          </a:r>
          <a:r>
            <a:rPr lang="en-IN" dirty="0"/>
            <a:t> 3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>
        <a:solidFill>
          <a:srgbClr val="B96E84"/>
        </a:solidFill>
      </dgm:spPr>
      <dgm:t>
        <a:bodyPr/>
        <a:lstStyle/>
        <a:p>
          <a:r>
            <a:rPr lang="hi-IN" dirty="0"/>
            <a:t>उप शीर्षक</a:t>
          </a:r>
          <a:r>
            <a:rPr lang="en-IN" dirty="0"/>
            <a:t> 4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>
        <a:solidFill>
          <a:srgbClr val="6C5C80"/>
        </a:solidFill>
      </dgm:spPr>
      <dgm:t>
        <a:bodyPr/>
        <a:lstStyle/>
        <a:p>
          <a:r>
            <a:rPr lang="hi-IN" dirty="0"/>
            <a:t>उप शीर्षक</a:t>
          </a:r>
          <a:r>
            <a:rPr lang="en-IN" dirty="0"/>
            <a:t> 5</a:t>
          </a:r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000" dirty="0">
              <a:latin typeface="Calibre Medium" panose="020B0603030202060203"/>
            </a:rPr>
            <a:t>उप शीर्षक</a:t>
          </a:r>
          <a:r>
            <a:rPr lang="en-IN" sz="2000" dirty="0">
              <a:latin typeface="Calibre Medium" panose="020B0603030202060203"/>
            </a:rPr>
            <a:t> 1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000" dirty="0">
              <a:latin typeface="Calibre Medium" panose="020B0603030202060203"/>
            </a:rPr>
            <a:t>उप शीर्षक</a:t>
          </a:r>
          <a:r>
            <a:rPr lang="en-IN" sz="2000" dirty="0">
              <a:latin typeface="Calibre Medium" panose="020B0603030202060203"/>
            </a:rPr>
            <a:t> 2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000" dirty="0">
              <a:latin typeface="Calibre Medium" panose="020B0603030202060203"/>
            </a:rPr>
            <a:t>उप शीर्षक</a:t>
          </a:r>
          <a:r>
            <a:rPr lang="en-IN" sz="2000" dirty="0">
              <a:latin typeface="Calibre Medium" panose="020B0603030202060203"/>
            </a:rPr>
            <a:t> 3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 custLinFactNeighborY="-674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2400" dirty="0"/>
            <a:t>उप शीर्षक</a:t>
          </a:r>
          <a:r>
            <a:rPr lang="en-IN" sz="2400" dirty="0"/>
            <a:t> 1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/>
            <a:t>उप शीर्षक</a:t>
          </a:r>
          <a:r>
            <a:rPr lang="en-IN" sz="2400" dirty="0"/>
            <a:t> 2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/>
            <a:t>उप शीर्षक</a:t>
          </a:r>
          <a:r>
            <a:rPr lang="en-IN" sz="2400" dirty="0"/>
            <a:t> 3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/>
            <a:t>उप शीर्षक</a:t>
          </a:r>
          <a:r>
            <a:rPr lang="en-IN" sz="2400" dirty="0"/>
            <a:t> 4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800" dirty="0"/>
            <a:t>उप शीर्षक</a:t>
          </a:r>
          <a:r>
            <a:rPr lang="en-IN" sz="1800" dirty="0"/>
            <a:t> 1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800" dirty="0"/>
            <a:t>उप शीर्षक</a:t>
          </a:r>
          <a:r>
            <a:rPr lang="en-IN" sz="1800" dirty="0"/>
            <a:t> 2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hi-IN" sz="1800" dirty="0"/>
            <a:t>उप शीर्षक</a:t>
          </a:r>
          <a:r>
            <a:rPr lang="en-IN" sz="1800" dirty="0"/>
            <a:t> 3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800" dirty="0"/>
            <a:t>उप शीर्षक</a:t>
          </a:r>
          <a:r>
            <a:rPr lang="en-IN" sz="1800" dirty="0"/>
            <a:t> 4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600" dirty="0"/>
            <a:t>उप शीर्षक</a:t>
          </a:r>
          <a:r>
            <a:rPr lang="en-IN" sz="1600" dirty="0"/>
            <a:t> 1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400" dirty="0">
              <a:latin typeface="Calibre Medium" panose="020B0603030202060203"/>
            </a:rPr>
            <a:t>उप शीर्षक का विवरण यहाँ लिखें</a:t>
          </a:r>
          <a:endParaRPr lang="en-IN" sz="14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600" dirty="0"/>
            <a:t>उप शीर्षक</a:t>
          </a:r>
          <a:r>
            <a:rPr lang="en-IN" sz="1600" dirty="0"/>
            <a:t> 2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400" dirty="0">
              <a:latin typeface="Calibre Medium" panose="020B0603030202060203"/>
            </a:rPr>
            <a:t>उप शीर्षक का विवरण यहाँ लिखें</a:t>
          </a:r>
          <a:endParaRPr lang="en-IN" sz="14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600" dirty="0"/>
            <a:t>उप शीर्षक</a:t>
          </a:r>
          <a:r>
            <a:rPr lang="en-IN" sz="1600" dirty="0"/>
            <a:t> 3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400" dirty="0">
              <a:latin typeface="Calibre Medium" panose="020B0603030202060203"/>
            </a:rPr>
            <a:t>उप शीर्षक का विवरण यहाँ लिखें</a:t>
          </a:r>
          <a:endParaRPr lang="en-IN" sz="14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b="1" dirty="0">
              <a:latin typeface="Calibre Medium" panose="020B0603030202060203"/>
            </a:rPr>
            <a:t>उप शीर्षक</a:t>
          </a:r>
          <a:r>
            <a:rPr lang="en-IN" sz="1600" b="1" dirty="0">
              <a:latin typeface="Calibre Medium" panose="020B0603030202060203"/>
            </a:rPr>
            <a:t> 1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b="1" dirty="0">
              <a:latin typeface="Calibre Medium" panose="020B0603030202060203"/>
            </a:rPr>
            <a:t>उप शीर्षक</a:t>
          </a:r>
          <a:r>
            <a:rPr lang="en-IN" sz="1600" b="1" dirty="0">
              <a:latin typeface="Calibre Medium" panose="020B0603030202060203"/>
            </a:rPr>
            <a:t> 2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b="1" dirty="0">
              <a:latin typeface="Calibre Medium" panose="020B0603030202060203"/>
            </a:rPr>
            <a:t>उप शीर्षक</a:t>
          </a:r>
          <a:r>
            <a:rPr lang="en-IN" sz="1600" b="1" dirty="0">
              <a:latin typeface="Calibre Medium" panose="020B0603030202060203"/>
            </a:rPr>
            <a:t> 3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000" dirty="0"/>
            <a:t>उप शीर्षक</a:t>
          </a:r>
          <a:r>
            <a:rPr lang="en-IN" sz="2000" dirty="0"/>
            <a:t> 1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000" dirty="0"/>
            <a:t>उप शीर्षक</a:t>
          </a:r>
          <a:r>
            <a:rPr lang="en-IN" sz="2000" dirty="0"/>
            <a:t> 2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000" dirty="0"/>
            <a:t>उप शीर्षक</a:t>
          </a:r>
          <a:r>
            <a:rPr lang="en-IN" sz="2000" dirty="0"/>
            <a:t> 3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chemeClr val="tx1"/>
            </a:solidFill>
          </a:endParaRPr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0C8D8610-734F-41F5-98D5-972CC3CE186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IN" dirty="0"/>
        </a:p>
      </dgm:t>
    </dgm:pt>
    <dgm:pt modelId="{F4697B06-5BE5-4636-81FE-A2BC1C1156F7}" type="parTrans" cxnId="{95CD1558-A78B-4739-85B6-2C0F36A5E521}">
      <dgm:prSet/>
      <dgm:spPr/>
      <dgm:t>
        <a:bodyPr/>
        <a:lstStyle/>
        <a:p>
          <a:endParaRPr lang="en-US"/>
        </a:p>
      </dgm:t>
    </dgm:pt>
    <dgm:pt modelId="{AA0F0406-C3DD-4564-B33A-D41A560F4AED}" type="sibTrans" cxnId="{95CD1558-A78B-4739-85B6-2C0F36A5E521}">
      <dgm:prSet/>
      <dgm:spPr/>
      <dgm:t>
        <a:bodyPr/>
        <a:lstStyle/>
        <a:p>
          <a:endParaRPr lang="en-US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CC70530E-CF56-469B-BEE6-1BAD3164216A}" type="presOf" srcId="{7E17D904-2735-4341-BA6B-F74E193C4717}" destId="{341677DB-360C-4692-9063-7BE08CF2A316}" srcOrd="1" destOrd="2" presId="urn:microsoft.com/office/officeart/2005/8/layout/hProcess4"/>
    <dgm:cxn modelId="{9C18AF16-762B-49A2-8F85-DC58964C0352}" type="presOf" srcId="{7E17D904-2735-4341-BA6B-F74E193C4717}" destId="{AA3E1A66-C1E7-4956-8157-40D370652A57}" srcOrd="0" destOrd="2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1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21473872-D44E-4197-B161-279345D28E1C}" type="presOf" srcId="{0C8D8610-734F-41F5-98D5-972CC3CE1864}" destId="{AA3E1A66-C1E7-4956-8157-40D370652A57}" srcOrd="0" destOrd="0" presId="urn:microsoft.com/office/officeart/2005/8/layout/hProcess4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95CD1558-A78B-4739-85B6-2C0F36A5E521}" srcId="{97CDBC65-212E-4C94-B525-88938FDB2B75}" destId="{0C8D8610-734F-41F5-98D5-972CC3CE1864}" srcOrd="0" destOrd="0" parTransId="{F4697B06-5BE5-4636-81FE-A2BC1C1156F7}" sibTransId="{AA0F0406-C3DD-4564-B33A-D41A560F4AED}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27B9188D-E03B-4819-8955-A868BEC18C4A}" srcId="{97CDBC65-212E-4C94-B525-88938FDB2B75}" destId="{7E17D904-2735-4341-BA6B-F74E193C4717}" srcOrd="2" destOrd="0" parTransId="{5B9603C0-8B29-4979-AAFB-283D099D9A5A}" sibTransId="{1D988B4E-D8DB-41FA-BA87-7A33E4B6060C}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15F00BC7-9054-4637-9D01-520571E3FEB8}" type="presOf" srcId="{67BBCD99-8BD2-4359-8C00-A7B2B4092B49}" destId="{341677DB-360C-4692-9063-7BE08CF2A316}" srcOrd="1" destOrd="1" presId="urn:microsoft.com/office/officeart/2005/8/layout/hProcess4"/>
    <dgm:cxn modelId="{8A440ECB-0BF9-4189-ACFF-348E593B7C07}" type="presOf" srcId="{0C8D8610-734F-41F5-98D5-972CC3CE1864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1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>
              <a:latin typeface="Calibre Medium" panose="020B0603030202060203"/>
            </a:rPr>
            <a:t>उप शीर्षक</a:t>
          </a:r>
          <a:endParaRPr lang="en-IN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sz="2000" dirty="0">
              <a:latin typeface="Calibre Medium" panose="020B0603030202060203"/>
            </a:rPr>
            <a:t>उप शीर्षक</a:t>
          </a:r>
          <a:endParaRPr lang="en-IN" sz="2000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sz="2000" dirty="0">
              <a:latin typeface="Calibre Medium" panose="020B0603030202060203"/>
            </a:rPr>
            <a:t>उप शीर्षक</a:t>
          </a:r>
          <a:endParaRPr lang="en-IN" sz="2000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000" dirty="0">
              <a:solidFill>
                <a:srgbClr val="F2727F"/>
              </a:solidFill>
              <a:latin typeface="Calibre Medium" panose="020B0603030202060203"/>
            </a:rPr>
            <a:t>उप शीर्षक</a:t>
          </a:r>
          <a:r>
            <a:rPr lang="en-IN" sz="2000" dirty="0">
              <a:solidFill>
                <a:srgbClr val="F2727F"/>
              </a:solidFill>
              <a:latin typeface="Calibre Medium" panose="020B0603030202060203"/>
            </a:rPr>
            <a:t> 1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hi-IN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hi-IN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F2727F"/>
            </a:solidFill>
          </a:endParaRPr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000" dirty="0">
              <a:solidFill>
                <a:srgbClr val="B96E84"/>
              </a:solidFill>
              <a:latin typeface="Calibre Medium" panose="020B0603030202060203"/>
            </a:rPr>
            <a:t>उप शीर्षक</a:t>
          </a:r>
          <a:r>
            <a:rPr lang="en-IN" sz="2000" dirty="0">
              <a:solidFill>
                <a:srgbClr val="B96E84"/>
              </a:solidFill>
              <a:latin typeface="Calibre Medium" panose="020B0603030202060203"/>
            </a:rPr>
            <a:t> 2 </a:t>
          </a:r>
          <a:endParaRPr lang="en-IN" sz="2000" dirty="0">
            <a:solidFill>
              <a:srgbClr val="B96E84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hi-IN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B96E84"/>
            </a:solidFill>
          </a:endParaRPr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000" dirty="0">
              <a:solidFill>
                <a:srgbClr val="6C5C80"/>
              </a:solidFill>
              <a:latin typeface="Calibre Medium" panose="020B0603030202060203"/>
            </a:rPr>
            <a:t>उप शीर्षक</a:t>
          </a:r>
          <a:r>
            <a:rPr lang="en-IN" sz="2000" dirty="0">
              <a:solidFill>
                <a:srgbClr val="6C5C80"/>
              </a:solidFill>
              <a:latin typeface="Calibre Medium" panose="020B0603030202060203"/>
            </a:rPr>
            <a:t> 3</a:t>
          </a:r>
          <a:endParaRPr lang="en-IN" sz="2000" dirty="0">
            <a:solidFill>
              <a:srgbClr val="6C5C8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hi-IN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6C5C80"/>
            </a:solidFill>
          </a:endParaRPr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hi-IN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13812" custLinFactNeighborX="12960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3812" custLinFactNeighborX="12960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13812" custLinFactNeighborX="-12960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dirty="0"/>
            <a:t>उप शीर्षक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/>
            <a:t> मद</a:t>
          </a:r>
          <a:r>
            <a:rPr lang="en-IN" dirty="0"/>
            <a:t>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/>
            <a:t> 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/>
            <a:t> 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/>
            <a:t> 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/>
            <a:t> 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400" dirty="0">
              <a:solidFill>
                <a:srgbClr val="F2727F"/>
              </a:solidFill>
            </a:rPr>
            <a:t>उप शीर्षक</a:t>
          </a:r>
          <a:endParaRPr lang="en-IN" sz="2400" dirty="0">
            <a:solidFill>
              <a:srgbClr val="F2727F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400" dirty="0">
              <a:solidFill>
                <a:srgbClr val="B96E84"/>
              </a:solidFill>
            </a:rPr>
            <a:t>उप शीर्षक</a:t>
          </a:r>
          <a:endParaRPr lang="en-IN" sz="2400" dirty="0">
            <a:solidFill>
              <a:srgbClr val="B96E84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400" dirty="0">
              <a:solidFill>
                <a:srgbClr val="6C5C80"/>
              </a:solidFill>
            </a:rPr>
            <a:t>उप शीर्षक</a:t>
          </a:r>
          <a:endParaRPr lang="en-IN" sz="2400" dirty="0">
            <a:solidFill>
              <a:srgbClr val="6C5C80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>
        <a:solidFill>
          <a:srgbClr val="F9B293"/>
        </a:solidFill>
      </dgm:spPr>
      <dgm:t>
        <a:bodyPr/>
        <a:lstStyle/>
        <a:p>
          <a:r>
            <a:rPr lang="hi-IN" sz="1400" dirty="0"/>
            <a:t>उप शीर्षक</a:t>
          </a:r>
          <a:endParaRPr lang="en-IN" sz="14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 dirty="0"/>
        </a:p>
      </dgm:t>
    </dgm:pt>
    <dgm:pt modelId="{32DAA6B4-F23C-4239-85AC-2A638041F86F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>
        <a:solidFill>
          <a:srgbClr val="F2727F"/>
        </a:solidFill>
      </dgm:spPr>
      <dgm:t>
        <a:bodyPr/>
        <a:lstStyle/>
        <a:p>
          <a:r>
            <a:rPr lang="hi-IN" sz="1400" dirty="0"/>
            <a:t>उप शीर्षक</a:t>
          </a:r>
          <a:endParaRPr lang="en-IN" sz="14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 dirty="0"/>
        </a:p>
      </dgm:t>
    </dgm:pt>
    <dgm:pt modelId="{45EF50C9-37D0-4106-9254-419D6CBC920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>
        <a:solidFill>
          <a:srgbClr val="B96E84"/>
        </a:solidFill>
      </dgm:spPr>
      <dgm:t>
        <a:bodyPr/>
        <a:lstStyle/>
        <a:p>
          <a:r>
            <a:rPr lang="hi-IN" sz="1400" dirty="0"/>
            <a:t>उप शीर्षक</a:t>
          </a:r>
          <a:endParaRPr lang="en-IN" sz="14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 dirty="0"/>
        </a:p>
      </dgm:t>
    </dgm:pt>
    <dgm:pt modelId="{9ADC3886-77CB-4EDE-A9C1-A1B77720217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>
        <a:solidFill>
          <a:srgbClr val="6C5C80"/>
        </a:solidFill>
      </dgm:spPr>
      <dgm:t>
        <a:bodyPr/>
        <a:lstStyle/>
        <a:p>
          <a:r>
            <a:rPr lang="hi-IN" sz="1400" dirty="0"/>
            <a:t>उप शीर्षक</a:t>
          </a:r>
          <a:endParaRPr lang="en-IN" sz="14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200" dirty="0"/>
            <a:t> मद</a:t>
          </a:r>
          <a:r>
            <a:rPr lang="en-IN" sz="1200" dirty="0"/>
            <a:t>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hi-IN" sz="2400" dirty="0">
              <a:latin typeface="Calibre Medium" panose="020B0603030202060203"/>
            </a:rPr>
            <a:t>उप शीर्षक</a:t>
          </a:r>
          <a:endParaRPr lang="en-IN" sz="2400" dirty="0"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1800" dirty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1800" dirty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1800" dirty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6484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1238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pPr algn="ctr"/>
          <a:r>
            <a:rPr lang="hi-IN" sz="1200" dirty="0"/>
            <a:t>उप शीर्षक</a:t>
          </a:r>
          <a:r>
            <a:rPr lang="en-IN" sz="1200" dirty="0"/>
            <a:t> 1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pPr algn="ctr"/>
          <a:r>
            <a:rPr lang="hi-IN" sz="1200" dirty="0"/>
            <a:t>उप शीर्षक</a:t>
          </a:r>
          <a:r>
            <a:rPr lang="en-IN" sz="1200" dirty="0"/>
            <a:t> 2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pPr algn="ctr"/>
          <a:r>
            <a:rPr lang="hi-IN" sz="1200" dirty="0"/>
            <a:t>उप शीर्षक</a:t>
          </a:r>
          <a:r>
            <a:rPr lang="en-IN" sz="1200" dirty="0"/>
            <a:t> 3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pPr algn="ctr"/>
          <a:r>
            <a:rPr lang="hi-IN" sz="1200" dirty="0"/>
            <a:t>उप शीर्षक</a:t>
          </a:r>
          <a:r>
            <a:rPr lang="en-IN" sz="1200" dirty="0"/>
            <a:t> 4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pPr algn="ctr"/>
          <a:r>
            <a:rPr lang="hi-IN" sz="1200" dirty="0"/>
            <a:t>उप शीर्षक</a:t>
          </a:r>
          <a:r>
            <a:rPr lang="en-IN" sz="1200" dirty="0"/>
            <a:t> 5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76104" y="187458"/>
          <a:ext cx="1174030" cy="821821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उप शीर्षक</a:t>
          </a:r>
          <a:endParaRPr lang="en-IN" sz="1500" kern="1200" dirty="0"/>
        </a:p>
      </dsp:txBody>
      <dsp:txXfrm rot="-5400000">
        <a:off x="1" y="422265"/>
        <a:ext cx="821821" cy="352209"/>
      </dsp:txXfrm>
    </dsp:sp>
    <dsp:sp modelId="{731D5D6D-878D-4D1C-9011-948821DA935C}">
      <dsp:nvSpPr>
        <dsp:cNvPr id="0" name=""/>
        <dsp:cNvSpPr/>
      </dsp:nvSpPr>
      <dsp:spPr>
        <a:xfrm rot="5400000">
          <a:off x="2751567" y="-1926171"/>
          <a:ext cx="763119" cy="4622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1821" y="40827"/>
        <a:ext cx="4585360" cy="688615"/>
      </dsp:txXfrm>
    </dsp:sp>
    <dsp:sp modelId="{5CD05B77-AEFD-46A7-B62C-26F633D25DFB}">
      <dsp:nvSpPr>
        <dsp:cNvPr id="0" name=""/>
        <dsp:cNvSpPr/>
      </dsp:nvSpPr>
      <dsp:spPr>
        <a:xfrm rot="5400000">
          <a:off x="-176104" y="1151923"/>
          <a:ext cx="1174030" cy="821821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उप शीर्षक</a:t>
          </a:r>
          <a:endParaRPr lang="en-IN" sz="1500" kern="1200" dirty="0"/>
        </a:p>
      </dsp:txBody>
      <dsp:txXfrm rot="-5400000">
        <a:off x="1" y="1386730"/>
        <a:ext cx="821821" cy="352209"/>
      </dsp:txXfrm>
    </dsp:sp>
    <dsp:sp modelId="{4FAA980D-5EDF-401F-84C5-5CF9D3F6A57E}">
      <dsp:nvSpPr>
        <dsp:cNvPr id="0" name=""/>
        <dsp:cNvSpPr/>
      </dsp:nvSpPr>
      <dsp:spPr>
        <a:xfrm rot="5400000">
          <a:off x="2751567" y="-953927"/>
          <a:ext cx="763119" cy="4622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r>
            <a:rPr lang="en-US" sz="18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1821" y="1013071"/>
        <a:ext cx="4585360" cy="688615"/>
      </dsp:txXfrm>
    </dsp:sp>
    <dsp:sp modelId="{313E32C9-A8BA-42C7-BBBC-0BE2CC40B017}">
      <dsp:nvSpPr>
        <dsp:cNvPr id="0" name=""/>
        <dsp:cNvSpPr/>
      </dsp:nvSpPr>
      <dsp:spPr>
        <a:xfrm rot="5400000">
          <a:off x="-176104" y="2124747"/>
          <a:ext cx="1174030" cy="821821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 dirty="0"/>
            <a:t>उप शीर्षक</a:t>
          </a:r>
          <a:endParaRPr lang="en-IN" sz="1500" kern="1200" dirty="0"/>
        </a:p>
      </dsp:txBody>
      <dsp:txXfrm rot="-5400000">
        <a:off x="1" y="2359554"/>
        <a:ext cx="821821" cy="352209"/>
      </dsp:txXfrm>
    </dsp:sp>
    <dsp:sp modelId="{FE01367D-82EA-4EE6-88E3-09A514F610B2}">
      <dsp:nvSpPr>
        <dsp:cNvPr id="0" name=""/>
        <dsp:cNvSpPr/>
      </dsp:nvSpPr>
      <dsp:spPr>
        <a:xfrm rot="5400000">
          <a:off x="2751567" y="18896"/>
          <a:ext cx="763119" cy="4622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1821" y="1985894"/>
        <a:ext cx="4585360" cy="688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520927" cy="27698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kern="1200" dirty="0"/>
            <a:t>उप शीर्षक</a:t>
          </a:r>
          <a:r>
            <a:rPr lang="en-IN" sz="2300" kern="1200" dirty="0"/>
            <a:t> 1</a:t>
          </a:r>
        </a:p>
      </dsp:txBody>
      <dsp:txXfrm>
        <a:off x="0" y="1107944"/>
        <a:ext cx="1520927" cy="1107944"/>
      </dsp:txXfrm>
    </dsp:sp>
    <dsp:sp modelId="{F7E311C0-56BE-42A9-88CA-0A1CAF6059B4}">
      <dsp:nvSpPr>
        <dsp:cNvPr id="0" name=""/>
        <dsp:cNvSpPr/>
      </dsp:nvSpPr>
      <dsp:spPr>
        <a:xfrm>
          <a:off x="299281" y="166191"/>
          <a:ext cx="922364" cy="92236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566555" y="0"/>
          <a:ext cx="1520927" cy="2769862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kern="1200" dirty="0"/>
            <a:t>उप शीर्षक</a:t>
          </a:r>
          <a:r>
            <a:rPr lang="en-IN" sz="2300" kern="1200" dirty="0"/>
            <a:t> 2</a:t>
          </a:r>
        </a:p>
      </dsp:txBody>
      <dsp:txXfrm>
        <a:off x="1566555" y="1107944"/>
        <a:ext cx="1520927" cy="1107944"/>
      </dsp:txXfrm>
    </dsp:sp>
    <dsp:sp modelId="{2B98B3FA-BF3C-4586-8E49-FDCF1281D69F}">
      <dsp:nvSpPr>
        <dsp:cNvPr id="0" name=""/>
        <dsp:cNvSpPr/>
      </dsp:nvSpPr>
      <dsp:spPr>
        <a:xfrm>
          <a:off x="1865837" y="166191"/>
          <a:ext cx="922364" cy="922364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133111" y="0"/>
          <a:ext cx="1520927" cy="2769862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kern="1200" dirty="0"/>
            <a:t>उप शीर्षक</a:t>
          </a:r>
          <a:r>
            <a:rPr lang="en-IN" sz="2300" kern="1200" dirty="0"/>
            <a:t> 3</a:t>
          </a:r>
        </a:p>
      </dsp:txBody>
      <dsp:txXfrm>
        <a:off x="3133111" y="1107944"/>
        <a:ext cx="1520927" cy="1107944"/>
      </dsp:txXfrm>
    </dsp:sp>
    <dsp:sp modelId="{A849B7E5-C1A2-40D0-9F74-6CB63A9452D1}">
      <dsp:nvSpPr>
        <dsp:cNvPr id="0" name=""/>
        <dsp:cNvSpPr/>
      </dsp:nvSpPr>
      <dsp:spPr>
        <a:xfrm>
          <a:off x="3432392" y="166191"/>
          <a:ext cx="922364" cy="922364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699666" y="0"/>
          <a:ext cx="1520927" cy="2769862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kern="1200" dirty="0"/>
            <a:t>उप शीर्षक</a:t>
          </a:r>
          <a:r>
            <a:rPr lang="en-IN" sz="2300" kern="1200" dirty="0"/>
            <a:t> 4</a:t>
          </a:r>
        </a:p>
      </dsp:txBody>
      <dsp:txXfrm>
        <a:off x="4699666" y="1107944"/>
        <a:ext cx="1520927" cy="1107944"/>
      </dsp:txXfrm>
    </dsp:sp>
    <dsp:sp modelId="{98E01AC8-4A55-4731-936D-46FB053546DE}">
      <dsp:nvSpPr>
        <dsp:cNvPr id="0" name=""/>
        <dsp:cNvSpPr/>
      </dsp:nvSpPr>
      <dsp:spPr>
        <a:xfrm>
          <a:off x="4998948" y="166191"/>
          <a:ext cx="922364" cy="922364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6266222" y="0"/>
          <a:ext cx="1520927" cy="2769862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kern="1200" dirty="0"/>
            <a:t>उप शीर्षक</a:t>
          </a:r>
          <a:r>
            <a:rPr lang="en-IN" sz="2300" kern="1200" dirty="0"/>
            <a:t> 5</a:t>
          </a:r>
        </a:p>
      </dsp:txBody>
      <dsp:txXfrm>
        <a:off x="6266222" y="1107944"/>
        <a:ext cx="1520927" cy="1107944"/>
      </dsp:txXfrm>
    </dsp:sp>
    <dsp:sp modelId="{84894512-4CE2-469A-8E9C-F1F1FBBB94B2}">
      <dsp:nvSpPr>
        <dsp:cNvPr id="0" name=""/>
        <dsp:cNvSpPr/>
      </dsp:nvSpPr>
      <dsp:spPr>
        <a:xfrm>
          <a:off x="6565504" y="166191"/>
          <a:ext cx="922364" cy="922364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11485" y="2215889"/>
          <a:ext cx="7164178" cy="41547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105568"/>
          <a:ext cx="7680305" cy="1019316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Calibre Medium" panose="020B0603030202060203"/>
            </a:rPr>
            <a:t>उप शीर्षक</a:t>
          </a:r>
          <a:r>
            <a:rPr lang="en-IN" sz="2000" kern="1200" dirty="0">
              <a:latin typeface="Calibre Medium" panose="020B0603030202060203"/>
            </a:rPr>
            <a:t> 3</a:t>
          </a:r>
        </a:p>
      </dsp:txBody>
      <dsp:txXfrm>
        <a:off x="0" y="3105568"/>
        <a:ext cx="7680305" cy="550431"/>
      </dsp:txXfrm>
    </dsp:sp>
    <dsp:sp modelId="{06F6C6C0-5F6A-4B6A-9495-362B3135F3EE}">
      <dsp:nvSpPr>
        <dsp:cNvPr id="0" name=""/>
        <dsp:cNvSpPr/>
      </dsp:nvSpPr>
      <dsp:spPr>
        <a:xfrm>
          <a:off x="0" y="3656729"/>
          <a:ext cx="3840152" cy="46888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0" y="3656729"/>
        <a:ext cx="3840152" cy="468885"/>
      </dsp:txXfrm>
    </dsp:sp>
    <dsp:sp modelId="{C823887D-2F91-4D44-8FD4-8CF03AF80C05}">
      <dsp:nvSpPr>
        <dsp:cNvPr id="0" name=""/>
        <dsp:cNvSpPr/>
      </dsp:nvSpPr>
      <dsp:spPr>
        <a:xfrm>
          <a:off x="3840152" y="3656729"/>
          <a:ext cx="3840152" cy="46888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3840152" y="3656729"/>
        <a:ext cx="3840152" cy="468885"/>
      </dsp:txXfrm>
    </dsp:sp>
    <dsp:sp modelId="{EABD5E4E-0EFD-4C71-8165-65FBFC542983}">
      <dsp:nvSpPr>
        <dsp:cNvPr id="0" name=""/>
        <dsp:cNvSpPr/>
      </dsp:nvSpPr>
      <dsp:spPr>
        <a:xfrm rot="10800000">
          <a:off x="0" y="1553149"/>
          <a:ext cx="7680305" cy="1567709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Calibre Medium" panose="020B0603030202060203"/>
            </a:rPr>
            <a:t>उप शीर्षक</a:t>
          </a:r>
          <a:r>
            <a:rPr lang="en-IN" sz="2000" kern="1200" dirty="0">
              <a:latin typeface="Calibre Medium" panose="020B0603030202060203"/>
            </a:rPr>
            <a:t> 2</a:t>
          </a:r>
        </a:p>
      </dsp:txBody>
      <dsp:txXfrm rot="-10800000">
        <a:off x="0" y="1553149"/>
        <a:ext cx="7680305" cy="550266"/>
      </dsp:txXfrm>
    </dsp:sp>
    <dsp:sp modelId="{FA182C64-9D7A-48AE-B01F-56B44A9AFB62}">
      <dsp:nvSpPr>
        <dsp:cNvPr id="0" name=""/>
        <dsp:cNvSpPr/>
      </dsp:nvSpPr>
      <dsp:spPr>
        <a:xfrm>
          <a:off x="0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0" y="2103415"/>
        <a:ext cx="3840152" cy="468745"/>
      </dsp:txXfrm>
    </dsp:sp>
    <dsp:sp modelId="{C93986F0-460D-4BE0-AB5B-8F1F0079C7C8}">
      <dsp:nvSpPr>
        <dsp:cNvPr id="0" name=""/>
        <dsp:cNvSpPr/>
      </dsp:nvSpPr>
      <dsp:spPr>
        <a:xfrm>
          <a:off x="3840152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3840152" y="2103415"/>
        <a:ext cx="3840152" cy="468745"/>
      </dsp:txXfrm>
    </dsp:sp>
    <dsp:sp modelId="{907EDF43-9499-4F41-BDED-86DCCBFB86AD}">
      <dsp:nvSpPr>
        <dsp:cNvPr id="0" name=""/>
        <dsp:cNvSpPr/>
      </dsp:nvSpPr>
      <dsp:spPr>
        <a:xfrm rot="10800000">
          <a:off x="0" y="0"/>
          <a:ext cx="7680305" cy="1567709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Calibre Medium" panose="020B0603030202060203"/>
            </a:rPr>
            <a:t>उप शीर्षक</a:t>
          </a:r>
          <a:r>
            <a:rPr lang="en-IN" sz="2000" kern="1200" dirty="0">
              <a:latin typeface="Calibre Medium" panose="020B0603030202060203"/>
            </a:rPr>
            <a:t> 1</a:t>
          </a:r>
        </a:p>
      </dsp:txBody>
      <dsp:txXfrm rot="-10800000">
        <a:off x="0" y="0"/>
        <a:ext cx="7680305" cy="550266"/>
      </dsp:txXfrm>
    </dsp:sp>
    <dsp:sp modelId="{71475D43-68A2-4358-ADE3-7E5B053FE8CE}">
      <dsp:nvSpPr>
        <dsp:cNvPr id="0" name=""/>
        <dsp:cNvSpPr/>
      </dsp:nvSpPr>
      <dsp:spPr>
        <a:xfrm>
          <a:off x="0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0" y="550995"/>
        <a:ext cx="3840152" cy="468745"/>
      </dsp:txXfrm>
    </dsp:sp>
    <dsp:sp modelId="{CC625C77-5BF3-427A-B168-480D45171C77}">
      <dsp:nvSpPr>
        <dsp:cNvPr id="0" name=""/>
        <dsp:cNvSpPr/>
      </dsp:nvSpPr>
      <dsp:spPr>
        <a:xfrm>
          <a:off x="3840152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3840152" y="550995"/>
        <a:ext cx="3840152" cy="468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7826477" cy="1476018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36949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36949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 शीर्षक</a:t>
          </a:r>
          <a:r>
            <a:rPr lang="en-IN" sz="2400" kern="1200" dirty="0"/>
            <a:t> 1</a:t>
          </a:r>
        </a:p>
      </dsp:txBody>
      <dsp:txXfrm rot="10800000">
        <a:off x="289534" y="1476018"/>
        <a:ext cx="1604731" cy="1751438"/>
      </dsp:txXfrm>
    </dsp:sp>
    <dsp:sp modelId="{44A23CB1-A46B-4E29-B7A6-B648FD79F70F}">
      <dsp:nvSpPr>
        <dsp:cNvPr id="0" name=""/>
        <dsp:cNvSpPr/>
      </dsp:nvSpPr>
      <dsp:spPr>
        <a:xfrm>
          <a:off x="2117841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117841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 शीर्षक</a:t>
          </a:r>
          <a:r>
            <a:rPr lang="en-IN" sz="2400" kern="1200" dirty="0"/>
            <a:t> 2</a:t>
          </a:r>
        </a:p>
      </dsp:txBody>
      <dsp:txXfrm rot="10800000">
        <a:off x="2170426" y="1476018"/>
        <a:ext cx="1604731" cy="1751438"/>
      </dsp:txXfrm>
    </dsp:sp>
    <dsp:sp modelId="{36D3D1E8-50AA-46EF-8A45-998EF472E632}">
      <dsp:nvSpPr>
        <dsp:cNvPr id="0" name=""/>
        <dsp:cNvSpPr/>
      </dsp:nvSpPr>
      <dsp:spPr>
        <a:xfrm>
          <a:off x="3998733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3998733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 शीर्षक</a:t>
          </a:r>
          <a:r>
            <a:rPr lang="en-IN" sz="2400" kern="1200" dirty="0"/>
            <a:t> 3</a:t>
          </a:r>
        </a:p>
      </dsp:txBody>
      <dsp:txXfrm rot="10800000">
        <a:off x="4051318" y="1476018"/>
        <a:ext cx="1604731" cy="1751438"/>
      </dsp:txXfrm>
    </dsp:sp>
    <dsp:sp modelId="{0AE33F2C-2A0C-4658-8B09-E1A2457AB175}">
      <dsp:nvSpPr>
        <dsp:cNvPr id="0" name=""/>
        <dsp:cNvSpPr/>
      </dsp:nvSpPr>
      <dsp:spPr>
        <a:xfrm>
          <a:off x="5879625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5879625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 शीर्षक</a:t>
          </a:r>
          <a:r>
            <a:rPr lang="en-IN" sz="2400" kern="1200" dirty="0"/>
            <a:t> 4</a:t>
          </a:r>
        </a:p>
      </dsp:txBody>
      <dsp:txXfrm rot="10800000">
        <a:off x="5932210" y="1476018"/>
        <a:ext cx="1604731" cy="17514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78396" y="978396"/>
          <a:ext cx="3787386" cy="1830593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 शीर्षक</a:t>
          </a:r>
          <a:r>
            <a:rPr lang="en-IN" sz="1800" kern="1200" dirty="0"/>
            <a:t> 1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0" y="757477"/>
        <a:ext cx="1830593" cy="2272432"/>
      </dsp:txXfrm>
    </dsp:sp>
    <dsp:sp modelId="{6AEB1AA3-C75E-4E0E-B14B-EDF1080F1275}">
      <dsp:nvSpPr>
        <dsp:cNvPr id="0" name=""/>
        <dsp:cNvSpPr/>
      </dsp:nvSpPr>
      <dsp:spPr>
        <a:xfrm rot="16200000">
          <a:off x="991356" y="978396"/>
          <a:ext cx="3787386" cy="1830593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 शीर्षक</a:t>
          </a:r>
          <a:r>
            <a:rPr lang="en-IN" sz="1800" kern="1200" dirty="0"/>
            <a:t> 2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1969752" y="757477"/>
        <a:ext cx="1830593" cy="2272432"/>
      </dsp:txXfrm>
    </dsp:sp>
    <dsp:sp modelId="{A5984C91-741B-4ADD-81B2-6A35E2772274}">
      <dsp:nvSpPr>
        <dsp:cNvPr id="0" name=""/>
        <dsp:cNvSpPr/>
      </dsp:nvSpPr>
      <dsp:spPr>
        <a:xfrm rot="16200000">
          <a:off x="2959244" y="978396"/>
          <a:ext cx="3787386" cy="1830593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 शीर्षक</a:t>
          </a:r>
          <a:r>
            <a:rPr lang="en-IN" sz="1800" kern="1200" dirty="0"/>
            <a:t> 3</a:t>
          </a:r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3937640" y="757477"/>
        <a:ext cx="1830593" cy="2272432"/>
      </dsp:txXfrm>
    </dsp:sp>
    <dsp:sp modelId="{869D129A-CB44-4840-B359-40A63BAC1259}">
      <dsp:nvSpPr>
        <dsp:cNvPr id="0" name=""/>
        <dsp:cNvSpPr/>
      </dsp:nvSpPr>
      <dsp:spPr>
        <a:xfrm rot="16200000">
          <a:off x="4927131" y="978396"/>
          <a:ext cx="3787386" cy="1830593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 शीर्षक</a:t>
          </a:r>
          <a:r>
            <a:rPr lang="en-IN" sz="1800" kern="1200" dirty="0"/>
            <a:t> 4</a:t>
          </a: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5905527" y="757477"/>
        <a:ext cx="1830593" cy="2272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507623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latin typeface="Calibre Medium" panose="020B0603030202060203"/>
            </a:rPr>
            <a:t>उप शीर्षक का विवरण यहाँ लिखें</a:t>
          </a:r>
          <a:endParaRPr lang="en-IN" sz="1400" kern="1200" dirty="0"/>
        </a:p>
      </dsp:txBody>
      <dsp:txXfrm>
        <a:off x="1011431" y="1207675"/>
        <a:ext cx="982424" cy="1233095"/>
      </dsp:txXfrm>
    </dsp:sp>
    <dsp:sp modelId="{F7B9E2F1-1E1E-4942-B725-B96CA83072F9}">
      <dsp:nvSpPr>
        <dsp:cNvPr id="0" name=""/>
        <dsp:cNvSpPr/>
      </dsp:nvSpPr>
      <dsp:spPr>
        <a:xfrm>
          <a:off x="0" y="1320415"/>
          <a:ext cx="1007614" cy="1007614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 शीर्षक</a:t>
          </a:r>
          <a:r>
            <a:rPr lang="en-IN" sz="1600" kern="1200" dirty="0"/>
            <a:t> 1</a:t>
          </a:r>
        </a:p>
      </dsp:txBody>
      <dsp:txXfrm>
        <a:off x="147562" y="1467977"/>
        <a:ext cx="712490" cy="712490"/>
      </dsp:txXfrm>
    </dsp:sp>
    <dsp:sp modelId="{F914C60D-A800-46AB-852E-E4C23E721D68}">
      <dsp:nvSpPr>
        <dsp:cNvPr id="0" name=""/>
        <dsp:cNvSpPr/>
      </dsp:nvSpPr>
      <dsp:spPr>
        <a:xfrm>
          <a:off x="320391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latin typeface="Calibre Medium" panose="020B0603030202060203"/>
            </a:rPr>
            <a:t>उप शीर्षक का विवरण यहाँ लिखें</a:t>
          </a:r>
          <a:endParaRPr lang="en-IN" sz="1400" kern="1200" dirty="0"/>
        </a:p>
      </dsp:txBody>
      <dsp:txXfrm>
        <a:off x="3707726" y="1207675"/>
        <a:ext cx="982424" cy="1233095"/>
      </dsp:txXfrm>
    </dsp:sp>
    <dsp:sp modelId="{A415053E-736A-43CC-8221-4A06959786B1}">
      <dsp:nvSpPr>
        <dsp:cNvPr id="0" name=""/>
        <dsp:cNvSpPr/>
      </dsp:nvSpPr>
      <dsp:spPr>
        <a:xfrm>
          <a:off x="2648804" y="1320415"/>
          <a:ext cx="1007614" cy="1007614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 शीर्षक</a:t>
          </a:r>
          <a:r>
            <a:rPr lang="en-IN" sz="1600" kern="1200" dirty="0"/>
            <a:t> 2</a:t>
          </a:r>
        </a:p>
      </dsp:txBody>
      <dsp:txXfrm>
        <a:off x="2796366" y="1467977"/>
        <a:ext cx="712490" cy="712490"/>
      </dsp:txXfrm>
    </dsp:sp>
    <dsp:sp modelId="{A4065A83-CBF5-4C3E-9B65-748E4915E2FE}">
      <dsp:nvSpPr>
        <dsp:cNvPr id="0" name=""/>
        <dsp:cNvSpPr/>
      </dsp:nvSpPr>
      <dsp:spPr>
        <a:xfrm>
          <a:off x="579759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latin typeface="Calibre Medium" panose="020B0603030202060203"/>
            </a:rPr>
            <a:t>उप शीर्षक का विवरण यहाँ लिखें</a:t>
          </a:r>
          <a:endParaRPr lang="en-IN" sz="1400" kern="1200" dirty="0"/>
        </a:p>
      </dsp:txBody>
      <dsp:txXfrm>
        <a:off x="6301406" y="1207675"/>
        <a:ext cx="982424" cy="1233095"/>
      </dsp:txXfrm>
    </dsp:sp>
    <dsp:sp modelId="{2DD153A4-811C-4C70-ACAD-C42831F8184E}">
      <dsp:nvSpPr>
        <dsp:cNvPr id="0" name=""/>
        <dsp:cNvSpPr/>
      </dsp:nvSpPr>
      <dsp:spPr>
        <a:xfrm>
          <a:off x="5293792" y="1320415"/>
          <a:ext cx="1007614" cy="1007614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 शीर्षक</a:t>
          </a:r>
          <a:r>
            <a:rPr lang="en-IN" sz="1600" kern="1200" dirty="0"/>
            <a:t> 3</a:t>
          </a:r>
        </a:p>
      </dsp:txBody>
      <dsp:txXfrm>
        <a:off x="5441354" y="1467977"/>
        <a:ext cx="712490" cy="7124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78966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b="1" kern="1200" dirty="0">
              <a:latin typeface="Calibre Medium" panose="020B0603030202060203"/>
            </a:rPr>
            <a:t>उप शीर्षक</a:t>
          </a:r>
          <a:r>
            <a:rPr lang="en-IN" sz="1600" b="1" kern="1200" dirty="0">
              <a:latin typeface="Calibre Medium" panose="020B0603030202060203"/>
            </a:rPr>
            <a:t> 1</a:t>
          </a:r>
        </a:p>
      </dsp:txBody>
      <dsp:txXfrm rot="-5400000">
        <a:off x="3086350" y="232456"/>
        <a:ext cx="885796" cy="1018155"/>
      </dsp:txXfrm>
    </dsp:sp>
    <dsp:sp modelId="{5EB8EBFC-F091-4208-9127-CF76C2C9A495}">
      <dsp:nvSpPr>
        <dsp:cNvPr id="0" name=""/>
        <dsp:cNvSpPr/>
      </dsp:nvSpPr>
      <dsp:spPr>
        <a:xfrm>
          <a:off x="4328656" y="280559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>
            <a:latin typeface="Calibre Medium" panose="020B0603030202060203"/>
          </a:endParaRPr>
        </a:p>
      </dsp:txBody>
      <dsp:txXfrm>
        <a:off x="4328656" y="280559"/>
        <a:ext cx="1650743" cy="887496"/>
      </dsp:txXfrm>
    </dsp:sp>
    <dsp:sp modelId="{EE356813-73DD-4366-83DF-EB0722E95A3B}">
      <dsp:nvSpPr>
        <dsp:cNvPr id="0" name=""/>
        <dsp:cNvSpPr/>
      </dsp:nvSpPr>
      <dsp:spPr>
        <a:xfrm rot="5400000">
          <a:off x="139984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696530" y="232456"/>
        <a:ext cx="885796" cy="1018155"/>
      </dsp:txXfrm>
    </dsp:sp>
    <dsp:sp modelId="{8356B712-DA05-412D-9A4C-1F88DDBD6467}">
      <dsp:nvSpPr>
        <dsp:cNvPr id="0" name=""/>
        <dsp:cNvSpPr/>
      </dsp:nvSpPr>
      <dsp:spPr>
        <a:xfrm rot="5400000">
          <a:off x="209209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b="1" kern="1200" dirty="0">
              <a:latin typeface="Calibre Medium" panose="020B0603030202060203"/>
            </a:rPr>
            <a:t>उप शीर्षक</a:t>
          </a:r>
          <a:r>
            <a:rPr lang="en-IN" sz="1600" b="1" kern="1200" dirty="0">
              <a:latin typeface="Calibre Medium" panose="020B0603030202060203"/>
            </a:rPr>
            <a:t> 2</a:t>
          </a:r>
        </a:p>
      </dsp:txBody>
      <dsp:txXfrm rot="-5400000">
        <a:off x="2388778" y="1487968"/>
        <a:ext cx="885796" cy="1018155"/>
      </dsp:txXfrm>
    </dsp:sp>
    <dsp:sp modelId="{53AAC2AF-40D1-4F23-AA60-74982317BCB4}">
      <dsp:nvSpPr>
        <dsp:cNvPr id="0" name=""/>
        <dsp:cNvSpPr/>
      </dsp:nvSpPr>
      <dsp:spPr>
        <a:xfrm>
          <a:off x="406615" y="1571287"/>
          <a:ext cx="1597494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406615" y="1571287"/>
        <a:ext cx="1597494" cy="887496"/>
      </dsp:txXfrm>
    </dsp:sp>
    <dsp:sp modelId="{45398198-B2E1-48AE-A1E5-ACEEAB49ED6B}">
      <dsp:nvSpPr>
        <dsp:cNvPr id="0" name=""/>
        <dsp:cNvSpPr/>
      </dsp:nvSpPr>
      <dsp:spPr>
        <a:xfrm rot="5400000">
          <a:off x="348191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3778598" y="1487968"/>
        <a:ext cx="885796" cy="1018155"/>
      </dsp:txXfrm>
    </dsp:sp>
    <dsp:sp modelId="{1A2B372E-9CDA-4822-A83C-544B397DCB79}">
      <dsp:nvSpPr>
        <dsp:cNvPr id="0" name=""/>
        <dsp:cNvSpPr/>
      </dsp:nvSpPr>
      <dsp:spPr>
        <a:xfrm rot="5400000">
          <a:off x="278966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b="1" kern="1200" dirty="0">
              <a:latin typeface="Calibre Medium" panose="020B0603030202060203"/>
            </a:rPr>
            <a:t>उप शीर्षक</a:t>
          </a:r>
          <a:r>
            <a:rPr lang="en-IN" sz="1600" b="1" kern="1200" dirty="0">
              <a:latin typeface="Calibre Medium" panose="020B0603030202060203"/>
            </a:rPr>
            <a:t> 3</a:t>
          </a:r>
        </a:p>
      </dsp:txBody>
      <dsp:txXfrm rot="-5400000">
        <a:off x="3086350" y="2743480"/>
        <a:ext cx="885796" cy="1018155"/>
      </dsp:txXfrm>
    </dsp:sp>
    <dsp:sp modelId="{FBEDEF71-B369-46C6-BF44-070BF4E8ACD2}">
      <dsp:nvSpPr>
        <dsp:cNvPr id="0" name=""/>
        <dsp:cNvSpPr/>
      </dsp:nvSpPr>
      <dsp:spPr>
        <a:xfrm>
          <a:off x="4391615" y="2844788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4391615" y="2844788"/>
        <a:ext cx="1650743" cy="887496"/>
      </dsp:txXfrm>
    </dsp:sp>
    <dsp:sp modelId="{1C19F165-76D4-49F4-A876-B51E84F56CB0}">
      <dsp:nvSpPr>
        <dsp:cNvPr id="0" name=""/>
        <dsp:cNvSpPr/>
      </dsp:nvSpPr>
      <dsp:spPr>
        <a:xfrm rot="5400000">
          <a:off x="139984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696530" y="2743480"/>
        <a:ext cx="885796" cy="10181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2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2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>
            <a:solidFill>
              <a:schemeClr val="tx1"/>
            </a:solidFill>
          </a:endParaRPr>
        </a:p>
      </dsp:txBody>
      <dsp:txXfrm>
        <a:off x="40301" y="1139581"/>
        <a:ext cx="2042659" cy="1295377"/>
      </dsp:txXfrm>
    </dsp:sp>
    <dsp:sp modelId="{3E5C8BBD-FE5B-4A37-9871-C13D1272EF57}">
      <dsp:nvSpPr>
        <dsp:cNvPr id="0" name=""/>
        <dsp:cNvSpPr/>
      </dsp:nvSpPr>
      <dsp:spPr>
        <a:xfrm>
          <a:off x="1195435" y="1519748"/>
          <a:ext cx="2336574" cy="2336574"/>
        </a:xfrm>
        <a:prstGeom prst="leftCircularArrow">
          <a:avLst>
            <a:gd name="adj1" fmla="val 3133"/>
            <a:gd name="adj2" fmla="val 385383"/>
            <a:gd name="adj3" fmla="val 2160898"/>
            <a:gd name="adj4" fmla="val 9024494"/>
            <a:gd name="adj5" fmla="val 365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473112" y="2475257"/>
          <a:ext cx="1887343" cy="75053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 शीर्षक</a:t>
          </a:r>
          <a:r>
            <a:rPr lang="en-IN" sz="2000" kern="1200" dirty="0"/>
            <a:t> 1</a:t>
          </a:r>
        </a:p>
      </dsp:txBody>
      <dsp:txXfrm>
        <a:off x="495094" y="2497239"/>
        <a:ext cx="1843379" cy="706570"/>
      </dsp:txXfrm>
    </dsp:sp>
    <dsp:sp modelId="{AA3E1A66-C1E7-4956-8157-40D370652A57}">
      <dsp:nvSpPr>
        <dsp:cNvPr id="0" name=""/>
        <dsp:cNvSpPr/>
      </dsp:nvSpPr>
      <dsp:spPr>
        <a:xfrm>
          <a:off x="2709068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IN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2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2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2749369" y="1514848"/>
        <a:ext cx="2042659" cy="1295377"/>
      </dsp:txXfrm>
    </dsp:sp>
    <dsp:sp modelId="{395CEAC2-EBD5-459B-AC0A-A812AC5A19B3}">
      <dsp:nvSpPr>
        <dsp:cNvPr id="0" name=""/>
        <dsp:cNvSpPr/>
      </dsp:nvSpPr>
      <dsp:spPr>
        <a:xfrm>
          <a:off x="3885531" y="24816"/>
          <a:ext cx="2607880" cy="2607880"/>
        </a:xfrm>
        <a:prstGeom prst="circularArrow">
          <a:avLst>
            <a:gd name="adj1" fmla="val 2807"/>
            <a:gd name="adj2" fmla="val 342657"/>
            <a:gd name="adj3" fmla="val 19481837"/>
            <a:gd name="adj4" fmla="val 12575515"/>
            <a:gd name="adj5" fmla="val 3275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180904" y="724010"/>
          <a:ext cx="1887343" cy="75053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 शीर्षक</a:t>
          </a:r>
          <a:r>
            <a:rPr lang="en-IN" sz="2000" kern="1200" dirty="0"/>
            <a:t> 2</a:t>
          </a:r>
        </a:p>
      </dsp:txBody>
      <dsp:txXfrm>
        <a:off x="3202886" y="745992"/>
        <a:ext cx="1843379" cy="706570"/>
      </dsp:txXfrm>
    </dsp:sp>
    <dsp:sp modelId="{367A2017-A989-4605-A7F4-F8FB12932AA7}">
      <dsp:nvSpPr>
        <dsp:cNvPr id="0" name=""/>
        <dsp:cNvSpPr/>
      </dsp:nvSpPr>
      <dsp:spPr>
        <a:xfrm>
          <a:off x="5416859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2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200" kern="1200" dirty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5457160" y="1139581"/>
        <a:ext cx="2042659" cy="1295377"/>
      </dsp:txXfrm>
    </dsp:sp>
    <dsp:sp modelId="{976B4C66-12CD-486A-B0AC-51262066EF68}">
      <dsp:nvSpPr>
        <dsp:cNvPr id="0" name=""/>
        <dsp:cNvSpPr/>
      </dsp:nvSpPr>
      <dsp:spPr>
        <a:xfrm>
          <a:off x="5888695" y="2475257"/>
          <a:ext cx="1887343" cy="75053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 शीर्षक</a:t>
          </a:r>
          <a:r>
            <a:rPr lang="en-IN" sz="2000" kern="1200" dirty="0"/>
            <a:t> 3</a:t>
          </a:r>
        </a:p>
      </dsp:txBody>
      <dsp:txXfrm>
        <a:off x="5910677" y="2497239"/>
        <a:ext cx="1843379" cy="70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2000" kern="1200" dirty="0">
              <a:latin typeface="Calibre Medium" panose="020B0603030202060203"/>
            </a:rPr>
            <a:t>उप शीर्षक</a:t>
          </a:r>
          <a:endParaRPr lang="en-IN" sz="2000" kern="1200" dirty="0">
            <a:latin typeface="Calibre Medium" panose="020B0603030202060203"/>
          </a:endParaRP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2000" kern="1200" dirty="0">
              <a:latin typeface="Calibre Medium" panose="020B0603030202060203"/>
            </a:rPr>
            <a:t>उप शीर्षक</a:t>
          </a:r>
          <a:endParaRPr lang="en-IN" sz="2000" kern="1200" dirty="0">
            <a:latin typeface="Calibre Medium" panose="020B0603030202060203"/>
          </a:endParaRP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2000" kern="1200" dirty="0">
              <a:latin typeface="Calibre Medium" panose="020B0603030202060203"/>
            </a:rPr>
            <a:t>उप शीर्षक</a:t>
          </a:r>
          <a:endParaRPr lang="en-IN" sz="2000" kern="1200" dirty="0">
            <a:latin typeface="Calibre Medium" panose="020B0603030202060203"/>
          </a:endParaRP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2886006" cy="2886006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443003" y="0"/>
          <a:ext cx="4740554" cy="2886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solidFill>
                <a:srgbClr val="F2727F"/>
              </a:solidFill>
              <a:latin typeface="Calibre Medium" panose="020B0603030202060203"/>
            </a:rPr>
            <a:t>उप शीर्षक</a:t>
          </a:r>
          <a:r>
            <a:rPr lang="en-IN" sz="2000" kern="1200" dirty="0">
              <a:solidFill>
                <a:srgbClr val="F2727F"/>
              </a:solidFill>
              <a:latin typeface="Calibre Medium" panose="020B0603030202060203"/>
            </a:rPr>
            <a:t> 1</a:t>
          </a:r>
        </a:p>
      </dsp:txBody>
      <dsp:txXfrm>
        <a:off x="1443003" y="0"/>
        <a:ext cx="2370277" cy="865803"/>
      </dsp:txXfrm>
    </dsp:sp>
    <dsp:sp modelId="{FF8C2713-0511-452F-96D0-7E23A7EDB212}">
      <dsp:nvSpPr>
        <dsp:cNvPr id="0" name=""/>
        <dsp:cNvSpPr/>
      </dsp:nvSpPr>
      <dsp:spPr>
        <a:xfrm>
          <a:off x="505051" y="865803"/>
          <a:ext cx="1875902" cy="1875902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443003" y="865803"/>
          <a:ext cx="4740554" cy="1875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solidFill>
                <a:srgbClr val="B96E84"/>
              </a:solidFill>
              <a:latin typeface="Calibre Medium" panose="020B0603030202060203"/>
            </a:rPr>
            <a:t>उप शीर्षक</a:t>
          </a:r>
          <a:r>
            <a:rPr lang="en-IN" sz="2000" kern="1200" dirty="0">
              <a:solidFill>
                <a:srgbClr val="B96E84"/>
              </a:solidFill>
              <a:latin typeface="Calibre Medium" panose="020B0603030202060203"/>
            </a:rPr>
            <a:t> 2 </a:t>
          </a:r>
          <a:endParaRPr lang="en-IN" sz="2000" kern="1200" dirty="0">
            <a:solidFill>
              <a:srgbClr val="B96E84"/>
            </a:solidFill>
          </a:endParaRPr>
        </a:p>
      </dsp:txBody>
      <dsp:txXfrm>
        <a:off x="1443003" y="865803"/>
        <a:ext cx="2370277" cy="865800"/>
      </dsp:txXfrm>
    </dsp:sp>
    <dsp:sp modelId="{4C388C45-EDBF-4617-A045-B9FC5CB79E41}">
      <dsp:nvSpPr>
        <dsp:cNvPr id="0" name=""/>
        <dsp:cNvSpPr/>
      </dsp:nvSpPr>
      <dsp:spPr>
        <a:xfrm>
          <a:off x="1010102" y="1731604"/>
          <a:ext cx="865800" cy="865800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443003" y="1731604"/>
          <a:ext cx="4740554" cy="86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solidFill>
                <a:srgbClr val="6C5C80"/>
              </a:solidFill>
              <a:latin typeface="Calibre Medium" panose="020B0603030202060203"/>
            </a:rPr>
            <a:t>उप शीर्षक</a:t>
          </a:r>
          <a:r>
            <a:rPr lang="en-IN" sz="2000" kern="1200" dirty="0">
              <a:solidFill>
                <a:srgbClr val="6C5C80"/>
              </a:solidFill>
              <a:latin typeface="Calibre Medium" panose="020B0603030202060203"/>
            </a:rPr>
            <a:t> 3</a:t>
          </a:r>
          <a:endParaRPr lang="en-IN" sz="2000" kern="1200" dirty="0">
            <a:solidFill>
              <a:srgbClr val="6C5C80"/>
            </a:solidFill>
          </a:endParaRPr>
        </a:p>
      </dsp:txBody>
      <dsp:txXfrm>
        <a:off x="1443003" y="1731604"/>
        <a:ext cx="2370277" cy="865800"/>
      </dsp:txXfrm>
    </dsp:sp>
    <dsp:sp modelId="{790CCD6C-E472-45BF-873D-CC7592617ABD}">
      <dsp:nvSpPr>
        <dsp:cNvPr id="0" name=""/>
        <dsp:cNvSpPr/>
      </dsp:nvSpPr>
      <dsp:spPr>
        <a:xfrm>
          <a:off x="3813280" y="0"/>
          <a:ext cx="2370277" cy="86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F2727F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F2727F"/>
            </a:solidFill>
          </a:endParaRPr>
        </a:p>
      </dsp:txBody>
      <dsp:txXfrm>
        <a:off x="3813280" y="0"/>
        <a:ext cx="2370277" cy="865803"/>
      </dsp:txXfrm>
    </dsp:sp>
    <dsp:sp modelId="{E4A2CD1B-0491-4420-A78C-F237452EA418}">
      <dsp:nvSpPr>
        <dsp:cNvPr id="0" name=""/>
        <dsp:cNvSpPr/>
      </dsp:nvSpPr>
      <dsp:spPr>
        <a:xfrm>
          <a:off x="3813280" y="865803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B96E84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B96E84"/>
            </a:solidFill>
          </a:endParaRPr>
        </a:p>
      </dsp:txBody>
      <dsp:txXfrm>
        <a:off x="3813280" y="865803"/>
        <a:ext cx="2370277" cy="865800"/>
      </dsp:txXfrm>
    </dsp:sp>
    <dsp:sp modelId="{21E9002D-89D5-4B51-8F31-35D43D10B2F9}">
      <dsp:nvSpPr>
        <dsp:cNvPr id="0" name=""/>
        <dsp:cNvSpPr/>
      </dsp:nvSpPr>
      <dsp:spPr>
        <a:xfrm>
          <a:off x="3813280" y="1731604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6C5C8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0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6C5C80"/>
            </a:solidFill>
          </a:endParaRPr>
        </a:p>
      </dsp:txBody>
      <dsp:txXfrm>
        <a:off x="3813280" y="1731604"/>
        <a:ext cx="2370277" cy="865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45894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4524274" y="2961531"/>
        <a:ext cx="1465276" cy="872367"/>
      </dsp:txXfrm>
    </dsp:sp>
    <dsp:sp modelId="{97658D84-ED63-42B1-ABE1-727BCAC60186}">
      <dsp:nvSpPr>
        <dsp:cNvPr id="0" name=""/>
        <dsp:cNvSpPr/>
      </dsp:nvSpPr>
      <dsp:spPr>
        <a:xfrm>
          <a:off x="239510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266651" y="2961531"/>
        <a:ext cx="1465276" cy="872367"/>
      </dsp:txXfrm>
    </dsp:sp>
    <dsp:sp modelId="{3D1DE867-A4BC-4CE7-ACC5-355C61F46E72}">
      <dsp:nvSpPr>
        <dsp:cNvPr id="0" name=""/>
        <dsp:cNvSpPr/>
      </dsp:nvSpPr>
      <dsp:spPr>
        <a:xfrm>
          <a:off x="3845894" y="0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4524274" y="27141"/>
        <a:ext cx="1465276" cy="872367"/>
      </dsp:txXfrm>
    </dsp:sp>
    <dsp:sp modelId="{85035C7E-1B9E-4A02-9D46-4BF1886A0E6B}">
      <dsp:nvSpPr>
        <dsp:cNvPr id="0" name=""/>
        <dsp:cNvSpPr/>
      </dsp:nvSpPr>
      <dsp:spPr>
        <a:xfrm>
          <a:off x="238718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i-IN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265859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 शीर्षक</a:t>
          </a:r>
          <a:endParaRPr lang="en-IN" sz="2200" kern="1200" dirty="0"/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 शीर्षक</a:t>
          </a:r>
          <a:endParaRPr lang="en-IN" sz="2200" kern="1200" dirty="0"/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 शीर्षक</a:t>
          </a:r>
          <a:endParaRPr lang="en-IN" sz="2200" kern="1200" dirty="0"/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 शीर्षक</a:t>
          </a:r>
          <a:endParaRPr lang="en-IN" sz="2200" kern="1200" dirty="0"/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401726" y="1163268"/>
          <a:ext cx="1274297" cy="1274297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kern="1200" dirty="0"/>
            <a:t>उप शीर्षक</a:t>
          </a:r>
          <a:endParaRPr lang="en-IN" sz="2100" kern="1200" dirty="0"/>
        </a:p>
      </dsp:txBody>
      <dsp:txXfrm>
        <a:off x="1588342" y="1349884"/>
        <a:ext cx="901065" cy="901065"/>
      </dsp:txXfrm>
    </dsp:sp>
    <dsp:sp modelId="{780CD99C-7A3C-4C90-95CA-33E1D2133A65}">
      <dsp:nvSpPr>
        <dsp:cNvPr id="0" name=""/>
        <dsp:cNvSpPr/>
      </dsp:nvSpPr>
      <dsp:spPr>
        <a:xfrm>
          <a:off x="1592871" y="651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 मद</a:t>
          </a:r>
          <a:r>
            <a:rPr lang="en-IN" sz="1800" kern="1200" dirty="0"/>
            <a:t> 1</a:t>
          </a:r>
        </a:p>
      </dsp:txBody>
      <dsp:txXfrm>
        <a:off x="1723503" y="131283"/>
        <a:ext cx="630744" cy="630744"/>
      </dsp:txXfrm>
    </dsp:sp>
    <dsp:sp modelId="{5A653F94-582C-4CFE-A722-FEA827EC82A5}">
      <dsp:nvSpPr>
        <dsp:cNvPr id="0" name=""/>
        <dsp:cNvSpPr/>
      </dsp:nvSpPr>
      <dsp:spPr>
        <a:xfrm>
          <a:off x="2880375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 मद</a:t>
          </a:r>
          <a:r>
            <a:rPr lang="en-IN" sz="1800" kern="1200" dirty="0"/>
            <a:t> 2</a:t>
          </a:r>
        </a:p>
      </dsp:txBody>
      <dsp:txXfrm>
        <a:off x="3011007" y="1066709"/>
        <a:ext cx="630744" cy="630744"/>
      </dsp:txXfrm>
    </dsp:sp>
    <dsp:sp modelId="{51CF5FFB-0985-4915-B936-DF9CAC1BBF48}">
      <dsp:nvSpPr>
        <dsp:cNvPr id="0" name=""/>
        <dsp:cNvSpPr/>
      </dsp:nvSpPr>
      <dsp:spPr>
        <a:xfrm>
          <a:off x="2388592" y="2449629"/>
          <a:ext cx="892008" cy="89200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 मद</a:t>
          </a:r>
          <a:r>
            <a:rPr lang="en-IN" sz="1800" kern="1200" dirty="0"/>
            <a:t> 3</a:t>
          </a:r>
        </a:p>
      </dsp:txBody>
      <dsp:txXfrm>
        <a:off x="2519224" y="2580261"/>
        <a:ext cx="630744" cy="630744"/>
      </dsp:txXfrm>
    </dsp:sp>
    <dsp:sp modelId="{F04D3ADE-3964-451C-B695-037DB4C75754}">
      <dsp:nvSpPr>
        <dsp:cNvPr id="0" name=""/>
        <dsp:cNvSpPr/>
      </dsp:nvSpPr>
      <dsp:spPr>
        <a:xfrm>
          <a:off x="797150" y="2449629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 मद</a:t>
          </a:r>
          <a:r>
            <a:rPr lang="en-IN" sz="1800" kern="1200" dirty="0"/>
            <a:t> 4</a:t>
          </a:r>
        </a:p>
      </dsp:txBody>
      <dsp:txXfrm>
        <a:off x="927782" y="2580261"/>
        <a:ext cx="630744" cy="630744"/>
      </dsp:txXfrm>
    </dsp:sp>
    <dsp:sp modelId="{6B63040D-28A4-44A7-AC8A-5C4296F227B0}">
      <dsp:nvSpPr>
        <dsp:cNvPr id="0" name=""/>
        <dsp:cNvSpPr/>
      </dsp:nvSpPr>
      <dsp:spPr>
        <a:xfrm>
          <a:off x="305367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 मद</a:t>
          </a:r>
          <a:r>
            <a:rPr lang="en-IN" sz="1800" kern="1200" dirty="0"/>
            <a:t> 5</a:t>
          </a:r>
        </a:p>
      </dsp:txBody>
      <dsp:txXfrm>
        <a:off x="435999" y="1066709"/>
        <a:ext cx="630744" cy="630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213096" y="0"/>
          <a:ext cx="3382442" cy="3382442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904317" y="340060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rgbClr val="F2727F"/>
              </a:solidFill>
            </a:rPr>
            <a:t>उप शीर्षक</a:t>
          </a:r>
          <a:endParaRPr lang="en-IN" sz="2400" kern="1200" dirty="0">
            <a:solidFill>
              <a:srgbClr val="F2727F"/>
            </a:solidFill>
          </a:endParaRPr>
        </a:p>
      </dsp:txBody>
      <dsp:txXfrm>
        <a:off x="1943403" y="379146"/>
        <a:ext cx="2120415" cy="722515"/>
      </dsp:txXfrm>
    </dsp:sp>
    <dsp:sp modelId="{37E98151-C383-4940-BA16-1AC0D5D437E3}">
      <dsp:nvSpPr>
        <dsp:cNvPr id="0" name=""/>
        <dsp:cNvSpPr/>
      </dsp:nvSpPr>
      <dsp:spPr>
        <a:xfrm>
          <a:off x="1904317" y="1240834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rgbClr val="B96E84"/>
              </a:solidFill>
            </a:rPr>
            <a:t>उप शीर्षक</a:t>
          </a:r>
          <a:endParaRPr lang="en-IN" sz="2400" kern="1200" dirty="0">
            <a:solidFill>
              <a:srgbClr val="B96E84"/>
            </a:solidFill>
          </a:endParaRPr>
        </a:p>
      </dsp:txBody>
      <dsp:txXfrm>
        <a:off x="1943403" y="1279920"/>
        <a:ext cx="2120415" cy="722515"/>
      </dsp:txXfrm>
    </dsp:sp>
    <dsp:sp modelId="{C1C2C0F9-2239-42C7-8AD6-5D7337D41AD0}">
      <dsp:nvSpPr>
        <dsp:cNvPr id="0" name=""/>
        <dsp:cNvSpPr/>
      </dsp:nvSpPr>
      <dsp:spPr>
        <a:xfrm>
          <a:off x="1904317" y="2141607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solidFill>
                <a:srgbClr val="6C5C80"/>
              </a:solidFill>
            </a:rPr>
            <a:t>उप शीर्षक</a:t>
          </a:r>
          <a:endParaRPr lang="en-IN" sz="2400" kern="1200" dirty="0">
            <a:solidFill>
              <a:srgbClr val="6C5C80"/>
            </a:solidFill>
          </a:endParaRPr>
        </a:p>
      </dsp:txBody>
      <dsp:txXfrm>
        <a:off x="1943403" y="2180693"/>
        <a:ext cx="2120415" cy="722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1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19568" y="1439558"/>
          <a:ext cx="1342444" cy="134244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3</a:t>
          </a:r>
        </a:p>
      </dsp:txBody>
      <dsp:txXfrm>
        <a:off x="258887" y="1478877"/>
        <a:ext cx="1263806" cy="1263806"/>
      </dsp:txXfrm>
    </dsp:sp>
    <dsp:sp modelId="{3841BEC8-0353-4296-A0DE-9FC27B1A8DAD}">
      <dsp:nvSpPr>
        <dsp:cNvPr id="0" name=""/>
        <dsp:cNvSpPr/>
      </dsp:nvSpPr>
      <dsp:spPr>
        <a:xfrm>
          <a:off x="1602059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/>
        </a:p>
      </dsp:txBody>
      <dsp:txXfrm>
        <a:off x="1602059" y="1208543"/>
        <a:ext cx="181009" cy="193542"/>
      </dsp:txXfrm>
    </dsp:sp>
    <dsp:sp modelId="{23EE8B3A-21AA-4DB8-8F95-5ADAE249ADAD}">
      <dsp:nvSpPr>
        <dsp:cNvPr id="0" name=""/>
        <dsp:cNvSpPr/>
      </dsp:nvSpPr>
      <dsp:spPr>
        <a:xfrm>
          <a:off x="2082287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00824" y="1439558"/>
          <a:ext cx="1342444" cy="134244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3</a:t>
          </a:r>
        </a:p>
      </dsp:txBody>
      <dsp:txXfrm>
        <a:off x="2340143" y="1478877"/>
        <a:ext cx="1263806" cy="1263806"/>
      </dsp:txXfrm>
    </dsp:sp>
    <dsp:sp modelId="{10A94801-0FF1-4DFC-851E-230C3BC62214}">
      <dsp:nvSpPr>
        <dsp:cNvPr id="0" name=""/>
        <dsp:cNvSpPr/>
      </dsp:nvSpPr>
      <dsp:spPr>
        <a:xfrm>
          <a:off x="3683315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/>
        </a:p>
      </dsp:txBody>
      <dsp:txXfrm>
        <a:off x="3683315" y="1208543"/>
        <a:ext cx="181009" cy="193542"/>
      </dsp:txXfrm>
    </dsp:sp>
    <dsp:sp modelId="{4E91418C-4F30-4E60-BCB2-3587FA02E99B}">
      <dsp:nvSpPr>
        <dsp:cNvPr id="0" name=""/>
        <dsp:cNvSpPr/>
      </dsp:nvSpPr>
      <dsp:spPr>
        <a:xfrm>
          <a:off x="4163544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382081" y="1439558"/>
          <a:ext cx="1342444" cy="134244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3</a:t>
          </a:r>
        </a:p>
      </dsp:txBody>
      <dsp:txXfrm>
        <a:off x="4421400" y="1478877"/>
        <a:ext cx="1263806" cy="1263806"/>
      </dsp:txXfrm>
    </dsp:sp>
    <dsp:sp modelId="{93A7CE7D-08A1-4F7C-B0F9-BA5FAA3440A2}">
      <dsp:nvSpPr>
        <dsp:cNvPr id="0" name=""/>
        <dsp:cNvSpPr/>
      </dsp:nvSpPr>
      <dsp:spPr>
        <a:xfrm>
          <a:off x="5764572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 dirty="0"/>
        </a:p>
      </dsp:txBody>
      <dsp:txXfrm>
        <a:off x="5764572" y="1208543"/>
        <a:ext cx="181009" cy="193542"/>
      </dsp:txXfrm>
    </dsp:sp>
    <dsp:sp modelId="{E095A5DF-820C-4578-AEE5-E7A6ECCB1B76}">
      <dsp:nvSpPr>
        <dsp:cNvPr id="0" name=""/>
        <dsp:cNvSpPr/>
      </dsp:nvSpPr>
      <dsp:spPr>
        <a:xfrm>
          <a:off x="6244800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63337" y="1439558"/>
          <a:ext cx="1342444" cy="134244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 मद</a:t>
          </a:r>
          <a:r>
            <a:rPr lang="en-IN" sz="1200" kern="1200" dirty="0"/>
            <a:t> 3</a:t>
          </a:r>
        </a:p>
      </dsp:txBody>
      <dsp:txXfrm>
        <a:off x="6502656" y="1478877"/>
        <a:ext cx="1263806" cy="1263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hi-IN" sz="2400" kern="1200" dirty="0">
              <a:latin typeface="Calibre Medium" panose="020B0603030202060203"/>
            </a:rPr>
            <a:t>उप शीर्षक</a:t>
          </a:r>
          <a:endParaRPr lang="en-IN" sz="2400" kern="1200" dirty="0"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1800" kern="1200" dirty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200149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1800" kern="1200" dirty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>
        <a:off x="6196355" y="200149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464109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1800" kern="1200" dirty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>
        <a:off x="5732044" y="3464109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00890" y="1837030"/>
          <a:ext cx="2144535" cy="1323809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482617" y="57597"/>
          <a:ext cx="2144535" cy="1323809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847819" y="57597"/>
          <a:ext cx="2144535" cy="1323809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155374" y="1837030"/>
          <a:ext cx="2144535" cy="1323809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3647" y="57597"/>
          <a:ext cx="2144535" cy="132380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7012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200" kern="1200" dirty="0"/>
            <a:t>उप शीर्षक</a:t>
          </a:r>
          <a:r>
            <a:rPr lang="en-IN" sz="1200" kern="1200" dirty="0"/>
            <a:t> 1</a:t>
          </a:r>
        </a:p>
      </dsp:txBody>
      <dsp:txXfrm>
        <a:off x="7012" y="1373665"/>
        <a:ext cx="2140144" cy="226518"/>
      </dsp:txXfrm>
    </dsp:sp>
    <dsp:sp modelId="{F6B1D250-561D-4A52-A210-BDFA6324EB74}">
      <dsp:nvSpPr>
        <dsp:cNvPr id="0" name=""/>
        <dsp:cNvSpPr/>
      </dsp:nvSpPr>
      <dsp:spPr>
        <a:xfrm>
          <a:off x="7012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661497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200" kern="1200" dirty="0"/>
            <a:t>उप शीर्षक</a:t>
          </a:r>
          <a:r>
            <a:rPr lang="en-IN" sz="1200" kern="1200" dirty="0"/>
            <a:t> 2</a:t>
          </a:r>
        </a:p>
      </dsp:txBody>
      <dsp:txXfrm>
        <a:off x="2661497" y="1373665"/>
        <a:ext cx="2140144" cy="226518"/>
      </dsp:txXfrm>
    </dsp:sp>
    <dsp:sp modelId="{5947D354-233F-4D14-AEA9-EAB19985130C}">
      <dsp:nvSpPr>
        <dsp:cNvPr id="0" name=""/>
        <dsp:cNvSpPr/>
      </dsp:nvSpPr>
      <dsp:spPr>
        <a:xfrm>
          <a:off x="2661497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315981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200" kern="1200" dirty="0"/>
            <a:t>उप शीर्षक</a:t>
          </a:r>
          <a:r>
            <a:rPr lang="en-IN" sz="1200" kern="1200" dirty="0"/>
            <a:t> 3</a:t>
          </a:r>
        </a:p>
      </dsp:txBody>
      <dsp:txXfrm>
        <a:off x="5315981" y="1373665"/>
        <a:ext cx="2140144" cy="226518"/>
      </dsp:txXfrm>
    </dsp:sp>
    <dsp:sp modelId="{B5599412-42EE-4B0C-AEF4-398025D6FDBC}">
      <dsp:nvSpPr>
        <dsp:cNvPr id="0" name=""/>
        <dsp:cNvSpPr/>
      </dsp:nvSpPr>
      <dsp:spPr>
        <a:xfrm>
          <a:off x="5315981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334254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200" kern="1200" dirty="0"/>
            <a:t>उप शीर्षक</a:t>
          </a:r>
          <a:r>
            <a:rPr lang="en-IN" sz="1200" kern="1200" dirty="0"/>
            <a:t> 4</a:t>
          </a:r>
        </a:p>
      </dsp:txBody>
      <dsp:txXfrm>
        <a:off x="1334254" y="3153098"/>
        <a:ext cx="2140144" cy="226518"/>
      </dsp:txXfrm>
    </dsp:sp>
    <dsp:sp modelId="{DC829B22-EBDF-4A66-BBD7-66F3BF110149}">
      <dsp:nvSpPr>
        <dsp:cNvPr id="0" name=""/>
        <dsp:cNvSpPr/>
      </dsp:nvSpPr>
      <dsp:spPr>
        <a:xfrm>
          <a:off x="1334254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988739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200" kern="1200" dirty="0"/>
            <a:t>उप शीर्षक</a:t>
          </a:r>
          <a:r>
            <a:rPr lang="en-IN" sz="1200" kern="1200" dirty="0"/>
            <a:t> 5</a:t>
          </a:r>
        </a:p>
      </dsp:txBody>
      <dsp:txXfrm>
        <a:off x="3988739" y="3153098"/>
        <a:ext cx="2140144" cy="226518"/>
      </dsp:txXfrm>
    </dsp:sp>
    <dsp:sp modelId="{CC42D7BB-290C-4E63-A6A3-793AE976985D}">
      <dsp:nvSpPr>
        <dsp:cNvPr id="0" name=""/>
        <dsp:cNvSpPr/>
      </dsp:nvSpPr>
      <dsp:spPr>
        <a:xfrm>
          <a:off x="3988739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2DAE9-6D38-4E94-A238-F5E3C8B28B87}" type="datetimeFigureOut">
              <a:rPr lang="en-IN" smtClean="0"/>
              <a:t>02-08-2022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3EE0-2759-411F-89CE-B5B87F3F07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24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83EE0-2759-411F-89CE-B5B87F3F0717}" type="slidenum">
              <a:rPr lang="en-IN" smtClean="0"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36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50328" y="2879904"/>
            <a:ext cx="8001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20272" y="155754"/>
            <a:ext cx="253440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D651D6E-20E4-B6AB-0C0A-0CC47F983D3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42107" y="1285020"/>
            <a:ext cx="1259787" cy="20505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1: _title with sub tit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5" y="0"/>
            <a:ext cx="8383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763"/>
            <a:ext cx="8383198" cy="723147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04938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19985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CFC39-E527-4D7B-A318-307AF341AEFD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60BB201-27C5-22C7-F53A-7A00FC2D97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089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32131-5C80-4A02-94FD-E3952DD626AE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>
                <a:solidFill>
                  <a:schemeClr val="tx1"/>
                </a:solidFill>
              </a:rPr>
              <a:t>/29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6DC458C-4E85-185C-F9DE-67DFE8B031B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_title with sub 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A7031-E452-426F-9496-A71DF2BBE3A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>
                <a:solidFill>
                  <a:schemeClr val="tx1"/>
                </a:solidFill>
              </a:rPr>
              <a:t>/29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AC235DC-B6E8-576A-6656-C2A8F078CDA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5546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46866" y="0"/>
            <a:ext cx="3597134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286" y="1006486"/>
            <a:ext cx="5073253" cy="72314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810" y="2812373"/>
            <a:ext cx="4202216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8223" y="2030379"/>
            <a:ext cx="2797200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8397" y="2132684"/>
            <a:ext cx="468000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7439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8944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0B3ED-9313-460A-8EEB-1298BAA91781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14DDE26-8142-C92F-9EA9-E3BD9D0D4EA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5: Blan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6: Blank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7450A70-2F82-0E49-8F54-30B99812EB7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1177" y="211170"/>
            <a:ext cx="360000" cy="640896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26411" y="265208"/>
            <a:ext cx="3834067" cy="24369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6411" y="531173"/>
            <a:ext cx="3834067" cy="2642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Ma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0328" y="2879904"/>
            <a:ext cx="1065600" cy="106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2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2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24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2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2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20272" y="146229"/>
            <a:ext cx="2534400" cy="2533650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700C46E-3528-6E2F-1588-D04A2FAE9EB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12589" y="343916"/>
            <a:ext cx="718823" cy="117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093858-E4B2-7D88-1CDA-08C18EEC03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750" y="1893927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28AAF79-AB54-3AE6-8335-D6D46AA37D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50" y="1630174"/>
            <a:ext cx="8318500" cy="2937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Mai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E5751B8D-E3D2-5B41-AFEE-43F3B300044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63600" y="1422579"/>
            <a:ext cx="1216800" cy="204216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6F4A62-328A-9049-AE76-562C4E99C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0232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AA7A8B-A785-014E-B82C-CA125844D9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2168" y="5888437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806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Main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2D68293-5E24-F447-9E47-53723C0A80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7AC6C3-437C-2F4B-BB04-B89015D12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B5893B4-DC20-474C-9D95-869F51034B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1E526-3841-41AA-B61A-47798E918B8D}"/>
              </a:ext>
            </a:extLst>
          </p:cNvPr>
          <p:cNvSpPr txBox="1"/>
          <p:nvPr userDrawn="1"/>
        </p:nvSpPr>
        <p:spPr>
          <a:xfrm>
            <a:off x="1622827" y="1645300"/>
            <a:ext cx="5929313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latin typeface="Calibre Medium" panose="020B0603030202060203"/>
              </a:rPr>
              <a:t>शिक्षा मंत्रालय</a:t>
            </a:r>
            <a:endParaRPr lang="en-GB" sz="18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Calibre Medium" panose="020B0603030202060203"/>
              </a:rPr>
              <a:t>Ministry of Education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2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2" y="0"/>
            <a:ext cx="661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0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0" y="3492494"/>
            <a:ext cx="2648312" cy="121844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0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2915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2912" y="3492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2912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434B-DC3F-4877-9E06-15E3C678DA1F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5B56426C-B12F-A7DF-3812-FC1C84F18D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_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5" y="2001838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3" y="3492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3" y="5016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6531F-7BAD-48B2-A190-7DFEF69FF06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07E1DAA4-3800-7FE0-A92F-9C861A678CE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_Section Hea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5968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11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1010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1009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15322-C740-40B5-887C-3C45063B6D6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1A8A3B48-3E59-77D1-F1C9-095DC26018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Section Head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8969" y="2779482"/>
            <a:ext cx="842058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00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0999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0998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3864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07461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9232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9E70-99B1-4668-82FF-6D5813A07A6C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1AF1475-5445-935D-68E5-CB2C59A0E4B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_titl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6BD46-1EB0-46F4-BF8D-55A0C4FD1B5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 title description here.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/>
              <a:t>शिक्षा मंत्रालय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Ministry of Education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000C8D8E-4068-C0EA-6252-3509A99E21C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2330" y="5405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rgbClr val="6C5C80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" y="0"/>
            <a:ext cx="9140835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8/2/2022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52" r:id="rId3"/>
    <p:sldLayoutId id="2147483671" r:id="rId4"/>
    <p:sldLayoutId id="2147483653" r:id="rId5"/>
    <p:sldLayoutId id="2147483664" r:id="rId6"/>
    <p:sldLayoutId id="2147483665" r:id="rId7"/>
    <p:sldLayoutId id="2147483666" r:id="rId8"/>
    <p:sldLayoutId id="2147483674" r:id="rId9"/>
    <p:sldLayoutId id="2147483695" r:id="rId10"/>
    <p:sldLayoutId id="2147483667" r:id="rId11"/>
    <p:sldLayoutId id="2147483672" r:id="rId12"/>
    <p:sldLayoutId id="2147483673" r:id="rId13"/>
    <p:sldLayoutId id="2147483657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3" Type="http://schemas.openxmlformats.org/officeDocument/2006/relationships/image" Target="../media/image48.svg"/><Relationship Id="rId21" Type="http://schemas.openxmlformats.org/officeDocument/2006/relationships/image" Target="../media/image66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8928E0B-67AF-8290-E28A-BF9CB7EDD1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AEF2A-7AA4-1C29-E416-C8AD80D7E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शिक्षा मंत्रालय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208E0D1-3691-E7BD-40AD-7A29FEDB623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2071" b="2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EA4971-0775-A0B1-EACF-251A532032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5E1CCA-F87A-FEC9-0C16-D3697C1202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65566"/>
              </p:ext>
            </p:extLst>
          </p:nvPr>
        </p:nvGraphicFramePr>
        <p:xfrm>
          <a:off x="265470" y="3065217"/>
          <a:ext cx="6183557" cy="288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C5F2E41F-20A0-C01E-260D-DDBE39FB181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C2F93A-A805-6A07-A480-B6CACD97FB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2E4654-63D3-58EC-1BDB-A9C52D1394B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009354"/>
              </p:ext>
            </p:extLst>
          </p:nvPr>
        </p:nvGraphicFramePr>
        <p:xfrm>
          <a:off x="147687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1C6BFC28-FB82-0D98-F08B-7F667A201DF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9FA324-3F75-5A67-D6D1-7E7E51BBB1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0D78CB-5664-73F2-377D-6DA305848F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735452"/>
              </p:ext>
            </p:extLst>
          </p:nvPr>
        </p:nvGraphicFramePr>
        <p:xfrm>
          <a:off x="88489" y="2713702"/>
          <a:ext cx="4077751" cy="336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851679"/>
              </p:ext>
            </p:extLst>
          </p:nvPr>
        </p:nvGraphicFramePr>
        <p:xfrm>
          <a:off x="3893936" y="2713702"/>
          <a:ext cx="4316001" cy="338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9B48C764-6B8D-320B-EAE6-81AF8F5E6E7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2F501D-2D73-18C6-1FF6-DC37BDDBEC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4862316-6BCF-AD23-A9F4-3DD78C55FF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339702"/>
              </p:ext>
            </p:extLst>
          </p:nvPr>
        </p:nvGraphicFramePr>
        <p:xfrm>
          <a:off x="275303" y="2723535"/>
          <a:ext cx="7806813" cy="341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83DDDCE5-0B9B-A64D-CC44-984383775DB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6904BD-5A31-6509-C7E3-BEFBF96E2B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7F1ED7-1CC8-7E7D-CDE0-53687F425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64174"/>
              </p:ext>
            </p:extLst>
          </p:nvPr>
        </p:nvGraphicFramePr>
        <p:xfrm>
          <a:off x="-1879604" y="1946036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075F3028-BFBF-AF1D-A0A8-B51852D9E3F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CF4A72-C012-6042-BB5C-CB392E26E2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9F77F6C-85EE-FDCA-B7BF-9DAF258188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773131"/>
              </p:ext>
            </p:extLst>
          </p:nvPr>
        </p:nvGraphicFramePr>
        <p:xfrm>
          <a:off x="412955" y="2920181"/>
          <a:ext cx="7634165" cy="344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214B2EC2-3530-C350-9BDD-03AF13B90A6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E984A6-7008-F2A7-075D-C65728A71A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78E8A91-39A6-CCA0-F578-786370A77D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50785"/>
              </p:ext>
            </p:extLst>
          </p:nvPr>
        </p:nvGraphicFramePr>
        <p:xfrm>
          <a:off x="117987" y="2762864"/>
          <a:ext cx="7993626" cy="360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A61A582C-7FBE-1189-1283-F36B3E28B27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7A8F64-5079-98C3-2205-43FBB19F88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55089-C618-6ED7-104C-0ACF3D52D8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-233680" y="2055071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9B446723-EA2F-B9B0-AFEF-08F87307141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89D350-2C6E-D650-794E-D083737E01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796AE-CCC6-CC99-0AC3-206E6992E4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6936307"/>
                  </p:ext>
                </p:extLst>
              </p:nvPr>
            </p:nvGraphicFramePr>
            <p:xfrm>
              <a:off x="395594" y="2703871"/>
              <a:ext cx="7775007" cy="32273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94" y="2703871"/>
                <a:ext cx="7775007" cy="322737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E22CE71E-2D90-DE48-340D-B5A5616EB45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72BDE6-D365-6DD3-7F48-6DEEF61373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2B995-7A3D-BB31-D801-E784BE5E2A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36988"/>
              </p:ext>
            </p:extLst>
          </p:nvPr>
        </p:nvGraphicFramePr>
        <p:xfrm>
          <a:off x="375930" y="2644877"/>
          <a:ext cx="7905655" cy="374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EB60A8DB-8C68-73F0-A55B-77F323B8264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sz="2800" dirty="0"/>
              <a:t>आपकी प्रस्तुति का एक लंबा उप शीर्षक</a:t>
            </a:r>
            <a:endParaRPr lang="en-IN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236AA8-ADDB-18EB-F40B-1B3235EA93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A2B5ED-9B1B-F170-1E7A-D6586C3CDF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99E452-CF42-9672-33A4-D4E85742CD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735917-58FB-1332-F5A5-F735A9544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शिक्षा मंत्रालय </a:t>
            </a:r>
            <a:endParaRPr lang="en-IN" dirty="0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EA4BF87A-9F52-2B23-8FA2-3F8DE3CA7A1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973" b="1973"/>
          <a:stretch>
            <a:fillRect/>
          </a:stretch>
        </p:blipFill>
        <p:spPr>
          <a:xfrm>
            <a:off x="4213225" y="344488"/>
            <a:ext cx="717550" cy="1169987"/>
          </a:xfrm>
        </p:spPr>
      </p:pic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A8EC1D8-306E-A497-9929-006947DB85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5B365-C042-DA32-4FF6-5154F2A970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0" name="Text Placeholder 4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4159588" y="4256411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hi-I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 03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4159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hi-I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 02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260999" y="4256411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sz="22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उप शीर्षक</a:t>
                  </a:r>
                  <a:r>
                    <a:rPr lang="en" sz="22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 04</a:t>
                  </a:r>
                  <a:endParaRPr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e Medium" panose="020B0603030202060203"/>
                    </a:rPr>
                    <a:t>उप शीर्षक का विवरण यहाँ लिखें</a:t>
                  </a:r>
                  <a:endParaRPr lang="en-I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260999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8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hi-IN"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उप शीर्षक</a:t>
                </a:r>
                <a:r>
                  <a:rPr lang="en"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 01</a:t>
                </a:r>
                <a:endParaRPr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5084113" y="3406311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2980588" y="4863036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2927899" y="3472086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5111788" y="4809761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5621387" y="4841234"/>
            <a:ext cx="2098597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anose="020B0603030202060203"/>
              </a:rPr>
              <a:t>उप शीर्षक 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5643699" y="3264810"/>
            <a:ext cx="2076285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anose="020B0603030202060203"/>
              </a:rPr>
              <a:t>उप शीर्षक 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381011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anose="020B0603030202060203"/>
              </a:rPr>
              <a:t>उप शीर्षक 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2" name="Picture Placeholder 9">
            <a:extLst>
              <a:ext uri="{FF2B5EF4-FFF2-40B4-BE49-F238E27FC236}">
                <a16:creationId xmlns:a16="http://schemas.microsoft.com/office/drawing/2014/main" id="{2E84C31E-B741-4CE8-0BD5-A9625FEC677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8242E1A5-D320-0912-AB8F-78F3D37D31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4F47DFE-F703-21DE-1B0C-8C8114C8A9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1" name="Text Placeholder 5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64900" y="2544420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lang="en-IN"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200" dirty="0">
                  <a:latin typeface="Calibre Medium" panose="020B0603030202060203"/>
                </a:rPr>
                <a:t>उप शीर्षक का विवरण यहाँ लिखें</a:t>
              </a:r>
              <a:endParaRPr lang="en-IN" sz="1200" dirty="0"/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673384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hi-IN" sz="16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1808815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3451486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5091139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171725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341025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506073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673691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  <p:pic>
        <p:nvPicPr>
          <p:cNvPr id="53" name="Picture Placeholder 9">
            <a:extLst>
              <a:ext uri="{FF2B5EF4-FFF2-40B4-BE49-F238E27FC236}">
                <a16:creationId xmlns:a16="http://schemas.microsoft.com/office/drawing/2014/main" id="{43F2E545-7A00-55B1-6496-119F1A4FF1E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77FDB0-DDC6-901B-69A5-5651DC726B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F1CFB6-A794-28AD-7F4B-76C45FD24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78378"/>
              </p:ext>
            </p:extLst>
          </p:nvPr>
        </p:nvGraphicFramePr>
        <p:xfrm>
          <a:off x="393290" y="2930010"/>
          <a:ext cx="7787150" cy="276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DB2A1A82-5090-571F-1FCF-39422BD0920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D8E7FB-DCAB-6D31-BA1F-2534E5E64D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57A3C6-5747-AE8A-5C0F-57FCC6B60A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811123"/>
              </p:ext>
            </p:extLst>
          </p:nvPr>
        </p:nvGraphicFramePr>
        <p:xfrm>
          <a:off x="344130" y="2340077"/>
          <a:ext cx="7680305" cy="412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0A3558D-5B9A-B408-1FF9-0E6BC929F63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F65A9F-0D21-2CE7-2CE9-C7B4DF2846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D88D72-5CC4-B5DF-A851-E7D6A284A9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524210"/>
              </p:ext>
            </p:extLst>
          </p:nvPr>
        </p:nvGraphicFramePr>
        <p:xfrm>
          <a:off x="363794" y="2998839"/>
          <a:ext cx="7826477" cy="328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7FBEA3DB-012D-3813-CC4D-352371C3AD4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2EFD8F-4CE3-7206-DA4E-4C96575A2F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49C118-0AC7-5ABC-6CED-A85B4ABFB8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455833"/>
              </p:ext>
            </p:extLst>
          </p:nvPr>
        </p:nvGraphicFramePr>
        <p:xfrm>
          <a:off x="363794" y="2674374"/>
          <a:ext cx="7737987" cy="378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A069FCBC-57B9-1A62-44E7-A3921E2344A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B8C383-EFFF-256E-CC69-90A20EDC25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0E4F72-FA2E-B543-3767-BF2DC9EBEF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969496"/>
              </p:ext>
            </p:extLst>
          </p:nvPr>
        </p:nvGraphicFramePr>
        <p:xfrm>
          <a:off x="344129" y="2389240"/>
          <a:ext cx="7816645" cy="364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BF97A30A-96A0-7314-2FC9-C68DA61BD22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6BC7CD-B0BE-F1A5-3D03-70C6F612CB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362005-D02C-EAC1-7D95-1F0028DF5C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216234"/>
              </p:ext>
            </p:extLst>
          </p:nvPr>
        </p:nvGraphicFramePr>
        <p:xfrm>
          <a:off x="1166563" y="2330245"/>
          <a:ext cx="6399976" cy="399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8DF8836A-F5CC-8680-D266-6A8E9BFFD5C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9A9B10-5442-BD70-9F84-C32698AF6F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90B582E-1378-8538-A3A9-94133FD048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991017"/>
              </p:ext>
            </p:extLst>
          </p:nvPr>
        </p:nvGraphicFramePr>
        <p:xfrm>
          <a:off x="373626" y="2130491"/>
          <a:ext cx="7777316" cy="398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0EF1C651-F1EE-6619-49E7-251D19AD04A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>
                <a:solidFill>
                  <a:srgbClr val="6C5C80"/>
                </a:solidFill>
              </a:rPr>
              <a:t>सन्देश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r="14411"/>
          <a:stretch/>
        </p:blipFill>
        <p:spPr>
          <a:xfrm>
            <a:off x="5938223" y="2030379"/>
            <a:ext cx="2797200" cy="2797243"/>
          </a:xfr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767DB1-3686-CE49-CAE8-7139C777B4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BD44C-656D-3818-7397-C4133AABA0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D74BA09E-C6BD-3B52-40FA-E85E8A87091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i-IN" sz="2400" b="1" dirty="0"/>
              <a:t>परिचय</a:t>
            </a:r>
            <a:endParaRPr lang="en-US" sz="2400" b="1" dirty="0"/>
          </a:p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sz="2400" b="1" dirty="0"/>
              <a:t>मंत्रालय का अवलोकन</a:t>
            </a:r>
            <a:endParaRPr lang="en-US" sz="2400" b="1" dirty="0"/>
          </a:p>
          <a:p>
            <a:r>
              <a:rPr lang="hi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hi-IN" sz="2400" b="1" dirty="0"/>
              <a:t>गतिविधि की स्थिति</a:t>
            </a:r>
            <a:endParaRPr lang="en-US" sz="2400" b="1" dirty="0"/>
          </a:p>
          <a:p>
            <a:r>
              <a:rPr lang="hi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i-IN" sz="2400" b="1" dirty="0"/>
              <a:t>समय सीमा</a:t>
            </a:r>
            <a:endParaRPr lang="en-US" sz="2400" b="1" dirty="0"/>
          </a:p>
          <a:p>
            <a:r>
              <a:rPr lang="hi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sz="2400" b="1" dirty="0"/>
              <a:t>फंड का उपयोग</a:t>
            </a:r>
            <a:endParaRPr lang="en-US" sz="2400" b="1" dirty="0"/>
          </a:p>
          <a:p>
            <a:r>
              <a:rPr lang="hi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i-IN" sz="2400" b="1" dirty="0"/>
              <a:t>आगे का रास्ता</a:t>
            </a:r>
            <a:endParaRPr lang="en-US" sz="2400" b="1" dirty="0"/>
          </a:p>
          <a:p>
            <a:r>
              <a:rPr lang="hi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8BB312-753B-E47C-D7BE-2A354BC50F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18007-098E-8A05-60EC-44C1D2F2D9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</p:txBody>
      </p:sp>
      <p:pic>
        <p:nvPicPr>
          <p:cNvPr id="16" name="Picture Placeholder 9">
            <a:extLst>
              <a:ext uri="{FF2B5EF4-FFF2-40B4-BE49-F238E27FC236}">
                <a16:creationId xmlns:a16="http://schemas.microsoft.com/office/drawing/2014/main" id="{E07A7AE2-45AA-9922-A0AB-2845777801C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038596B-32AB-BFED-9CCE-EE413809A9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pic>
        <p:nvPicPr>
          <p:cNvPr id="28" name="Picture Placeholder 9">
            <a:extLst>
              <a:ext uri="{FF2B5EF4-FFF2-40B4-BE49-F238E27FC236}">
                <a16:creationId xmlns:a16="http://schemas.microsoft.com/office/drawing/2014/main" id="{DD9C5B8B-0AAF-8586-C90E-46EE5AAB765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/>
          <a:srcRect t="18750" b="18750"/>
          <a:stretch/>
        </p:blipFill>
        <p:spPr/>
      </p:pic>
      <p:sp>
        <p:nvSpPr>
          <p:cNvPr id="25" name="Text Placehold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631D4DF-911C-8DDC-49AB-D7F7E57E5F4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b="0" dirty="0"/>
              <a:t>Ministry of Education</a:t>
            </a:r>
            <a:endParaRPr lang="en-IN" b="0" dirty="0"/>
          </a:p>
        </p:txBody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3598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93598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93598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93598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3598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3598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280590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समय सीमा</a:t>
            </a:r>
            <a:endParaRPr lang="en-US" sz="2000" b="1" dirty="0">
              <a:cs typeface="+mj-cs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280578" y="2927361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मंत्रालय का अवलोकन</a:t>
            </a:r>
            <a:endParaRPr lang="en-US" sz="2000" b="1" dirty="0">
              <a:cs typeface="+mj-cs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280589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परिचय</a:t>
            </a:r>
            <a:endParaRPr lang="en-US" sz="2000" b="1" dirty="0">
              <a:cs typeface="+mj-cs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280591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फंड का उपयोग</a:t>
            </a:r>
            <a:endParaRPr lang="en-US" sz="2000" b="1" dirty="0">
              <a:cs typeface="+mj-cs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280578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>
                <a:solidFill>
                  <a:srgbClr val="5B5B5B"/>
                </a:solidFill>
                <a:cs typeface="+mj-cs"/>
              </a:rPr>
              <a:t>गतिविधि की स्थिति</a:t>
            </a:r>
            <a:endParaRPr lang="en-US" sz="2000" b="1" dirty="0">
              <a:solidFill>
                <a:srgbClr val="5B5B5B"/>
              </a:solidFill>
              <a:cs typeface="+mj-cs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280591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आगे का रास्ता</a:t>
            </a:r>
            <a:endParaRPr lang="en-US" sz="2000" b="1" dirty="0">
              <a:cs typeface="+mj-cs"/>
            </a:endParaRPr>
          </a:p>
        </p:txBody>
      </p:sp>
      <p:pic>
        <p:nvPicPr>
          <p:cNvPr id="43" name="Picture Placeholder 9">
            <a:extLst>
              <a:ext uri="{FF2B5EF4-FFF2-40B4-BE49-F238E27FC236}">
                <a16:creationId xmlns:a16="http://schemas.microsoft.com/office/drawing/2014/main" id="{8CC9F18B-4296-4AC5-394E-99767EEE4FD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DEABDE-61B2-CACE-C0A0-78D43F70B8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ACB50E-C875-A763-6E0B-63B1A74670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64295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1. </a:t>
            </a: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परिचय</a:t>
            </a:r>
            <a:endParaRPr lang="en-US" sz="2000" b="1" dirty="0">
              <a:cs typeface="+mj-cs"/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642949" y="3676652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2. </a:t>
            </a: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मंत्रालय का अवलोकन</a:t>
            </a:r>
            <a:endParaRPr lang="en-US" sz="2000" b="1" dirty="0">
              <a:cs typeface="+mj-cs"/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4823354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5. </a:t>
            </a: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फंड का उपयोग</a:t>
            </a:r>
            <a:endParaRPr lang="en-US" sz="2000" b="1" dirty="0">
              <a:cs typeface="+mj-cs"/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64295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Mangal "/>
                <a:ea typeface="Calibre Medium" pitchFamily="34" charset="-122"/>
                <a:cs typeface="+mj-cs"/>
              </a:rPr>
              <a:t>3. </a:t>
            </a:r>
            <a:r>
              <a:rPr lang="hi-IN" sz="2000" b="1" dirty="0">
                <a:solidFill>
                  <a:srgbClr val="5B5B5B"/>
                </a:solidFill>
                <a:latin typeface="Mangal "/>
                <a:ea typeface="Calibre Medium" pitchFamily="34" charset="-122"/>
                <a:cs typeface="+mj-cs"/>
              </a:rPr>
              <a:t>गतिविधि की स्थिति</a:t>
            </a:r>
            <a:endParaRPr lang="en-US" sz="2000" b="1" dirty="0">
              <a:latin typeface="Mangal "/>
              <a:cs typeface="+mj-cs"/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4823344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6. </a:t>
            </a: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आगे का रास्ता</a:t>
            </a:r>
            <a:endParaRPr lang="en-US" sz="2000" b="1" dirty="0">
              <a:cs typeface="+mj-cs"/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916000" y="2618742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147204" y="2618742"/>
            <a:ext cx="257278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916000" y="4107816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102754" y="4107816"/>
            <a:ext cx="26172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915999" y="5550536"/>
            <a:ext cx="2948078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147204" y="5502276"/>
            <a:ext cx="266944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4786842" y="2193756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4. </a:t>
            </a:r>
            <a:r>
              <a:rPr lang="hi-IN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समय सीमा</a:t>
            </a:r>
            <a:endParaRPr lang="en-US" sz="2000" b="1" dirty="0">
              <a:cs typeface="+mj-cs"/>
            </a:endParaRPr>
          </a:p>
        </p:txBody>
      </p:sp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324E7D8B-E6D3-BB92-8B16-9A12BBA15E1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dirty="0"/>
              <a:t>उप शीर्षक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i-IN" dirty="0"/>
              <a:t>उप शीर्षक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i-IN" dirty="0"/>
              <a:t>उप शीर्षक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dirty="0"/>
              <a:t>यह उप शीर्षक के संदर्भ के लिए एक विषय है।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i-IN" dirty="0"/>
              <a:t>यह उप शीर्षक के संदर्भ के लिए एक विषय है।</a:t>
            </a:r>
            <a:r>
              <a:rPr lang="en-US" dirty="0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i-IN" dirty="0"/>
              <a:t>यह उप शीर्षक के संदर्भ के लिए एक विषय है।</a:t>
            </a:r>
            <a:r>
              <a:rPr lang="en-US" dirty="0"/>
              <a:t>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3ADEC7-BD6E-8DBA-0450-F4DF636131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96AF09-234C-7162-412D-B0E282282B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1" name="Text Placeholder 3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0892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36799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13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07592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003499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779740" y="3209548"/>
            <a:ext cx="609600" cy="590550"/>
          </a:xfrm>
          <a:prstGeom prst="rect">
            <a:avLst/>
          </a:prstGeom>
        </p:spPr>
      </p:pic>
      <p:pic>
        <p:nvPicPr>
          <p:cNvPr id="27" name="Picture Placeholder 9">
            <a:extLst>
              <a:ext uri="{FF2B5EF4-FFF2-40B4-BE49-F238E27FC236}">
                <a16:creationId xmlns:a16="http://schemas.microsoft.com/office/drawing/2014/main" id="{4D453E88-CCEB-ADAB-5399-0A99C96175E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4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F4B94B-F2AD-C96C-1EA2-4EAE4164C9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1FAE61-1DBF-C297-3B45-08E6CB60D5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5447636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829636" y="2738121"/>
            <a:ext cx="4406900" cy="313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829636" y="3836671"/>
            <a:ext cx="4406900" cy="38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829636" y="4941570"/>
            <a:ext cx="4343400" cy="314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829636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829636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>
                <a:solidFill>
                  <a:srgbClr val="B96E8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829636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>
                <a:solidFill>
                  <a:srgbClr val="6C5C8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829636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>
                <a:solidFill>
                  <a:srgbClr val="F2727F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829636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>
                <a:solidFill>
                  <a:srgbClr val="F9B293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8F5F471F-18F1-AC66-057D-C9AE261CDA9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2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EE9B5E-6017-CBA3-5F0C-EF8F93FEC7A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BC85DE-6365-C847-7063-B7DD4E5047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03200"/>
              </p:ext>
            </p:extLst>
          </p:nvPr>
        </p:nvGraphicFramePr>
        <p:xfrm>
          <a:off x="702505" y="2880849"/>
          <a:ext cx="5444434" cy="312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53A39D11-6086-2C6B-943B-99708176C70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0A14822-2FCD-2E9D-6F49-1F1CDCE0E46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7B26AA3-F5D3-F1B6-B71E-1C7F0EB557C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36207"/>
              </p:ext>
            </p:extLst>
          </p:nvPr>
        </p:nvGraphicFramePr>
        <p:xfrm>
          <a:off x="-108889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90F6F472-FAE4-B750-8E43-FCB82B3C4B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2794" b="2794"/>
          <a:stretch/>
        </p:blipFill>
        <p:spPr>
          <a:xfrm>
            <a:off x="231775" y="53975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1466</Words>
  <Application>Microsoft Office PowerPoint</Application>
  <PresentationFormat>On-screen Show (4:3)</PresentationFormat>
  <Paragraphs>306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Calibre Medium</vt:lpstr>
      <vt:lpstr>Calibri</vt:lpstr>
      <vt:lpstr>Calibri Light</vt:lpstr>
      <vt:lpstr>Mangal 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277</cp:revision>
  <dcterms:created xsi:type="dcterms:W3CDTF">2021-07-09T12:45:26Z</dcterms:created>
  <dcterms:modified xsi:type="dcterms:W3CDTF">2022-08-02T09:31:27Z</dcterms:modified>
</cp:coreProperties>
</file>