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112" r:id="rId16"/>
    <p:sldId id="4091" r:id="rId17"/>
    <p:sldId id="264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B3838"/>
    <a:srgbClr val="5B9BD5"/>
    <a:srgbClr val="ED7D31"/>
    <a:srgbClr val="2DCC71"/>
    <a:srgbClr val="F1C50F"/>
    <a:srgbClr val="CC3D73"/>
    <a:srgbClr val="3F5765"/>
    <a:srgbClr val="F82700"/>
    <a:srgbClr val="60C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3C04FB2-B67F-A8E2-EEFD-5CA4A56D672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051ED1-B92E-31C2-7524-043006F53DA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0BCA8FC-B16C-FBD0-0C23-CF02B312A3B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09394B2-6896-9293-F963-7E667319455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7F292ABE-389F-F3BF-10B1-D9543DAEBD4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DF8B6F-EC5C-9A44-5257-DC2E159FC6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789F91C6-26E3-08A5-0710-52E1A9FF861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E02352C-0F8F-9337-845A-A43FC54E1F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3DC69C4-28BB-3567-4F40-E4A08B2C3D9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645007-0DC8-05D3-0DC2-5435DCB89B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9EBB402-B0C3-DA2C-5E79-8615DA3AC32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0467E0-D612-6B3A-386F-3773DFB577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2EC73F-EA66-7E1A-7831-B72B56BB8C6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66425F-49E8-0024-FB52-7384CD6D1B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D7FB4DA-0456-BD81-0377-8DBB1F35A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372400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3B3838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hi-IN" b="1" dirty="0">
                <a:latin typeface="Sans-sarif"/>
              </a:rPr>
              <a:t>मंत्रालय का नाम</a:t>
            </a:r>
            <a:endParaRPr lang="en-US" b="1" dirty="0">
              <a:latin typeface="Sans-sarif"/>
            </a:endParaRP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C82DA4-49D5-1723-68BB-A54D0BE8C56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79165" y="980728"/>
            <a:ext cx="785671" cy="1285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995CAD-D299-E390-7F06-80B9985C08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b="1" dirty="0"/>
              <a:t>संस्कृति मंत्रालय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8AC6822-4107-31B4-90C2-3245D2562CC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1563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49553-6C7D-B304-C452-47FBA5C6083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86305BD8-9821-7B6B-F5DB-D38126D77CD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96A33-C7FD-8315-406F-1206A0C1F3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8957547D-FAE2-4ECB-6000-062E3D0565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B2DA3-D28E-2D24-B5BE-100EFCDF083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71E68A21-64C7-DF4F-ACF5-D4BBB5E1EFA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834FF1-FE0D-35FD-4795-22EBD4C9F9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3C5895EA-CE34-A0C7-27E2-98ABA6DA509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7694B1-4B0E-9421-8891-55162E6D6F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BBECB4D9-3984-15F1-2190-36C2A9794C0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CA5F39-9298-CD10-EB98-FC973C8F0E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pic>
        <p:nvPicPr>
          <p:cNvPr id="27" name="Picture Placeholder 6">
            <a:extLst>
              <a:ext uri="{FF2B5EF4-FFF2-40B4-BE49-F238E27FC236}">
                <a16:creationId xmlns:a16="http://schemas.microsoft.com/office/drawing/2014/main" id="{9DBE9A8E-B51F-7F5E-3557-1864A720961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169D6-95D3-1065-674E-7FAE40049B7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B6F8AB62-3990-0028-FE24-17B11DB390E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4C25-1489-4C55-DDFA-6E93C56984A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EEAFC3BE-D025-A33A-27B6-CB87E76E8A8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CA0EF-318C-7F55-A578-1D513BCFB4B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1CBB2F4A-711D-BA7E-B64D-ABE72EA8B3E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04ECA1-0AFD-0FF1-2690-6FD1CE5D9D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B095668D-4D74-C257-8C5A-15C95B872F3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CE16D-6164-F104-D78C-D53CB2792F9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5D3CE44C-4E8C-17C9-9268-75CBF4AED93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30BE86-E18F-F9C0-1B3D-4FF5550D47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  <a:p>
            <a:endParaRPr lang="en-IN" dirty="0">
              <a:solidFill>
                <a:srgbClr val="595959"/>
              </a:solidFill>
            </a:endParaRPr>
          </a:p>
          <a:p>
            <a:endParaRPr lang="en-IN" dirty="0">
              <a:solidFill>
                <a:srgbClr val="595959"/>
              </a:solidFill>
            </a:endParaRPr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E519185C-4ABA-DE0F-8218-1FAD2CA5A8F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D6B47-D855-C8A0-9EB6-016B1F3F6C7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  <a:p>
            <a:endParaRPr lang="en-IN" dirty="0">
              <a:solidFill>
                <a:srgbClr val="595959"/>
              </a:solidFill>
            </a:endParaRPr>
          </a:p>
          <a:p>
            <a:endParaRPr lang="en-IN" dirty="0">
              <a:solidFill>
                <a:srgbClr val="595959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62422D7A-470F-6035-C7EE-C5B813C030C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F5E308-AFBA-871A-685E-65F2D7B01F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  <a:p>
            <a:endParaRPr lang="en-IN" dirty="0">
              <a:solidFill>
                <a:srgbClr val="595959"/>
              </a:solidFill>
            </a:endParaRPr>
          </a:p>
          <a:p>
            <a:endParaRPr lang="en-IN" dirty="0">
              <a:solidFill>
                <a:srgbClr val="595959"/>
              </a:solidFill>
            </a:endParaRP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880CCBC3-7A71-0A5E-4C27-C79DD235CAB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5C36A-2D4D-4423-E38D-EE44BA0B6E0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  <a:p>
            <a:endParaRPr lang="en-IN" dirty="0">
              <a:solidFill>
                <a:srgbClr val="595959"/>
              </a:solidFill>
            </a:endParaRPr>
          </a:p>
          <a:p>
            <a:endParaRPr lang="en-IN" dirty="0">
              <a:solidFill>
                <a:srgbClr val="59595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14ACE384-5BBE-2D7C-BAA1-D2E3F205ABD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E9F22-5848-8225-8A5F-DDA2F3A3EB0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  <a:p>
            <a:endParaRPr lang="en-IN" dirty="0">
              <a:solidFill>
                <a:srgbClr val="595959"/>
              </a:solidFill>
            </a:endParaRPr>
          </a:p>
          <a:p>
            <a:endParaRPr lang="en-IN" dirty="0">
              <a:solidFill>
                <a:srgbClr val="595959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C81A25D9-ED0B-01A2-7CAC-C48C396D61B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71071-D68A-A890-832C-9A350940EC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  <a:p>
            <a:endParaRPr lang="en-IN" dirty="0">
              <a:solidFill>
                <a:srgbClr val="595959"/>
              </a:solidFill>
            </a:endParaRPr>
          </a:p>
          <a:p>
            <a:endParaRPr lang="en-IN" dirty="0">
              <a:solidFill>
                <a:srgbClr val="59595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3AF04598-DBCA-172F-961D-0279343AA68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D54A9-F9B8-0811-6DF8-F2D1F5F93F2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  <a:p>
            <a:endParaRPr lang="en-IN" dirty="0">
              <a:solidFill>
                <a:srgbClr val="595959"/>
              </a:solidFill>
            </a:endParaRPr>
          </a:p>
          <a:p>
            <a:endParaRPr lang="en-IN" dirty="0">
              <a:solidFill>
                <a:srgbClr val="595959"/>
              </a:solidFill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pic>
        <p:nvPicPr>
          <p:cNvPr id="22" name="Picture Placeholder 6">
            <a:extLst>
              <a:ext uri="{FF2B5EF4-FFF2-40B4-BE49-F238E27FC236}">
                <a16:creationId xmlns:a16="http://schemas.microsoft.com/office/drawing/2014/main" id="{18078EE8-96B4-3C09-48EB-EAB6639B069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108F8-B273-102E-28AC-B7839E7E4B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  <a:p>
            <a:endParaRPr lang="en-IN" dirty="0">
              <a:solidFill>
                <a:srgbClr val="595959"/>
              </a:solidFill>
            </a:endParaRPr>
          </a:p>
          <a:p>
            <a:endParaRPr lang="en-IN" dirty="0">
              <a:solidFill>
                <a:srgbClr val="59595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F019D8C4-3BFF-C46F-9A06-42C87D4876E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48152DF-F60F-64D3-A21E-2C4B655E1A4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4251D-A80C-FF59-E02F-0A39C10F2DC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  <a:p>
            <a:endParaRPr lang="en-IN" dirty="0">
              <a:solidFill>
                <a:srgbClr val="595959"/>
              </a:solidFill>
            </a:endParaRPr>
          </a:p>
          <a:p>
            <a:endParaRPr lang="en-IN" dirty="0">
              <a:solidFill>
                <a:srgbClr val="59595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31E7E-6F64-FACA-D4E5-7B66842D69D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E1A2BC68-46D3-4FAE-22F8-6D638D00A8D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54451-AD89-E652-5F93-21F927F7238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DD983A42-31B2-1C94-0CB1-43EC456D4C9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53FB41-4FE6-687A-6914-9DC6937C3D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55A3ED6B-8D6F-8FCE-5ADA-4490C9EE5F8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187D3-CECD-46AE-7106-7E8A5FE3D2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A7ADDB4-14DE-43B1-74E4-AA14084E173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C1330E-1858-C0A5-B33A-71A7E955B2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6CAB627B-587E-F949-96E6-B2114D9AC51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74FA06-79ED-955F-D49B-09238F75672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F2BFC1F4-B6F2-E755-6F34-7FBE16D3E71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54EF1D-54D5-FD26-9D88-B963FFE4C7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hi-IN" dirty="0">
                <a:solidFill>
                  <a:srgbClr val="595959"/>
                </a:solidFill>
              </a:rPr>
              <a:t>संस्कृति मंत्रालय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8FB0BFCC-B0FE-9694-344C-26BBC750C8E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1210</Words>
  <Application>Microsoft Office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126</cp:revision>
  <dcterms:created xsi:type="dcterms:W3CDTF">2021-06-21T15:58:00Z</dcterms:created>
  <dcterms:modified xsi:type="dcterms:W3CDTF">2022-08-03T11:56:52Z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