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74" d="100"/>
          <a:sy n="74" d="100"/>
        </p:scale>
        <p:origin x="84" y="53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141"/>
            <a:ext cx="12191493" cy="685771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4921349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1779526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77394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741291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CF950F4-CC9A-B410-F9C0-C6F821ACE60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726274" y="491208"/>
            <a:ext cx="739453" cy="1209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1496853-7D88-D416-DD3A-3C7EF3ADF02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9443A81-C947-A053-0F9A-522CCF3772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865FB082-5B60-D5AF-2811-997A927D51A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41860E-9575-7E36-D003-3DAAC68ABA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BA134639-454B-4D0D-74C1-EC77BBF16C1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99E04C8-3F31-9A26-4CF2-722A853413E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347E163E-A63F-2E28-E3DD-B021D6D463A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B39F68E-DFCC-B0E1-F1B9-F674530602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97863AF-DAFD-DA0F-28C8-6FEFD6F4C99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6BE317-6D9D-CFD0-7D3B-9D9D2CA21E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25CF29A-65AE-59A6-B960-088B4DE7A8E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0A1604-967F-7D62-7D5F-8DEA112E1C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8413ED-76C1-650D-8630-FC98BFAF31A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0329DA-EDEE-A8BF-2626-DD657F3F965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AC70E8C-1879-3761-B439-F461D8CEB74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4DC003-6580-607A-5CFC-7A2FDCE488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DCCDEE8-2FDC-EFCE-FAD1-05CBFFA673D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DA2FD9-95B5-7B73-FB46-1E3D0D86A9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4BD8679-B513-92F7-874C-E7A37C6F54F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8F7852-8345-5356-09C2-6A7B612F7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940185D-FA1F-1EF1-FAED-CA62455B09D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C60C47-840E-7770-5A16-6E5CF74DB3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BCC7AC4-C0FA-925F-8869-9F4EAE4EB2B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C7AFF9-CB6D-7FB0-C56A-D665080489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5E277C42-376D-6D86-6892-B9216BB17D4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62E983-A05F-6D46-C637-4318DF7B9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EB3E04F-A320-B45A-ECD2-3DE2B869678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CF5DE7-E862-AF7A-FDAE-1AAD5DF07B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5D4BCA3F-CAD5-68B7-C8A5-46FFC9D62C0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4C62A9-E97D-12A3-14A5-4D84186FCF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38EE33A1-A258-4251-634A-E9B1EDC96AB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C0C236-41DD-3A42-4D4A-9050DD2824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0D348A4-2670-617E-E98B-8453717955F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B220C1-B328-DD14-5095-CBB7576F8C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संस्कृति मंत्रालय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460D0BE-BE9A-29CF-17CE-363C6D27C60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r="1490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4ECD14-B37D-CA1C-22A4-289117A859B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F8C041D-3A3F-429F-9DD3-9C91DB30C25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09E5CDA4-75B5-435C-C471-FEC4E964CE6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278184-6E2B-E036-A45F-2484FA6B29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5EF6887-B4F9-492E-9FEA-75CC19D505C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9A2D951-F3A3-0C7F-3C39-A36CE1DB426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C726A-7128-BAF8-1A1B-0A80F7CD08B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732B453-0668-402D-B68B-88E2B75B790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CA30CEA9-690B-7004-2D59-A489F8B1722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2205A3-C381-B580-1A14-A4BC34841C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FA942AD-5B38-4846-9D92-A9808AF1D7A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2E2D7E0-C9E1-C3FC-D209-DAA86EFBED6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276370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055440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891256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675820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514384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29620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134762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916578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4614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665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9618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16694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453854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15962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12317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60148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21792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242A0-7A41-4BC0-F75F-BAEBFBD6D6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018584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67207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264367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A898CFE4-D7E5-4666-B3C2-252E595E4F0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Placeholder 4">
            <a:extLst>
              <a:ext uri="{FF2B5EF4-FFF2-40B4-BE49-F238E27FC236}">
                <a16:creationId xmlns:a16="http://schemas.microsoft.com/office/drawing/2014/main" id="{7BD2CA51-2F7D-D4E7-4663-916621B3C6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867F9-94C1-1B7F-4A74-04DAEDF3E9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CA97579C-B706-48FA-BBE6-60F28234478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068C070-BC84-4A58-82D9-B71C0F59B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251545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2F77F82-1191-BFA8-AC7F-2CB4D4D50F0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F4ED2-A661-5AC6-1F60-E8AFC8633D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EB42529-1E7B-4297-A51F-6638BDC2DB48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79A2330B-6ABD-BC03-FBA3-77D54808526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130A0-6D38-0FF1-2086-74C2B0386EF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D9A0294-6618-4E52-A896-86B6262C083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4BD5C6CC-52AE-17F1-DDBD-AF8E8B2939E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676EC3-EED1-C53C-21D4-3B5A8843CA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0CC5A613-B417-4FCF-8716-E9176EBE99C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89F37D0D-FE98-52E4-5493-48DE0636BF4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9CDF6-0421-5D53-A49B-2666762E2F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0A47911A-BEC8-4506-950E-2CE667A596E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16364D30-747F-4775-413C-9077512FBF4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D7332-923F-289C-1A77-D939DBDD56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AEE5263C-A85D-1C2E-16C5-E7773245FAF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CF0DC5-BFAA-6AA7-B8E7-EBA796E88C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BEB439B-A89B-4FC3-BBAC-29637158B522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DA60EF3E-FCCF-02FD-A528-8694535D8C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960D55-B1EC-F04B-19A9-9DCD20E27D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C009306-5357-4CBE-A405-2E2332356B1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B1B76925-1AF5-81A6-F5F6-FBD43B7B202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56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144AD-C997-D629-7FE2-1DB2C4126C3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47528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54673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6636B61-D521-419D-BA7F-E474AD4E847C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5F6D5A77-5460-F070-FAD9-A133527CC3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255C99-4A1D-2308-3BD5-A0F55FC018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E289D91-A7CB-4630-8F52-DD02FEE5CF7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1C8682E6-912E-222F-26F0-400C5DDE036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A0233-448F-30CE-F205-3F980D8BA9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8C3A048-5810-4A46-A0C7-A2EDC3408C5A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40A75DEE-772B-A444-4632-11E0C2B695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1D316-2EB8-62B9-0A15-8724DD8915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3961E902-4F4A-42FF-BF83-5C4FEF3E558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Placeholder 4">
            <a:extLst>
              <a:ext uri="{FF2B5EF4-FFF2-40B4-BE49-F238E27FC236}">
                <a16:creationId xmlns:a16="http://schemas.microsoft.com/office/drawing/2014/main" id="{D15E126C-78AF-8598-0492-133868BC512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FA73BE-2D3A-1552-D0AB-8E3C375F98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DB1FACF-3871-465F-999E-DC1B5B957F6F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FFE1F923-300B-F7D4-F44D-356435D9A4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6CDDC6-9A04-0E46-CD0A-E85C6A7E6CB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A07D19F-0B25-4465-A432-1697760CC1F2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5DFE1F5A-A833-8599-6287-86D10E1FFF4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3C9412-D1CC-0DF0-56CD-8F510C7F997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286BFAC-D34F-4BCC-A921-D35C599AA95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3744945A-42B3-A371-E02D-29819B0DB20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B932D-0B44-20FF-2B5F-5F853391A4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280775" y="6448425"/>
            <a:ext cx="911225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B2FB6F90-AA70-6BC0-6D37-37B2556AD7F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C08C0-1E91-D10E-F1E6-FDEB1B0776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3378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57B928F7-34D8-4CDA-8F9F-8EC9641FD5A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FD2C42C7-6EC3-F214-3491-DE73E2FE65F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746EF0-D903-26F5-2DCD-07F13414AEA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0D84D6F-B575-4408-8529-FF8BAE846B6A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9D5913E0-FB46-4CED-DAFC-26830A28AB3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079186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160659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0A907C-5501-9359-3F12-B7069B4024A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4441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0283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2088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0283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060848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15407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157192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275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1540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A977AA6-ED07-4E7A-8E91-2E81A33B8A0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Placeholder 4">
            <a:extLst>
              <a:ext uri="{FF2B5EF4-FFF2-40B4-BE49-F238E27FC236}">
                <a16:creationId xmlns:a16="http://schemas.microsoft.com/office/drawing/2014/main" id="{4A2AE391-B73F-8E8F-5952-5802F498277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DD6953-7F2F-D0D2-AC19-F4B20569835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27BBB34-F00C-4400-AC81-0D174DDEC8C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2A53892-D000-D199-DB8D-4E3A09048E5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26BAE6-C115-19CE-8B01-1746BCB6C09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1A4F861-00E5-43E0-B040-1FE8152286F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8003AE6-313C-27F1-0AF0-29C004B11EB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DEEAE-A541-ABE0-2BEB-A6D9F5F1DA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संस्कृति मंत्रालय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DF53952-72CA-497A-BA5A-5A726A07AD3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3501AD3A-2042-73EF-E192-3341A5BEE41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2039</TotalTime>
  <Words>1231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275</cp:revision>
  <dcterms:created xsi:type="dcterms:W3CDTF">2021-06-21T15:58:00Z</dcterms:created>
  <dcterms:modified xsi:type="dcterms:W3CDTF">2022-08-03T11:36:07Z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