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CC71"/>
    <a:srgbClr val="F1C50F"/>
    <a:srgbClr val="CC3D73"/>
    <a:srgbClr val="3F5765"/>
    <a:srgbClr val="F82700"/>
    <a:srgbClr val="60C738"/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91" d="100"/>
          <a:sy n="91" d="100"/>
        </p:scale>
        <p:origin x="996" y="7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>
              <a:latin typeface="Sans-sarif"/>
            </a:rPr>
            <a:t>उप शीर्षक</a:t>
          </a:r>
          <a:r>
            <a:rPr lang="en-IN" sz="1600" dirty="0">
              <a:latin typeface="Sans-sarif"/>
            </a:rPr>
            <a:t> 4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3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 </a:t>
          </a:r>
          <a:r>
            <a:rPr lang="en-GB" sz="1700" kern="1200" dirty="0">
              <a:latin typeface="Sans-sarif"/>
            </a:rPr>
            <a:t> 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</a:t>
          </a:r>
          <a:r>
            <a:rPr lang="en-IN" sz="1600" kern="1200" dirty="0">
              <a:latin typeface="Sans-sarif"/>
            </a:rPr>
            <a:t> 4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3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68820" y="770699"/>
          <a:ext cx="3384842" cy="184344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879" y="676968"/>
        <a:ext cx="1843443" cy="2030906"/>
      </dsp:txXfrm>
    </dsp:sp>
    <dsp:sp modelId="{0AACB8C9-99B2-674C-A0D5-E2C37A2886F7}">
      <dsp:nvSpPr>
        <dsp:cNvPr id="0" name=""/>
        <dsp:cNvSpPr/>
      </dsp:nvSpPr>
      <dsp:spPr>
        <a:xfrm rot="16200000">
          <a:off x="1212880" y="770699"/>
          <a:ext cx="3384842" cy="184344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983579" y="676968"/>
        <a:ext cx="1843443" cy="2030906"/>
      </dsp:txXfrm>
    </dsp:sp>
    <dsp:sp modelId="{786FE105-E8B7-3D44-A134-098FC7E76181}">
      <dsp:nvSpPr>
        <dsp:cNvPr id="0" name=""/>
        <dsp:cNvSpPr/>
      </dsp:nvSpPr>
      <dsp:spPr>
        <a:xfrm rot="16200000">
          <a:off x="3194581" y="770699"/>
          <a:ext cx="3384842" cy="184344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3965280" y="676968"/>
        <a:ext cx="1843443" cy="2030906"/>
      </dsp:txXfrm>
    </dsp:sp>
    <dsp:sp modelId="{322AAD36-4326-6C4D-B4C8-F354AEB72BE0}">
      <dsp:nvSpPr>
        <dsp:cNvPr id="0" name=""/>
        <dsp:cNvSpPr/>
      </dsp:nvSpPr>
      <dsp:spPr>
        <a:xfrm rot="16200000">
          <a:off x="5176282" y="770699"/>
          <a:ext cx="3384842" cy="18434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5946981" y="676968"/>
        <a:ext cx="1843443" cy="2030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875200" y="1024124"/>
          <a:ext cx="1642901" cy="31257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4857380" y="2217124"/>
        <a:ext cx="2813153" cy="427154"/>
      </dsp:txXfrm>
    </dsp:sp>
    <dsp:sp modelId="{CA0E963C-4763-E042-A890-F08CD650A506}">
      <dsp:nvSpPr>
        <dsp:cNvPr id="0" name=""/>
        <dsp:cNvSpPr/>
      </dsp:nvSpPr>
      <dsp:spPr>
        <a:xfrm>
          <a:off x="3085401" y="496848"/>
          <a:ext cx="1642901" cy="36513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831057" y="1926372"/>
        <a:ext cx="3286201" cy="427154"/>
      </dsp:txXfrm>
    </dsp:sp>
    <dsp:sp modelId="{629D7055-DE38-8F4E-97FC-F6ED2C7DFB5A}">
      <dsp:nvSpPr>
        <dsp:cNvPr id="0" name=""/>
        <dsp:cNvSpPr/>
      </dsp:nvSpPr>
      <dsp:spPr>
        <a:xfrm>
          <a:off x="1290314" y="0"/>
          <a:ext cx="1642901" cy="41481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12388" y="1653105"/>
        <a:ext cx="3733365" cy="427154"/>
      </dsp:txXfrm>
    </dsp:sp>
    <dsp:sp modelId="{A5523B85-0412-4E42-9716-C4555CA93B92}">
      <dsp:nvSpPr>
        <dsp:cNvPr id="0" name=""/>
        <dsp:cNvSpPr/>
      </dsp:nvSpPr>
      <dsp:spPr>
        <a:xfrm>
          <a:off x="1290314" y="0"/>
          <a:ext cx="1166459" cy="41681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290314" y="0"/>
        <a:ext cx="1166459" cy="4168191"/>
      </dsp:txXfrm>
    </dsp:sp>
    <dsp:sp modelId="{1EBB2F6C-8754-460D-B0F1-53F75C569537}">
      <dsp:nvSpPr>
        <dsp:cNvPr id="0" name=""/>
        <dsp:cNvSpPr/>
      </dsp:nvSpPr>
      <dsp:spPr>
        <a:xfrm>
          <a:off x="3085401" y="496848"/>
          <a:ext cx="1166459" cy="36713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085401" y="496848"/>
        <a:ext cx="1166459" cy="3671342"/>
      </dsp:txXfrm>
    </dsp:sp>
    <dsp:sp modelId="{B16F5C68-3A30-4E19-AC0E-4FE4CB4F7C69}">
      <dsp:nvSpPr>
        <dsp:cNvPr id="0" name=""/>
        <dsp:cNvSpPr/>
      </dsp:nvSpPr>
      <dsp:spPr>
        <a:xfrm>
          <a:off x="4875200" y="1024124"/>
          <a:ext cx="1166459" cy="31440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4875200" y="1024124"/>
        <a:ext cx="1166459" cy="3144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876335" y="944333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656613" y="25004"/>
          <a:ext cx="1396103" cy="97722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704326" y="72717"/>
        <a:ext cx="1300677" cy="881800"/>
      </dsp:txXfrm>
    </dsp:sp>
    <dsp:sp modelId="{8F778107-FEDE-3F40-BB0B-E251764A073C}">
      <dsp:nvSpPr>
        <dsp:cNvPr id="0" name=""/>
        <dsp:cNvSpPr/>
      </dsp:nvSpPr>
      <dsp:spPr>
        <a:xfrm>
          <a:off x="2214174" y="118529"/>
          <a:ext cx="1834692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2214174" y="118529"/>
        <a:ext cx="1834692" cy="789837"/>
      </dsp:txXfrm>
    </dsp:sp>
    <dsp:sp modelId="{AE91A39F-5510-3B42-BB3F-4225CE9A99E9}">
      <dsp:nvSpPr>
        <dsp:cNvPr id="0" name=""/>
        <dsp:cNvSpPr/>
      </dsp:nvSpPr>
      <dsp:spPr>
        <a:xfrm rot="5400000">
          <a:off x="2230485" y="2042081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010763" y="1122752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058476" y="1170465"/>
        <a:ext cx="1300677" cy="881800"/>
      </dsp:txXfrm>
    </dsp:sp>
    <dsp:sp modelId="{F8E41525-92F5-6C4C-8A85-B947162AAD52}">
      <dsp:nvSpPr>
        <dsp:cNvPr id="0" name=""/>
        <dsp:cNvSpPr/>
      </dsp:nvSpPr>
      <dsp:spPr>
        <a:xfrm>
          <a:off x="3510685" y="1193174"/>
          <a:ext cx="270552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3510685" y="1193174"/>
        <a:ext cx="2705523" cy="789837"/>
      </dsp:txXfrm>
    </dsp:sp>
    <dsp:sp modelId="{B1D1C174-9C29-984A-A33F-99C8F12C15A4}">
      <dsp:nvSpPr>
        <dsp:cNvPr id="0" name=""/>
        <dsp:cNvSpPr/>
      </dsp:nvSpPr>
      <dsp:spPr>
        <a:xfrm rot="5400000">
          <a:off x="3584635" y="3139829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364913" y="2220501"/>
          <a:ext cx="1396103" cy="97722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412626" y="2268214"/>
        <a:ext cx="1300677" cy="881800"/>
      </dsp:txXfrm>
    </dsp:sp>
    <dsp:sp modelId="{39ECC98F-6F4E-FD4A-84D6-4E867C85286A}">
      <dsp:nvSpPr>
        <dsp:cNvPr id="0" name=""/>
        <dsp:cNvSpPr/>
      </dsp:nvSpPr>
      <dsp:spPr>
        <a:xfrm>
          <a:off x="4793870" y="2293908"/>
          <a:ext cx="226291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4793870" y="2293908"/>
        <a:ext cx="2262913" cy="789837"/>
      </dsp:txXfrm>
    </dsp:sp>
    <dsp:sp modelId="{9F061D17-B993-5049-8DD9-DAB119BF852D}">
      <dsp:nvSpPr>
        <dsp:cNvPr id="0" name=""/>
        <dsp:cNvSpPr/>
      </dsp:nvSpPr>
      <dsp:spPr>
        <a:xfrm>
          <a:off x="4719063" y="3318249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4766776" y="3365962"/>
        <a:ext cx="1300677" cy="8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23-08-2022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91580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bg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1559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609329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404A1FF8-DA8B-BB75-C9C4-F808DBD5A6FE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00923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C8784-002F-589E-9462-D4B25672B44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42832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18495CA4-CECB-9BD4-666A-67A21EF2CA7F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00923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010B1-0341-D080-33D4-F9CD6D45E2E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42832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458A0E2B-882F-91F7-2867-082F9C71C850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00923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62FBFDF-DE40-356F-9DA9-373245BA8FD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42832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B19502C1-6EC8-AB39-8E58-AAABE30A8E9E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00923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B7026-6A32-C947-6DE4-78B37335F60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42832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A5F15D45-D444-A3FF-6A7D-65B9B71D0B96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00923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33E758A-D2B7-BD46-1435-00FEFE541C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42832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8356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788024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8356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788024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ECEE9F7B-B3B8-D345-8DE6-71B5C65208FB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00923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6F016-FB7E-52AC-A4C8-14C9AFAE045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42832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65C47A61-516C-086D-6C9B-97D19003E0FD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00923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BA649C6-19F3-516E-6691-8A36D8578E3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42832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25936E53-2894-AE7B-1514-949053165D45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00923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08A475-1161-D67E-EBA0-013EFD09FDB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42832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C65647DF-AFDA-C12F-33B6-362EC37FBD6B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00923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4E26B23-980C-302A-830A-45F37AC9C6A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42832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6C5F37FD-7E63-A3C1-D6C1-84651EF4DE52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00923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C0C9069-0D17-7474-0736-67BE4A853E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42832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F5AD6AC1-C5D9-FB41-37AE-41568B660564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00923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2E30E-AC9B-F147-917F-5FC095A1EA6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42832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3BC2F23E-891F-CFC7-8446-34EF80C78847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00923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90B0250-9784-6A15-4C2F-42B9AA3AA24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42832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/>
              <a:t>प्रस्तुतकर्ता का विवरण </a:t>
            </a:r>
            <a:endParaRPr lang="en-IN" b="1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B9C4D0E-28CE-833B-25D8-D978175D822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607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3C71D-F5AC-C330-8178-D51E84CD6B7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23290962"/>
              </p:ext>
            </p:extLst>
          </p:nvPr>
        </p:nvGraphicFramePr>
        <p:xfrm>
          <a:off x="667792" y="2429161"/>
          <a:ext cx="7808416" cy="416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9A2458ED-F08D-3EB9-E5AC-D2BCF293C4A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607"/>
          <a:stretch>
            <a:fillRect/>
          </a:stretch>
        </p:blipFill>
        <p:spPr>
          <a:xfrm>
            <a:off x="400923" y="119545"/>
            <a:ext cx="577122" cy="944059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D5C315-8F4A-8E8B-38B3-B48FA8A3353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428328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4113094"/>
              </p:ext>
            </p:extLst>
          </p:nvPr>
        </p:nvGraphicFramePr>
        <p:xfrm>
          <a:off x="1043608" y="2276871"/>
          <a:ext cx="705678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496CB47B-9FB6-67C2-C395-26A69270332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607"/>
          <a:stretch>
            <a:fillRect/>
          </a:stretch>
        </p:blipFill>
        <p:spPr>
          <a:xfrm>
            <a:off x="400923" y="119545"/>
            <a:ext cx="577122" cy="944059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6753A32-D61C-74E0-82AC-C7BB2AE7AFF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428328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81505660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0E16F9C1-0524-6D07-9B74-355E6C6C00E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607"/>
          <a:stretch>
            <a:fillRect/>
          </a:stretch>
        </p:blipFill>
        <p:spPr>
          <a:xfrm>
            <a:off x="400923" y="119545"/>
            <a:ext cx="577122" cy="944059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611E6F1-1416-4907-5E2C-DAE28BA9CCF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428328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960F1BA1-FA9C-02FB-684B-67F174F1341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607"/>
          <a:stretch>
            <a:fillRect/>
          </a:stretch>
        </p:blipFill>
        <p:spPr>
          <a:xfrm>
            <a:off x="400923" y="119545"/>
            <a:ext cx="577122" cy="944059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DDED38B-D10C-7D6A-AACF-FE4C2D33F64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428328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7E8F2F96-B76A-9A06-2033-F8BA911A362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607"/>
          <a:stretch>
            <a:fillRect/>
          </a:stretch>
        </p:blipFill>
        <p:spPr>
          <a:xfrm>
            <a:off x="400923" y="119545"/>
            <a:ext cx="577122" cy="944059"/>
          </a:xfr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AEC01DE-E9BB-8337-26CB-AE19C02AFB4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428328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64407894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9F77C199-6B87-A9B5-E224-90C97187D55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607"/>
          <a:stretch>
            <a:fillRect/>
          </a:stretch>
        </p:blipFill>
        <p:spPr>
          <a:xfrm>
            <a:off x="400923" y="119545"/>
            <a:ext cx="577122" cy="94405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F31C2-B5DC-A8CA-CAE9-3B34C607C7F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428328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74930891-92D6-6C4A-FE55-6EBEB3EC8D3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607"/>
          <a:stretch>
            <a:fillRect/>
          </a:stretch>
        </p:blipFill>
        <p:spPr>
          <a:xfrm>
            <a:off x="400923" y="119545"/>
            <a:ext cx="577122" cy="94405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A5453-C5FE-8AB0-8536-756542D49B6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428328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3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600759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672767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672767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672767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600758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610706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432E9D95-6026-13D7-2484-A50A8EBD2CA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607"/>
          <a:stretch>
            <a:fillRect/>
          </a:stretch>
        </p:blipFill>
        <p:spPr>
          <a:xfrm>
            <a:off x="400923" y="119545"/>
            <a:ext cx="577122" cy="94405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E3EF6-6865-CB1D-950E-37A42E44C61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428328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A1F936A2-94C3-595D-AF03-08466C533A0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607"/>
          <a:stretch>
            <a:fillRect/>
          </a:stretch>
        </p:blipFill>
        <p:spPr>
          <a:xfrm>
            <a:off x="400923" y="119545"/>
            <a:ext cx="577122" cy="944059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5D7689F-D58D-6CB3-90E5-41DD1247653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428328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24511" y="383387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7" y="280635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187624" y="268465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99592" y="51701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7" y="539475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B8275365-447D-65EB-2B5D-EE6299F7384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607"/>
          <a:stretch>
            <a:fillRect/>
          </a:stretch>
        </p:blipFill>
        <p:spPr>
          <a:xfrm>
            <a:off x="400923" y="119545"/>
            <a:ext cx="577122" cy="944059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B0D6F5C-5DD5-7E44-C716-69643230912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428328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43914D0-8C31-F89E-D7DE-231E47722C4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607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F2B68-3056-609B-90C0-DE4909BD3F8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67B9A521-65AB-C59F-A93F-B6797DF90F6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607"/>
          <a:stretch>
            <a:fillRect/>
          </a:stretch>
        </p:blipFill>
        <p:spPr>
          <a:xfrm>
            <a:off x="400923" y="119545"/>
            <a:ext cx="577122" cy="944059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7D3A17D-5EAD-FAF1-2C40-34A6AF234E0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428328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9C6E980D-78D2-77DF-B5B6-0DEAD4C3E4B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607"/>
          <a:stretch>
            <a:fillRect/>
          </a:stretch>
        </p:blipFill>
        <p:spPr>
          <a:xfrm>
            <a:off x="400923" y="119545"/>
            <a:ext cx="577122" cy="944059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E2CA32B-061E-FD6F-5587-F2C27508441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428328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8BEB578F-BD7B-9486-93CC-B4F8B9B5B78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607"/>
          <a:stretch>
            <a:fillRect/>
          </a:stretch>
        </p:blipFill>
        <p:spPr>
          <a:xfrm>
            <a:off x="400923" y="119545"/>
            <a:ext cx="577122" cy="944059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BC9985A-8B5A-F669-9400-6C27B467911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428328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952E45F2-555F-76C3-6AE1-D60D46185EE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607"/>
          <a:stretch>
            <a:fillRect/>
          </a:stretch>
        </p:blipFill>
        <p:spPr>
          <a:xfrm>
            <a:off x="400923" y="119545"/>
            <a:ext cx="577122" cy="944059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37FBD38-5D83-CCB6-CCCE-D0CB6EB69D9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428328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2B194731-A7BC-76E5-DF02-73F258C12D0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607"/>
          <a:stretch>
            <a:fillRect/>
          </a:stretch>
        </p:blipFill>
        <p:spPr>
          <a:xfrm>
            <a:off x="400923" y="119545"/>
            <a:ext cx="577122" cy="94405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4C7EE-B22A-80E7-373F-2BB83851E83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428328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539060A9-A6D2-6228-D711-93F7C312D79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607"/>
          <a:stretch>
            <a:fillRect/>
          </a:stretch>
        </p:blipFill>
        <p:spPr>
          <a:xfrm>
            <a:off x="400923" y="119545"/>
            <a:ext cx="577122" cy="944059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91711DE-D60B-E03D-B86B-0DCD2C87F83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428328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5D5D116B-8909-CCD2-CAAA-03711D48C19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607"/>
          <a:stretch>
            <a:fillRect/>
          </a:stretch>
        </p:blipFill>
        <p:spPr>
          <a:xfrm>
            <a:off x="400923" y="119545"/>
            <a:ext cx="577122" cy="944059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D4565CC-7DBA-6D83-766B-42C4193B0D2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428328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B4F845B0-54AE-22E2-C29C-9C5948A7316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607"/>
          <a:stretch>
            <a:fillRect/>
          </a:stretch>
        </p:blipFill>
        <p:spPr>
          <a:xfrm>
            <a:off x="400923" y="119545"/>
            <a:ext cx="577122" cy="94405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60966-9EB6-0A41-4E5D-39A5216635C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428328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0E0137D9-0D4B-045A-9078-38C8E36AC07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607"/>
          <a:stretch>
            <a:fillRect/>
          </a:stretch>
        </p:blipFill>
        <p:spPr>
          <a:xfrm>
            <a:off x="400923" y="119545"/>
            <a:ext cx="577122" cy="94405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3E6F4-3E89-4A6F-B022-3A2B51B5AF4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428328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678805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>
                <a:solidFill>
                  <a:schemeClr val="bg1"/>
                </a:solidFill>
                <a:latin typeface="Sans-sarif"/>
              </a:rPr>
              <a:t>आपका धन्यवाद</a:t>
            </a:r>
            <a:r>
              <a:rPr lang="en-US" b="1" dirty="0">
                <a:solidFill>
                  <a:schemeClr val="bg1"/>
                </a:solidFill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7C93703-54B4-F170-C5C9-F454E71DDAD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607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4C469-0C72-B73D-DE32-79DA4FAEFE7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39684222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56566326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6CB16CE0-3A4E-CB69-F6A2-6801DFB6597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607"/>
          <a:stretch>
            <a:fillRect/>
          </a:stretch>
        </p:blipFill>
        <p:spPr>
          <a:xfrm>
            <a:off x="400923" y="119545"/>
            <a:ext cx="577122" cy="944059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9225B4B-1BF8-16EF-EE67-6296BE0DDB2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428328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71936133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3" name="Picture Placeholder 4">
            <a:extLst>
              <a:ext uri="{FF2B5EF4-FFF2-40B4-BE49-F238E27FC236}">
                <a16:creationId xmlns:a16="http://schemas.microsoft.com/office/drawing/2014/main" id="{D5DD2778-AB24-1F58-BD80-5E7A6F20938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607"/>
          <a:stretch>
            <a:fillRect/>
          </a:stretch>
        </p:blipFill>
        <p:spPr>
          <a:xfrm>
            <a:off x="400923" y="119545"/>
            <a:ext cx="577122" cy="944059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CBBBBE8-761F-7D57-3911-25ECD17BC42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428328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56977916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3BF75746-C1CE-D691-C894-098798DC829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607"/>
          <a:stretch>
            <a:fillRect/>
          </a:stretch>
        </p:blipFill>
        <p:spPr>
          <a:xfrm>
            <a:off x="400923" y="119545"/>
            <a:ext cx="577122" cy="944059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5C7BE67-2DE7-0C5F-8D5A-CB3619F355A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428328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86579534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3317E397-EA60-D666-3CEE-7532621F41B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607"/>
          <a:stretch>
            <a:fillRect/>
          </a:stretch>
        </p:blipFill>
        <p:spPr>
          <a:xfrm>
            <a:off x="400923" y="119545"/>
            <a:ext cx="577122" cy="944059"/>
          </a:xfr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027CECD-CC99-CB2D-4742-785CF648FAC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428328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75026465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76985177-6FB9-32E3-4AB9-F0F23DA9924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607"/>
          <a:stretch>
            <a:fillRect/>
          </a:stretch>
        </p:blipFill>
        <p:spPr>
          <a:xfrm>
            <a:off x="400923" y="119545"/>
            <a:ext cx="577122" cy="944059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82E29A-C789-AE81-C3BB-B13AB572C0E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428328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30773253"/>
              </p:ext>
            </p:extLst>
          </p:nvPr>
        </p:nvGraphicFramePr>
        <p:xfrm>
          <a:off x="740136" y="2564904"/>
          <a:ext cx="7792304" cy="338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BC69EBA7-C4B1-35E0-620B-7ACB08D18E9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607"/>
          <a:stretch>
            <a:fillRect/>
          </a:stretch>
        </p:blipFill>
        <p:spPr>
          <a:xfrm>
            <a:off x="400923" y="119545"/>
            <a:ext cx="577122" cy="944059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80ED929-3E06-449D-16EC-949B513D663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428328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</TotalTime>
  <Words>1237</Words>
  <Application>Microsoft Office PowerPoint</Application>
  <PresentationFormat>On-screen Show (4:3)</PresentationFormat>
  <Paragraphs>325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Mangal</vt:lpstr>
      <vt:lpstr>Open Sans</vt:lpstr>
      <vt:lpstr>Open Sans Light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124</cp:revision>
  <dcterms:created xsi:type="dcterms:W3CDTF">2021-06-21T15:58:00Z</dcterms:created>
  <dcterms:modified xsi:type="dcterms:W3CDTF">2022-08-23T11:52:40Z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