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060"/>
    <a:srgbClr val="00A79D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24-08-2022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49093"/>
            <a:ext cx="4032399" cy="476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47ADAFD-278C-B2F2-79E8-1F34BD9784D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45FBEC2-DBC0-A189-24AA-044227D56C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D7B4F7C-E1DD-E82C-8BDD-CCD3EC2DB85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67EA879-70DB-CBC7-9733-4C9D7C4025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2150388F-7502-0FE5-3A60-C9A98036E51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D162E9-76B7-F2C5-F8CB-F140EAA7C3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DD2CD25-1744-0B8C-3488-9E733AB8DDE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518126-9F15-3322-D226-0F3195124D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B3D8C24-677F-DCF9-B2AA-4D3A503836E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0DDA9-273F-ADF0-F2B4-C90EE8EB62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645023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21288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2708920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2D7E3DFD-0621-B33E-5561-6C4DCEDC9E4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2956D06-8D5E-6D51-0C47-631C86F07A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97143C3-35FA-773A-DB26-27EA355F114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0545F-9C62-B996-334F-FF1DB93AC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6ACD9C4-69B4-7CD4-4E1E-D1F4CDFD151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BFB13A8-FC5E-F0FC-CBB7-4D127326CA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C09869E-06D0-E73F-B689-E05284FC1D6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574516-6BBE-7CA2-CEDA-09647327676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1D0F825-5243-CE9D-6168-EA693888C2A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4EA8-639A-0557-1554-622567BC1C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201845D-3452-3B26-62C4-E8E6CE8F5BF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B2FE-60CB-86B8-28F1-EEECD516C3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79DCAB5-53A2-AB8B-FD15-7B3E96D598C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5B42A-B0E4-95D5-5387-1394E511CC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935C31F-363F-99A1-1844-FD1401322C4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4BD82B8-E9D8-C7F2-FD3B-804A666216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89DC319-E450-FE41-638A-47A01AC245F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FFFDA-1F25-1C15-AB98-798D603B68F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63940441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CA45AE2-FE20-41AD-9CB5-51FD7A1A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C3EDEAA4-3F48-5DB7-E557-F6AEDCF2CFA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D5EA4A8-ED88-085A-65D5-A7DEFBB21CE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88357146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64F072E7-1503-49E7-963A-F6EFD87D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79DF4FDF-C691-D62C-48FB-86E2219D193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85B7E0E-9D18-DF0A-D4A6-81E8FC98FEF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2789666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CD7FC70-79FF-4925-9C68-6B24D33D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897094D7-DF6A-2320-D310-CC9EED5E185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3CD8C7A-AF8E-D811-1621-75D2C42BD49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3796031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B111667-5FE1-48B7-80F7-9A61F1AB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A83FFF6D-172A-888B-CF00-97A0C803A6E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5BA88A5-7F40-8DB1-9720-9770805A59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110A49E1-1E6E-4FA5-9F06-0010E187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09336B8-23BF-20AE-8AAF-7E403993C41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0B080BB-AC65-94DE-E8F4-A4433F938C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3087369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3C2B6475-C328-46B9-9C8E-5F0B14EF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6EFF088-18B9-B409-7E4A-ABB5D686143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075B975-C913-FE75-D6F0-C9AEB140BC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8F5D3E5-60AB-4FC1-82DD-184CB42A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0C57B841-B90D-FD4E-7E3A-87B8ECAC92E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175E67-81E2-3F64-CE05-EF76E893FD2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C7A3D38D-A96E-4BD5-AB3F-2160260D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5B647237-6EB7-3CD7-1921-8A2B5AA8316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4BD98FE-2FA0-007A-93D9-3448EF53794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97838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58819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8285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82B213B7-FA4D-46AC-937D-7A6E5470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600EDA38-63A6-0318-B001-CF8D073EDCF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06EBC44-1C60-A278-9A05-1097582DCD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6CCCCB9D-04F3-4E88-90B0-A84BB805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383808AF-8C4C-6B26-E7E2-70248A85612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E4D939-E6B5-658A-5FE5-B3D7262617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2B59BA3-5794-3CB7-E40E-6EE83A205A1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5960F-3498-0254-DCC4-E5E60D1174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92760F-FAE3-4261-843A-16463D0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FF1A86BB-955B-0FC3-5411-37974F675A6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775139-95B0-44B2-FB12-13BD2478390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41961786-A1F1-4241-84C5-0D0343F3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82C335A1-3259-66C6-55A5-6959EE189A4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586270B-C283-67A6-6691-798BB93CAF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2478835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41322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06060"/>
                </a:solidFill>
              </a:rPr>
              <a:t>उप</a:t>
            </a:r>
            <a:r>
              <a:rPr lang="en-IN" sz="1600" dirty="0">
                <a:solidFill>
                  <a:srgbClr val="F06060"/>
                </a:solidFill>
              </a:rPr>
              <a:t> </a:t>
            </a:r>
            <a:r>
              <a:rPr lang="hi-IN" sz="1600" dirty="0">
                <a:solidFill>
                  <a:srgbClr val="F06060"/>
                </a:solidFill>
              </a:rPr>
              <a:t>शीर्षक</a:t>
            </a:r>
            <a:r>
              <a:rPr lang="en-IN" sz="1600" dirty="0">
                <a:solidFill>
                  <a:srgbClr val="F06060"/>
                </a:solidFill>
              </a:rPr>
              <a:t> </a:t>
            </a:r>
            <a:r>
              <a:rPr lang="hi-IN" sz="1600" dirty="0">
                <a:solidFill>
                  <a:srgbClr val="F0606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8467" y="184039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801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8C05A94D-A064-434E-9883-D9972083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0B507B47-CD5E-635B-A41E-D1B58E0FB68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DB111C4-D020-B341-4B0B-84D5ABD01E6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6402142-E8CC-4ECD-B73E-B622907E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45BD405F-BEF3-34D6-6A51-19607E1F337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D1F707F-D8C1-BD6F-8660-F9E1E60086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6D882335-9CE7-47CC-AE17-8844B952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33814E87-6634-7B20-A3ED-63FD5DE25C1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BA9862E-FD4C-3790-D28C-F7E43662233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9B234BD2-A666-4B84-BDAA-C8E3ADB9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4CDDEAC3-704D-89A4-A425-3EBC67DFB59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249236E-4469-495B-7E65-93DFF60E3D1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56C910D9-88CA-40D4-ADDD-4BF9BC07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42CD3EC5-D2E6-0720-EE94-DC0609FADFD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F20C51D-4B1C-2B0F-869A-F76885F549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74D8D90-3B03-421E-B763-7DCB0C77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10E9ACAC-A684-4CC0-3C46-4E7705D3ABA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68833CF-2BE9-2BD9-F2E7-092F6FDE26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3E03C6E-C2AF-47C7-84F3-0F996694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9B30CA60-60ED-AA0C-F137-F0FAD84DD56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0FCBE6C-BC45-EC68-DA56-F5C62E6F93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2367851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8C3DE97-6171-881F-0B0F-33E33F0EF92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F48AE-EED8-4C26-ED4F-FE400B857C2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552324066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87AF0367-13D9-41B0-969F-2C458CFA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24E640D2-30EC-7E29-3A7C-9E537F6855E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4503DD3-AEF6-7375-FD2C-4503A38397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8043322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2443DD4-CBB9-4933-A7CF-1EC0490E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4E6456B3-E3E0-42A1-21CC-ADC6D5BFD6D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15D691-F5E7-AEFB-27A6-70B87DF9F6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15119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23266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5161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49289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13285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68741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22920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19958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68741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765BE2AA-AD87-4501-B72C-5E45263F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B94A4337-5205-A25E-1908-882B4FC915B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B11D724-4E38-EFF7-681B-849685F60B1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2D069C0-F52E-4CD6-8F7D-D3F7394D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0D3CE2C4-7B21-1F9B-251E-4A7537205D4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94D58D1-E207-6B26-DDE6-51F235AFA9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0297095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D7A7C1E-4815-4DBD-AB24-04C784FF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5E2B295A-1E1A-F020-4E57-62C90592BED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CB6E96D-884C-E9FC-35DA-6FE33EB6CE1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5130111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D36944C-E34B-48AC-941E-D08DACE4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A77A6814-7900-C9B2-0F15-DBE4B05BBFF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7F9927-D110-CCEA-AE17-B4FDAFC4CF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2108</TotalTime>
  <Words>1259</Words>
  <Application>Microsoft Office PowerPoint</Application>
  <PresentationFormat>Widescreen</PresentationFormat>
  <Paragraphs>324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283</cp:revision>
  <dcterms:created xsi:type="dcterms:W3CDTF">2021-06-21T15:58:00Z</dcterms:created>
  <dcterms:modified xsi:type="dcterms:W3CDTF">2022-08-24T05:26:37Z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