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4112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5B9BD5"/>
    <a:srgbClr val="2F5597"/>
    <a:srgbClr val="00B0F0"/>
    <a:srgbClr val="4472C4"/>
    <a:srgbClr val="ED7D31"/>
    <a:srgbClr val="2DCC71"/>
    <a:srgbClr val="F1C50F"/>
    <a:srgbClr val="CC3D73"/>
    <a:srgbClr val="3F5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>
        <p:scale>
          <a:sx n="75" d="100"/>
          <a:sy n="75" d="100"/>
        </p:scale>
        <p:origin x="1446" y="42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E2C831D-0A6F-A9FA-B533-19A932A7176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5F7EB-D58B-BDE7-A962-19C801E4C69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19E345F-38E2-96D3-AF1C-0BB20E4FC84D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F7110-947C-1BAB-9F20-E75D195B31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E236D94-49BE-A664-8322-EC4E364EEFB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134144-8F86-08EE-938E-B91740A06E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9EF1CA-80C4-F7CC-461B-CD68641A434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B4981-51DC-4CE7-E648-F60EBAF12DD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181948B-388B-6429-5DE9-4FE153C7C9B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2B59EAF-F047-2FA2-4907-C3F75EF2F44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54AB9B0-D148-E20A-B5A6-528CC985179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11D396-65F6-1F9E-4897-4AA12EF926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1C1F8-D2D9-530D-0ADE-A5EBCA105D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47764" y="2636912"/>
            <a:ext cx="4248472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2CA71AF-36FC-97CF-BDD7-233FC34F0AC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E689D7-3FB1-661B-A0C8-6624154F2D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A9D4C-12D5-8546-4CC0-02D89D51314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03948174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5A1C5AF7-9B63-4FF4-1A1B-62EDF68C3F5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0348E37-646B-8FEC-4E9A-D5F56E3635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523566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1E200E7-97EB-4212-8706-3F13FE15721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700B67-BB76-0582-FEA6-EC11B5B8699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7158362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F564ED8-61BD-AE6F-3144-65346CA7BA7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813548-734F-F883-98E1-7A2AC894D3A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E9649EBD-988D-FC1A-9207-DC7ADEEC4A6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757B12-BF22-FD08-AF40-9E7686D7336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7B84CD2E-8E03-3FD9-5B65-4CD59A8CF8F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2DE9F5-8645-50BB-3719-697F8F2F09E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5860865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9093442-D515-15DF-A764-FE53FD30B4E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D0CF9-1834-513E-4B70-2A12F8EC8E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DE2D0DDD-B9AF-A17F-BE5B-9C7990AAF82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47E43-8937-C003-EA79-A030FF117A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D53021D-7D66-7CC2-3CCE-E93437F0F07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99781-B428-91F0-2F14-D48F4747DA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A0B60686-8903-B2EB-F8AD-DFF18E8C127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7A6764-5895-E252-C419-68D94DB3F1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9CA9BAE-1CFD-9B0B-812D-7715C4B5D87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F30847-B6F8-6F60-CFA5-DC8797EA26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0C70218-337E-8FA8-C1E2-BE05BF98DE8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4D198-F3BB-9A93-1726-D1701E3260A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DA7E9754-35E3-475E-601A-956BC244956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FD2846-B74B-218B-48FB-405DD112854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0E6D158-9872-C575-ACC6-B05CB1F7C91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17ABBB-52E7-EEE3-AC60-E9BA4294C36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AF7FEC94-97F0-855B-5016-29B9E395263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EB51EE-B612-086E-3140-B2B878CC82C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82E2D21-D1D1-3258-06EA-9C0EEE1A38C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C233E46-5979-5711-F7DE-CDD50C47C5F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68AE73C-D045-4B29-093A-187819E4832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38201-F407-81AB-35A2-B816E3853E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81BE4BF-E8CD-1372-F357-0A1C328B05F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9A47A5-EE51-C957-47FB-7C7D48B81D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1E8033D-3FBE-DCC4-F2C5-F1D6CC88979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22F0CB6-A95B-DC20-C902-EBA8C77F89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14B672D-5F91-1348-4C2A-A175D2668CA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24DE7-BF9D-D7FA-EBD9-5D69041ADD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E674C49-7457-9C67-94C0-F32108EE2EE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38737-2655-6189-9865-7DDF9480847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FF79A05-3619-A61B-F7AF-239F44F79F8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405A8-3B50-BEB0-88E1-7A824EC8158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13739350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4973172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200B3508-8533-A595-FDA8-8D9C26389DD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70B4B1-4CEF-CADB-3C61-7C6856BFCF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926019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981556B2-120D-5676-AA2B-B115E3396D6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F618B7-46EA-E0CB-8500-0B2FEF8EE6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585928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E6B35FE-CA3C-19F4-7C11-755602B4A75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6A8624A-F3DA-6E40-FBC4-505A8C1AF3C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6031200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158690E4-E420-E71C-5C6C-83BA14CDE41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0E01C9-F06D-3963-A388-804D3C178F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66986987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E856A92-3D54-6A3A-B691-2140AC43E9E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383474-6C27-140A-D1DE-F50A35C8A1D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99997729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AEADEAFA-6088-A88A-9BEC-BD1134106C9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BAE50AB-8ECC-B941-B9F3-214A394E3D8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1238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128</cp:revision>
  <dcterms:created xsi:type="dcterms:W3CDTF">2021-06-21T15:58:00Z</dcterms:created>
  <dcterms:modified xsi:type="dcterms:W3CDTF">2022-08-26T08:29:13Z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