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9D"/>
    <a:srgbClr val="F06060"/>
    <a:srgbClr val="BD042E"/>
    <a:srgbClr val="DC6D1B"/>
    <a:srgbClr val="85DAEB"/>
    <a:srgbClr val="56280E"/>
    <a:srgbClr val="E0B10B"/>
    <a:srgbClr val="544E61"/>
    <a:srgbClr val="A67E4C"/>
    <a:srgbClr val="588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2"/>
    <p:restoredTop sz="96281"/>
  </p:normalViewPr>
  <p:slideViewPr>
    <p:cSldViewPr>
      <p:cViewPr varScale="1">
        <p:scale>
          <a:sx n="92" d="100"/>
          <a:sy n="92" d="100"/>
        </p:scale>
        <p:origin x="84" y="150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2358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</a:t>
          </a: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2</a:t>
          </a: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3</a:t>
          </a: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4</a:t>
          </a: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5</a:t>
          </a: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6</a:t>
          </a: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7</a:t>
          </a: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8</a:t>
          </a: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10</a:t>
          </a: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539FDA67-90E1-F94E-8691-0C86651660B5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24CEC6E-2CA9-49C4-8A11-4AE6F3CA0F2B}" type="presOf" srcId="{FF28F977-C8FB-174E-ACF4-316141F47632}" destId="{93FC4030-8F02-5C4B-B124-919850451BB0}" srcOrd="0" destOrd="0" presId="urn:microsoft.com/office/officeart/2005/8/layout/arrow6#1"/>
    <dgm:cxn modelId="{B896177F-324B-4514-AA81-14920D15A394}" type="presOf" srcId="{539FDA67-90E1-F94E-8691-0C86651660B5}" destId="{4FF0E215-6503-8747-B9CD-9703477D63B2}" srcOrd="0" destOrd="0" presId="urn:microsoft.com/office/officeart/2005/8/layout/arrow6#1"/>
    <dgm:cxn modelId="{1A46F4A0-FA27-4C34-9D98-DC7A15575C0C}" type="presOf" srcId="{04B0CAA9-1678-AE4F-82AB-80F62C2FA15F}" destId="{88E9C97E-7A6B-C047-B3D7-59365D382546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F8E717DE-D021-4852-93C5-04E4CF870370}" type="presParOf" srcId="{93FC4030-8F02-5C4B-B124-919850451BB0}" destId="{2B071F57-8C63-CA4C-A5B5-CF7DF4ECC196}" srcOrd="0" destOrd="0" presId="urn:microsoft.com/office/officeart/2005/8/layout/arrow6#1"/>
    <dgm:cxn modelId="{15BE9811-5D8D-4B8E-B439-8FE43DCD5556}" type="presParOf" srcId="{93FC4030-8F02-5C4B-B124-919850451BB0}" destId="{4FF0E215-6503-8747-B9CD-9703477D63B2}" srcOrd="1" destOrd="0" presId="urn:microsoft.com/office/officeart/2005/8/layout/arrow6#1"/>
    <dgm:cxn modelId="{31E8192D-606D-405B-97D7-61DF0B44DCB3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IN" sz="2200" dirty="0">
            <a:latin typeface="Sans-sarif"/>
          </a:endParaRP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IN" sz="2200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IN" sz="22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IN" sz="2200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29057" custLinFactNeighborY="5281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28538" custLinFactNeighborY="2981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C9DA161C-0FAE-4195-8EDB-A8FA81F336EF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B3DB3B87-B13A-4F98-8BE5-A060E62E1D66}" type="parTrans" cxnId="{A3B8489C-0760-4BEA-9700-445B52BA0A85}">
      <dgm:prSet/>
      <dgm:spPr/>
      <dgm:t>
        <a:bodyPr/>
        <a:lstStyle/>
        <a:p>
          <a:endParaRPr lang="en-IN"/>
        </a:p>
      </dgm:t>
    </dgm:pt>
    <dgm:pt modelId="{D8113377-60AD-4915-BDA4-9F3637A1B0D7}" type="sibTrans" cxnId="{A3B8489C-0760-4BEA-9700-445B52BA0A85}">
      <dgm:prSet/>
      <dgm:spPr/>
      <dgm:t>
        <a:bodyPr/>
        <a:lstStyle/>
        <a:p>
          <a:endParaRPr lang="en-IN"/>
        </a:p>
      </dgm:t>
    </dgm:pt>
    <dgm:pt modelId="{93FACC8C-52F2-4E0A-87FE-E734967E0209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3D4ADF96-1690-48FF-BFE1-756A1F516CD4}" type="parTrans" cxnId="{AFB305D7-159B-4263-891F-83D8E7864E52}">
      <dgm:prSet/>
      <dgm:spPr/>
      <dgm:t>
        <a:bodyPr/>
        <a:lstStyle/>
        <a:p>
          <a:endParaRPr lang="en-IN"/>
        </a:p>
      </dgm:t>
    </dgm:pt>
    <dgm:pt modelId="{1BC259BA-CFC3-4A5D-9BFB-B3A62DAF2A10}" type="sibTrans" cxnId="{AFB305D7-159B-4263-891F-83D8E7864E52}">
      <dgm:prSet/>
      <dgm:spPr/>
      <dgm:t>
        <a:bodyPr/>
        <a:lstStyle/>
        <a:p>
          <a:endParaRPr lang="en-IN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A3B8489C-0760-4BEA-9700-445B52BA0A85}" srcId="{316A4380-FF10-5B4D-9742-8E6A92C9F0A6}" destId="{C9DA161C-0FAE-4195-8EDB-A8FA81F336EF}" srcOrd="1" destOrd="0" parTransId="{B3DB3B87-B13A-4F98-8BE5-A060E62E1D66}" sibTransId="{D8113377-60AD-4915-BDA4-9F3637A1B0D7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71AB1EC0-28BF-4EB2-8D86-8938D1CC4233}" type="presOf" srcId="{93FACC8C-52F2-4E0A-87FE-E734967E0209}" destId="{C259A450-0778-2D4D-BC8A-44C0FB2F5FE0}" srcOrd="0" destOrd="1" presId="urn:microsoft.com/office/officeart/2005/8/layout/radial2#1"/>
    <dgm:cxn modelId="{5E3938C1-5455-4334-B0C4-0729EE0A62FD}" type="presOf" srcId="{C9DA161C-0FAE-4195-8EDB-A8FA81F336EF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FB305D7-159B-4263-891F-83D8E7864E52}" srcId="{2A971883-9BBE-504F-95F6-36CCB5C553CA}" destId="{93FACC8C-52F2-4E0A-87FE-E734967E0209}" srcOrd="1" destOrd="0" parTransId="{3D4ADF96-1690-48FF-BFE1-756A1F516CD4}" sibTransId="{1BC259BA-CFC3-4A5D-9BFB-B3A62DAF2A10}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3000" b="0" i="0" dirty="0" err="1"/>
            <a:t>प्रक्रम</a:t>
          </a:r>
          <a:endParaRPr lang="en-GB" sz="30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1 </a:t>
          </a:r>
          <a:endParaRPr lang="en-GB" dirty="0">
            <a:latin typeface="Sans-sarif"/>
          </a:endParaRP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2</a:t>
          </a:r>
          <a:endParaRPr lang="en-GB" dirty="0">
            <a:latin typeface="Sans-sarif"/>
          </a:endParaRP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3</a:t>
          </a:r>
          <a:endParaRPr lang="en-GB" dirty="0">
            <a:latin typeface="Sans-sarif"/>
          </a:endParaRP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4</a:t>
          </a:r>
          <a:endParaRPr lang="en-GB" dirty="0">
            <a:latin typeface="Sans-sarif"/>
          </a:endParaRP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3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1 </a:t>
          </a:r>
          <a:endParaRPr lang="en-GB" sz="2600" dirty="0">
            <a:latin typeface="Sans-sarif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2 </a:t>
          </a:r>
          <a:endParaRPr lang="en-GB" sz="2600" dirty="0">
            <a:latin typeface="Sans-sarif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3 </a:t>
          </a:r>
          <a:endParaRPr lang="en-GB" sz="2600" dirty="0">
            <a:latin typeface="Sans-sarif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4</a:t>
          </a:r>
          <a:endParaRPr lang="en-GB" sz="2600" dirty="0">
            <a:latin typeface="Sans-sarif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5</a:t>
          </a:r>
          <a:endParaRPr lang="en-GB" sz="2600" dirty="0">
            <a:latin typeface="Sans-sarif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247007" y="2196244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1564823"/>
              </a:lnTo>
              <a:lnTo>
                <a:pt x="547479" y="1564823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2937210"/>
        <a:ext cx="82891" cy="82891"/>
      </dsp:txXfrm>
    </dsp:sp>
    <dsp:sp modelId="{566F60A2-8695-EA4F-8316-63CED4C086E7}">
      <dsp:nvSpPr>
        <dsp:cNvPr id="0" name=""/>
        <dsp:cNvSpPr/>
      </dsp:nvSpPr>
      <dsp:spPr>
        <a:xfrm>
          <a:off x="2247007" y="2196244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521607"/>
              </a:lnTo>
              <a:lnTo>
                <a:pt x="547479" y="521607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2438143"/>
        <a:ext cx="37809" cy="37809"/>
      </dsp:txXfrm>
    </dsp:sp>
    <dsp:sp modelId="{6D4ABAC1-D0DB-874D-95E9-FD21C57CB19A}">
      <dsp:nvSpPr>
        <dsp:cNvPr id="0" name=""/>
        <dsp:cNvSpPr/>
      </dsp:nvSpPr>
      <dsp:spPr>
        <a:xfrm>
          <a:off x="2247007" y="1674636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521607"/>
              </a:moveTo>
              <a:lnTo>
                <a:pt x="273739" y="521607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1916535"/>
        <a:ext cx="37809" cy="37809"/>
      </dsp:txXfrm>
    </dsp:sp>
    <dsp:sp modelId="{B22CCCBF-8A0E-434E-BB2E-C95A5A04B0ED}">
      <dsp:nvSpPr>
        <dsp:cNvPr id="0" name=""/>
        <dsp:cNvSpPr/>
      </dsp:nvSpPr>
      <dsp:spPr>
        <a:xfrm>
          <a:off x="2247007" y="631420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1564823"/>
              </a:moveTo>
              <a:lnTo>
                <a:pt x="273739" y="1564823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1372386"/>
        <a:ext cx="82891" cy="82891"/>
      </dsp:txXfrm>
    </dsp:sp>
    <dsp:sp modelId="{47EDD4C2-5DDE-4D41-BF14-A9B46564EF6C}">
      <dsp:nvSpPr>
        <dsp:cNvPr id="0" name=""/>
        <dsp:cNvSpPr/>
      </dsp:nvSpPr>
      <dsp:spPr>
        <a:xfrm rot="16200000">
          <a:off x="-366523" y="1778957"/>
          <a:ext cx="4392488" cy="834572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900" kern="1200" dirty="0"/>
            <a:t>उप</a:t>
          </a:r>
          <a:r>
            <a:rPr lang="en-IN" sz="3900" kern="1200" dirty="0"/>
            <a:t> </a:t>
          </a:r>
          <a:r>
            <a:rPr lang="hi-IN" sz="3900" kern="1200" dirty="0"/>
            <a:t>शीर्षक</a:t>
          </a:r>
          <a:endParaRPr lang="en-GB" sz="3900" kern="1200" dirty="0">
            <a:latin typeface="Sans-sarif"/>
          </a:endParaRPr>
        </a:p>
      </dsp:txBody>
      <dsp:txXfrm>
        <a:off x="-366523" y="1778957"/>
        <a:ext cx="4392488" cy="834572"/>
      </dsp:txXfrm>
    </dsp:sp>
    <dsp:sp modelId="{15CC0AF5-579D-4F4A-8C6A-B0C30C3B62CE}">
      <dsp:nvSpPr>
        <dsp:cNvPr id="0" name=""/>
        <dsp:cNvSpPr/>
      </dsp:nvSpPr>
      <dsp:spPr>
        <a:xfrm>
          <a:off x="2794486" y="214133"/>
          <a:ext cx="2737398" cy="834572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794486" y="214133"/>
        <a:ext cx="2737398" cy="834572"/>
      </dsp:txXfrm>
    </dsp:sp>
    <dsp:sp modelId="{19495BE0-B1E0-D447-9415-29FC23BE0FEB}">
      <dsp:nvSpPr>
        <dsp:cNvPr id="0" name=""/>
        <dsp:cNvSpPr/>
      </dsp:nvSpPr>
      <dsp:spPr>
        <a:xfrm>
          <a:off x="2794486" y="1257349"/>
          <a:ext cx="2737398" cy="834572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794486" y="1257349"/>
        <a:ext cx="2737398" cy="834572"/>
      </dsp:txXfrm>
    </dsp:sp>
    <dsp:sp modelId="{BB888442-F14C-DF4E-8682-F5C5BFC3EEF9}">
      <dsp:nvSpPr>
        <dsp:cNvPr id="0" name=""/>
        <dsp:cNvSpPr/>
      </dsp:nvSpPr>
      <dsp:spPr>
        <a:xfrm>
          <a:off x="2794486" y="2300565"/>
          <a:ext cx="2737398" cy="834572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794486" y="2300565"/>
        <a:ext cx="2737398" cy="834572"/>
      </dsp:txXfrm>
    </dsp:sp>
    <dsp:sp modelId="{336BF91F-D92D-924D-9FD1-24F82F4024AD}">
      <dsp:nvSpPr>
        <dsp:cNvPr id="0" name=""/>
        <dsp:cNvSpPr/>
      </dsp:nvSpPr>
      <dsp:spPr>
        <a:xfrm>
          <a:off x="2794486" y="3343781"/>
          <a:ext cx="2737398" cy="834572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794486" y="3343781"/>
        <a:ext cx="2737398" cy="8345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14520" y="934320"/>
          <a:ext cx="1456693" cy="17587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47543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</a:t>
          </a:r>
        </a:p>
      </dsp:txBody>
      <dsp:txXfrm>
        <a:off x="381885" y="35930"/>
        <a:ext cx="1885527" cy="1103842"/>
      </dsp:txXfrm>
    </dsp:sp>
    <dsp:sp modelId="{7EEEC43E-4852-4125-995A-4AB867C803D2}">
      <dsp:nvSpPr>
        <dsp:cNvPr id="0" name=""/>
        <dsp:cNvSpPr/>
      </dsp:nvSpPr>
      <dsp:spPr>
        <a:xfrm rot="5400000">
          <a:off x="14520" y="2399979"/>
          <a:ext cx="1456693" cy="175879"/>
        </a:xfrm>
        <a:prstGeom prst="rect">
          <a:avLst/>
        </a:prstGeom>
        <a:gradFill rotWithShape="0">
          <a:gsLst>
            <a:gs pos="0">
              <a:schemeClr val="accent3">
                <a:hueOff val="387228"/>
                <a:satOff val="14286"/>
                <a:lumOff val="-21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87228"/>
                <a:satOff val="14286"/>
                <a:lumOff val="-21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87228"/>
                <a:satOff val="14286"/>
                <a:lumOff val="-21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47543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38825"/>
                <a:satOff val="12500"/>
                <a:lumOff val="-18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38825"/>
                <a:satOff val="12500"/>
                <a:lumOff val="-18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38825"/>
                <a:satOff val="12500"/>
                <a:lumOff val="-18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2</a:t>
          </a:r>
        </a:p>
      </dsp:txBody>
      <dsp:txXfrm>
        <a:off x="381885" y="1501588"/>
        <a:ext cx="1885527" cy="1103842"/>
      </dsp:txXfrm>
    </dsp:sp>
    <dsp:sp modelId="{BD8FBA8A-C1D7-4129-B67A-BD395B08F150}">
      <dsp:nvSpPr>
        <dsp:cNvPr id="0" name=""/>
        <dsp:cNvSpPr/>
      </dsp:nvSpPr>
      <dsp:spPr>
        <a:xfrm>
          <a:off x="747350" y="3132808"/>
          <a:ext cx="2590136" cy="175879"/>
        </a:xfrm>
        <a:prstGeom prst="rect">
          <a:avLst/>
        </a:prstGeom>
        <a:gradFill rotWithShape="0">
          <a:gsLst>
            <a:gs pos="0">
              <a:schemeClr val="accent3">
                <a:hueOff val="774457"/>
                <a:satOff val="28571"/>
                <a:lumOff val="-42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774457"/>
                <a:satOff val="28571"/>
                <a:lumOff val="-42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774457"/>
                <a:satOff val="28571"/>
                <a:lumOff val="-42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47543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3</a:t>
          </a:r>
        </a:p>
      </dsp:txBody>
      <dsp:txXfrm>
        <a:off x="381885" y="2967247"/>
        <a:ext cx="1885527" cy="1103842"/>
      </dsp:txXfrm>
    </dsp:sp>
    <dsp:sp modelId="{0E2F8354-918F-485B-A419-3CB88FA5547B}">
      <dsp:nvSpPr>
        <dsp:cNvPr id="0" name=""/>
        <dsp:cNvSpPr/>
      </dsp:nvSpPr>
      <dsp:spPr>
        <a:xfrm rot="16200000">
          <a:off x="2613622" y="2399979"/>
          <a:ext cx="1456693" cy="175879"/>
        </a:xfrm>
        <a:prstGeom prst="rect">
          <a:avLst/>
        </a:prstGeom>
        <a:gradFill rotWithShape="0">
          <a:gsLst>
            <a:gs pos="0">
              <a:schemeClr val="accent3">
                <a:hueOff val="1161685"/>
                <a:satOff val="42857"/>
                <a:lumOff val="-63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161685"/>
                <a:satOff val="42857"/>
                <a:lumOff val="-63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161685"/>
                <a:satOff val="42857"/>
                <a:lumOff val="-63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946644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016475"/>
                <a:satOff val="37500"/>
                <a:lumOff val="-55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16475"/>
                <a:satOff val="37500"/>
                <a:lumOff val="-55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16475"/>
                <a:satOff val="37500"/>
                <a:lumOff val="-55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4</a:t>
          </a:r>
        </a:p>
      </dsp:txBody>
      <dsp:txXfrm>
        <a:off x="2980986" y="2967247"/>
        <a:ext cx="1885527" cy="1103842"/>
      </dsp:txXfrm>
    </dsp:sp>
    <dsp:sp modelId="{4BE37EA5-14E2-4A81-9E97-00E1A2E9DB43}">
      <dsp:nvSpPr>
        <dsp:cNvPr id="0" name=""/>
        <dsp:cNvSpPr/>
      </dsp:nvSpPr>
      <dsp:spPr>
        <a:xfrm rot="16200000">
          <a:off x="2613622" y="934320"/>
          <a:ext cx="1456693" cy="175879"/>
        </a:xfrm>
        <a:prstGeom prst="rect">
          <a:avLst/>
        </a:prstGeom>
        <a:gradFill rotWithShape="0">
          <a:gsLst>
            <a:gs pos="0">
              <a:schemeClr val="accent3">
                <a:hueOff val="1548914"/>
                <a:satOff val="57143"/>
                <a:lumOff val="-84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548914"/>
                <a:satOff val="57143"/>
                <a:lumOff val="-84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548914"/>
                <a:satOff val="57143"/>
                <a:lumOff val="-84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946644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5</a:t>
          </a:r>
        </a:p>
      </dsp:txBody>
      <dsp:txXfrm>
        <a:off x="2980986" y="1501588"/>
        <a:ext cx="1885527" cy="1103842"/>
      </dsp:txXfrm>
    </dsp:sp>
    <dsp:sp modelId="{EF7896DD-C83E-49F4-9C32-DEBB9D73517A}">
      <dsp:nvSpPr>
        <dsp:cNvPr id="0" name=""/>
        <dsp:cNvSpPr/>
      </dsp:nvSpPr>
      <dsp:spPr>
        <a:xfrm>
          <a:off x="3346451" y="201491"/>
          <a:ext cx="2590136" cy="175879"/>
        </a:xfrm>
        <a:prstGeom prst="rect">
          <a:avLst/>
        </a:prstGeom>
        <a:gradFill rotWithShape="0">
          <a:gsLst>
            <a:gs pos="0">
              <a:schemeClr val="accent3">
                <a:hueOff val="1936142"/>
                <a:satOff val="71429"/>
                <a:lumOff val="-105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936142"/>
                <a:satOff val="71429"/>
                <a:lumOff val="-105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936142"/>
                <a:satOff val="71429"/>
                <a:lumOff val="-105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946644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694124"/>
                <a:satOff val="62500"/>
                <a:lumOff val="-91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94124"/>
                <a:satOff val="62500"/>
                <a:lumOff val="-91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94124"/>
                <a:satOff val="62500"/>
                <a:lumOff val="-91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6</a:t>
          </a:r>
        </a:p>
      </dsp:txBody>
      <dsp:txXfrm>
        <a:off x="2980986" y="35930"/>
        <a:ext cx="1885527" cy="1103842"/>
      </dsp:txXfrm>
    </dsp:sp>
    <dsp:sp modelId="{BD329A57-037F-480A-8910-10595022CB4B}">
      <dsp:nvSpPr>
        <dsp:cNvPr id="0" name=""/>
        <dsp:cNvSpPr/>
      </dsp:nvSpPr>
      <dsp:spPr>
        <a:xfrm rot="5400000">
          <a:off x="5212723" y="934320"/>
          <a:ext cx="1456693" cy="175879"/>
        </a:xfrm>
        <a:prstGeom prst="rect">
          <a:avLst/>
        </a:prstGeom>
        <a:gradFill rotWithShape="0">
          <a:gsLst>
            <a:gs pos="0">
              <a:schemeClr val="accent3">
                <a:hueOff val="2323371"/>
                <a:satOff val="85714"/>
                <a:lumOff val="-126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23371"/>
                <a:satOff val="85714"/>
                <a:lumOff val="-126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23371"/>
                <a:satOff val="85714"/>
                <a:lumOff val="-126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545745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7</a:t>
          </a:r>
        </a:p>
      </dsp:txBody>
      <dsp:txXfrm>
        <a:off x="5580087" y="35930"/>
        <a:ext cx="1885527" cy="1103842"/>
      </dsp:txXfrm>
    </dsp:sp>
    <dsp:sp modelId="{2F6527F8-B580-4296-9549-61E12CE5E127}">
      <dsp:nvSpPr>
        <dsp:cNvPr id="0" name=""/>
        <dsp:cNvSpPr/>
      </dsp:nvSpPr>
      <dsp:spPr>
        <a:xfrm rot="5400000">
          <a:off x="5212723" y="2399979"/>
          <a:ext cx="1456693" cy="175879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545745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371774"/>
                <a:satOff val="87500"/>
                <a:lumOff val="-128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71774"/>
                <a:satOff val="87500"/>
                <a:lumOff val="-128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71774"/>
                <a:satOff val="87500"/>
                <a:lumOff val="-128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8</a:t>
          </a:r>
        </a:p>
      </dsp:txBody>
      <dsp:txXfrm>
        <a:off x="5580087" y="1501588"/>
        <a:ext cx="1885527" cy="1103842"/>
      </dsp:txXfrm>
    </dsp:sp>
    <dsp:sp modelId="{96B76D69-2E1B-4AC1-8A6D-277E2FAD6E6A}">
      <dsp:nvSpPr>
        <dsp:cNvPr id="0" name=""/>
        <dsp:cNvSpPr/>
      </dsp:nvSpPr>
      <dsp:spPr>
        <a:xfrm>
          <a:off x="5545745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10</a:t>
          </a:r>
        </a:p>
      </dsp:txBody>
      <dsp:txXfrm>
        <a:off x="5580087" y="2967247"/>
        <a:ext cx="1885527" cy="1103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40464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-104548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11073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-75157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IN" sz="2200" kern="1200" dirty="0">
            <a:latin typeface="Sans-sarif"/>
          </a:endParaRP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IN" sz="2200" kern="1200" dirty="0">
            <a:latin typeface="Sans-sarif"/>
          </a:endParaRP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IN" sz="2200" kern="1200" dirty="0">
            <a:latin typeface="Sans-sarif"/>
          </a:endParaRP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IN" sz="2200" kern="1200" dirty="0">
            <a:latin typeface="Sans-sarif"/>
          </a:endParaRP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000" b="0" i="0" kern="1200" dirty="0" err="1"/>
            <a:t>प्रक्रम</a:t>
          </a:r>
          <a:endParaRPr lang="en-GB" sz="3000" kern="1200" dirty="0">
            <a:latin typeface="Sans-sarif"/>
          </a:endParaRP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Sans-sarif"/>
          </a:endParaRP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</a:t>
          </a:r>
          <a:endParaRPr lang="en-GB" sz="1800" kern="1200" dirty="0">
            <a:latin typeface="Sans-sarif"/>
          </a:endParaRP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Sans-sarif"/>
          </a:endParaRP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</a:t>
          </a:r>
          <a:endParaRPr lang="en-GB" sz="1800" kern="1200" dirty="0">
            <a:latin typeface="Sans-sarif"/>
          </a:endParaRP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4608511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381" y="1382553"/>
          <a:ext cx="1433512" cy="18434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1 </a:t>
          </a:r>
          <a:endParaRPr lang="en-GB" sz="2600" kern="1200" dirty="0">
            <a:latin typeface="Sans-sarif"/>
          </a:endParaRPr>
        </a:p>
      </dsp:txBody>
      <dsp:txXfrm>
        <a:off x="72359" y="1452531"/>
        <a:ext cx="1293556" cy="1703448"/>
      </dsp:txXfrm>
    </dsp:sp>
    <dsp:sp modelId="{F665AD87-A420-1140-9656-AF261E53FE64}">
      <dsp:nvSpPr>
        <dsp:cNvPr id="0" name=""/>
        <dsp:cNvSpPr/>
      </dsp:nvSpPr>
      <dsp:spPr>
        <a:xfrm>
          <a:off x="1674812" y="1382553"/>
          <a:ext cx="1433512" cy="1843404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2 </a:t>
          </a:r>
          <a:endParaRPr lang="en-GB" sz="2600" kern="1200" dirty="0">
            <a:latin typeface="Sans-sarif"/>
          </a:endParaRPr>
        </a:p>
      </dsp:txBody>
      <dsp:txXfrm>
        <a:off x="1744790" y="1452531"/>
        <a:ext cx="1293556" cy="1703448"/>
      </dsp:txXfrm>
    </dsp:sp>
    <dsp:sp modelId="{A9754BF2-2B18-E448-96DB-B453A7286AEE}">
      <dsp:nvSpPr>
        <dsp:cNvPr id="0" name=""/>
        <dsp:cNvSpPr/>
      </dsp:nvSpPr>
      <dsp:spPr>
        <a:xfrm>
          <a:off x="3347243" y="1382553"/>
          <a:ext cx="1433512" cy="1843404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3 </a:t>
          </a:r>
          <a:endParaRPr lang="en-GB" sz="2600" kern="1200" dirty="0">
            <a:latin typeface="Sans-sarif"/>
          </a:endParaRPr>
        </a:p>
      </dsp:txBody>
      <dsp:txXfrm>
        <a:off x="3417221" y="1452531"/>
        <a:ext cx="1293556" cy="1703448"/>
      </dsp:txXfrm>
    </dsp:sp>
    <dsp:sp modelId="{CA4AE9DA-6160-734F-BB5E-5046D87BB7DA}">
      <dsp:nvSpPr>
        <dsp:cNvPr id="0" name=""/>
        <dsp:cNvSpPr/>
      </dsp:nvSpPr>
      <dsp:spPr>
        <a:xfrm>
          <a:off x="5019675" y="1382553"/>
          <a:ext cx="1433512" cy="1843404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4</a:t>
          </a:r>
          <a:endParaRPr lang="en-GB" sz="2600" kern="1200" dirty="0">
            <a:latin typeface="Sans-sarif"/>
          </a:endParaRPr>
        </a:p>
      </dsp:txBody>
      <dsp:txXfrm>
        <a:off x="5089653" y="1452531"/>
        <a:ext cx="1293556" cy="1703448"/>
      </dsp:txXfrm>
    </dsp:sp>
    <dsp:sp modelId="{C99703E6-89CA-B84F-97DC-E11F82F0F0FB}">
      <dsp:nvSpPr>
        <dsp:cNvPr id="0" name=""/>
        <dsp:cNvSpPr/>
      </dsp:nvSpPr>
      <dsp:spPr>
        <a:xfrm>
          <a:off x="6692106" y="1382553"/>
          <a:ext cx="1433512" cy="1843404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5</a:t>
          </a:r>
          <a:endParaRPr lang="en-GB" sz="2600" kern="1200" dirty="0">
            <a:latin typeface="Sans-sarif"/>
          </a:endParaRPr>
        </a:p>
      </dsp:txBody>
      <dsp:txXfrm>
        <a:off x="6762084" y="1452531"/>
        <a:ext cx="1293556" cy="17034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1007312" y="1009343"/>
          <a:ext cx="4012169" cy="1993481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032" y="802433"/>
        <a:ext cx="1993481" cy="2407301"/>
      </dsp:txXfrm>
    </dsp:sp>
    <dsp:sp modelId="{0AACB8C9-99B2-674C-A0D5-E2C37A2886F7}">
      <dsp:nvSpPr>
        <dsp:cNvPr id="0" name=""/>
        <dsp:cNvSpPr/>
      </dsp:nvSpPr>
      <dsp:spPr>
        <a:xfrm rot="16200000">
          <a:off x="1135680" y="1009343"/>
          <a:ext cx="4012169" cy="1993481"/>
        </a:xfrm>
        <a:prstGeom prst="flowChartManualOperation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145024" y="802433"/>
        <a:ext cx="1993481" cy="2407301"/>
      </dsp:txXfrm>
    </dsp:sp>
    <dsp:sp modelId="{786FE105-E8B7-3D44-A134-098FC7E76181}">
      <dsp:nvSpPr>
        <dsp:cNvPr id="0" name=""/>
        <dsp:cNvSpPr/>
      </dsp:nvSpPr>
      <dsp:spPr>
        <a:xfrm rot="16200000">
          <a:off x="3278674" y="1009343"/>
          <a:ext cx="4012169" cy="1993481"/>
        </a:xfrm>
        <a:prstGeom prst="flowChartManualOperation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4288018" y="802433"/>
        <a:ext cx="1993481" cy="2407301"/>
      </dsp:txXfrm>
    </dsp:sp>
    <dsp:sp modelId="{322AAD36-4326-6C4D-B4C8-F354AEB72BE0}">
      <dsp:nvSpPr>
        <dsp:cNvPr id="0" name=""/>
        <dsp:cNvSpPr/>
      </dsp:nvSpPr>
      <dsp:spPr>
        <a:xfrm rot="16200000">
          <a:off x="5421667" y="1009343"/>
          <a:ext cx="4012169" cy="1993481"/>
        </a:xfrm>
        <a:prstGeom prst="flowChartManualOperati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6431011" y="802433"/>
        <a:ext cx="1993481" cy="24073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74732" y="1066039"/>
          <a:ext cx="1710141" cy="3253655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5056183" y="2307866"/>
        <a:ext cx="2928290" cy="444636"/>
      </dsp:txXfrm>
    </dsp:sp>
    <dsp:sp modelId="{CA0E963C-4763-E042-A890-F08CD650A506}">
      <dsp:nvSpPr>
        <dsp:cNvPr id="0" name=""/>
        <dsp:cNvSpPr/>
      </dsp:nvSpPr>
      <dsp:spPr>
        <a:xfrm>
          <a:off x="3211681" y="517183"/>
          <a:ext cx="1710141" cy="3800776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946927" y="2005214"/>
        <a:ext cx="3420698" cy="444636"/>
      </dsp:txXfrm>
    </dsp:sp>
    <dsp:sp modelId="{629D7055-DE38-8F4E-97FC-F6ED2C7DFB5A}">
      <dsp:nvSpPr>
        <dsp:cNvPr id="0" name=""/>
        <dsp:cNvSpPr/>
      </dsp:nvSpPr>
      <dsp:spPr>
        <a:xfrm>
          <a:off x="1343125" y="0"/>
          <a:ext cx="1710141" cy="43179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45639" y="1720763"/>
        <a:ext cx="3886163" cy="444636"/>
      </dsp:txXfrm>
    </dsp:sp>
    <dsp:sp modelId="{A5523B85-0412-4E42-9716-C4555CA93B92}">
      <dsp:nvSpPr>
        <dsp:cNvPr id="0" name=""/>
        <dsp:cNvSpPr/>
      </dsp:nvSpPr>
      <dsp:spPr>
        <a:xfrm>
          <a:off x="1343125" y="0"/>
          <a:ext cx="1214200" cy="43387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1343125" y="0"/>
        <a:ext cx="1214200" cy="4338785"/>
      </dsp:txXfrm>
    </dsp:sp>
    <dsp:sp modelId="{1EBB2F6C-8754-460D-B0F1-53F75C569537}">
      <dsp:nvSpPr>
        <dsp:cNvPr id="0" name=""/>
        <dsp:cNvSpPr/>
      </dsp:nvSpPr>
      <dsp:spPr>
        <a:xfrm>
          <a:off x="3211681" y="517183"/>
          <a:ext cx="1214200" cy="38216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3211681" y="517183"/>
        <a:ext cx="1214200" cy="3821602"/>
      </dsp:txXfrm>
    </dsp:sp>
    <dsp:sp modelId="{B16F5C68-3A30-4E19-AC0E-4FE4CB4F7C69}">
      <dsp:nvSpPr>
        <dsp:cNvPr id="0" name=""/>
        <dsp:cNvSpPr/>
      </dsp:nvSpPr>
      <dsp:spPr>
        <a:xfrm>
          <a:off x="5074732" y="1066039"/>
          <a:ext cx="1214200" cy="32727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5074732" y="1066039"/>
        <a:ext cx="1214200" cy="32727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977834"/>
            <a:satOff val="50000"/>
            <a:lumOff val="52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1955669"/>
            <a:satOff val="100000"/>
            <a:lumOff val="105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26-08-2022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401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" y="0"/>
            <a:ext cx="12181756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002284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91857" y="2674107"/>
            <a:ext cx="2808287" cy="32284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1340768"/>
            <a:ext cx="853440" cy="1280160"/>
          </a:xfrm>
          <a:prstGeom prst="rect">
            <a:avLst/>
          </a:prstGeom>
        </p:spPr>
      </p:pic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4077071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351882" y="3140968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8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>
            <a:spLocks noChangeAspect="1"/>
          </p:cNvSpPr>
          <p:nvPr userDrawn="1"/>
        </p:nvSpPr>
        <p:spPr>
          <a:xfrm>
            <a:off x="4221480" y="2793480"/>
            <a:ext cx="3749040" cy="1499616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96150" y="3296767"/>
            <a:ext cx="1855834" cy="360809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168008" y="3513560"/>
            <a:ext cx="1656184" cy="36711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1464" y="548681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271464" y="1124745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415480" y="2853432"/>
            <a:ext cx="2664296" cy="129564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8112224" y="2853432"/>
            <a:ext cx="2664296" cy="128726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59471" y="764705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71" y="1340769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2852936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733256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51882" y="1916833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38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59496" y="764705"/>
            <a:ext cx="9145016" cy="510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  <a:latin typeface="Calibre Medium"/>
                <a:ea typeface="Calibre Medium"/>
              </a:defRPr>
            </a:lvl1pPr>
          </a:lstStyle>
          <a:p>
            <a:pPr>
              <a:lnSpc>
                <a:spcPts val="4000"/>
              </a:lnSpc>
            </a:pP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55949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7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60005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9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3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60005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155949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660005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08" y="138336"/>
            <a:ext cx="609600" cy="914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7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5" r:id="rId27"/>
    <p:sldLayoutId id="2147483676" r:id="rId28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Placeholder 4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लम्बा उप शीर्षक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32597010"/>
              </p:ext>
            </p:extLst>
          </p:nvPr>
        </p:nvGraphicFramePr>
        <p:xfrm>
          <a:off x="1485900" y="2441167"/>
          <a:ext cx="8426524" cy="401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8D7E8FC3-7EA4-440C-A4F8-BAA956D2F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7"/>
            <a:ext cx="839416" cy="404664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60649919"/>
              </p:ext>
            </p:extLst>
          </p:nvPr>
        </p:nvGraphicFramePr>
        <p:xfrm>
          <a:off x="1559496" y="2114550"/>
          <a:ext cx="8128000" cy="4338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E4710F20-5FB9-4D50-B285-9D0F74465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7"/>
            <a:ext cx="839416" cy="404664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08188919"/>
              </p:ext>
            </p:extLst>
          </p:nvPr>
        </p:nvGraphicFramePr>
        <p:xfrm>
          <a:off x="2272112" y="2016988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1653AD46-D8C6-4505-840E-3066B180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7"/>
            <a:ext cx="839416" cy="404664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36417872"/>
              </p:ext>
            </p:extLst>
          </p:nvPr>
        </p:nvGraphicFramePr>
        <p:xfrm>
          <a:off x="1991544" y="1916832"/>
          <a:ext cx="69443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CF32BC77-956D-4E2E-9125-53B994C0E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7"/>
            <a:ext cx="839416" cy="404664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697602" y="227687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147667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4312488" y="227687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409705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935616" y="22768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6717432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9555994" y="23149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9337810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6737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8775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71741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337926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875086" y="321297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37194" y="2580293"/>
            <a:ext cx="2066592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433549" y="258029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981380" y="2580293"/>
            <a:ext cx="2210963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643024" y="2580293"/>
            <a:ext cx="2141608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EE8CB573-28C8-4A09-86D8-DCC6580769AA}"/>
              </a:ext>
            </a:extLst>
          </p:cNvPr>
          <p:cNvSpPr txBox="1"/>
          <p:nvPr/>
        </p:nvSpPr>
        <p:spPr>
          <a:xfrm>
            <a:off x="4439816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E926A118-27D3-4627-8500-816F0BCD4057}"/>
              </a:ext>
            </a:extLst>
          </p:cNvPr>
          <p:cNvSpPr txBox="1"/>
          <p:nvPr/>
        </p:nvSpPr>
        <p:spPr>
          <a:xfrm>
            <a:off x="7093311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137CFB6E-DE05-48EA-A90F-D24F3B7C60C9}"/>
              </a:ext>
            </a:extLst>
          </p:cNvPr>
          <p:cNvSpPr txBox="1"/>
          <p:nvPr/>
        </p:nvSpPr>
        <p:spPr>
          <a:xfrm>
            <a:off x="9685599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3BFB81D5-DFD0-4CC9-A4B0-29DC5C91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7"/>
            <a:ext cx="839416" cy="404664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393821"/>
              </p:ext>
            </p:extLst>
          </p:nvPr>
        </p:nvGraphicFramePr>
        <p:xfrm>
          <a:off x="1625280" y="2130292"/>
          <a:ext cx="7847500" cy="4107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D17E3934-5840-4B26-AA26-64AB6018C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7"/>
            <a:ext cx="839416" cy="404664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86" y="1806043"/>
            <a:ext cx="3963943" cy="457622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875086" y="220486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533BA97-2FFC-4E37-A0B6-80B0CCD20A2C}"/>
              </a:ext>
            </a:extLst>
          </p:cNvPr>
          <p:cNvSpPr txBox="1"/>
          <p:nvPr/>
        </p:nvSpPr>
        <p:spPr>
          <a:xfrm>
            <a:off x="1991544" y="431638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1A83C9-067A-482A-AF08-547B9C6E60DD}"/>
              </a:ext>
            </a:extLst>
          </p:cNvPr>
          <p:cNvSpPr txBox="1"/>
          <p:nvPr/>
        </p:nvSpPr>
        <p:spPr>
          <a:xfrm>
            <a:off x="2988855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684FFEC-B72D-4E80-8CD1-8A50122E2FB1}"/>
              </a:ext>
            </a:extLst>
          </p:cNvPr>
          <p:cNvSpPr txBox="1"/>
          <p:nvPr/>
        </p:nvSpPr>
        <p:spPr>
          <a:xfrm>
            <a:off x="8112224" y="42443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F116B0D-743C-427A-A380-514CDFA5A256}"/>
              </a:ext>
            </a:extLst>
          </p:cNvPr>
          <p:cNvSpPr txBox="1"/>
          <p:nvPr/>
        </p:nvSpPr>
        <p:spPr>
          <a:xfrm>
            <a:off x="8101423" y="22768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F38F1B80-DDA2-4769-9E7F-0B46ADD5D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7"/>
            <a:ext cx="839416" cy="404664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1BEE8A8-F1A1-4D64-ABC0-334FEC9667E7}"/>
              </a:ext>
            </a:extLst>
          </p:cNvPr>
          <p:cNvSpPr txBox="1"/>
          <p:nvPr/>
        </p:nvSpPr>
        <p:spPr>
          <a:xfrm>
            <a:off x="2268775" y="450912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0092D7"/>
                </a:solidFill>
              </a:rPr>
              <a:t>उप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</a:rPr>
              <a:t>शीर्षक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92D7"/>
              </a:solidFill>
              <a:latin typeface="Sans-sarif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E4BA885-09E6-4AE5-96D6-A247584F3A2E}"/>
              </a:ext>
            </a:extLst>
          </p:cNvPr>
          <p:cNvSpPr txBox="1"/>
          <p:nvPr/>
        </p:nvSpPr>
        <p:spPr>
          <a:xfrm>
            <a:off x="7680176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0C738"/>
                </a:solidFill>
              </a:rPr>
              <a:t>उप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</a:rPr>
              <a:t>शीर्षक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0C738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FCB3E3B-1C6E-4588-B9F4-0CE3F4757CC0}"/>
              </a:ext>
            </a:extLst>
          </p:cNvPr>
          <p:cNvSpPr txBox="1"/>
          <p:nvPr/>
        </p:nvSpPr>
        <p:spPr>
          <a:xfrm>
            <a:off x="7885399" y="213285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2700"/>
                </a:solidFill>
              </a:rPr>
              <a:t>उप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</a:rPr>
              <a:t>शीर्षक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849A44DA-7E4A-424F-8BA1-088ECE964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7"/>
            <a:ext cx="839416" cy="404664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CC24B2FE-5E54-400C-9A59-7D0A9379367A}"/>
              </a:ext>
            </a:extLst>
          </p:cNvPr>
          <p:cNvSpPr txBox="1"/>
          <p:nvPr/>
        </p:nvSpPr>
        <p:spPr>
          <a:xfrm>
            <a:off x="1631504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2DCC71"/>
                </a:solidFill>
              </a:rPr>
              <a:t>उप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</a:rPr>
              <a:t>शीर्षक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CACA577-E0BB-4E31-A1E5-6568BCCC8030}"/>
              </a:ext>
            </a:extLst>
          </p:cNvPr>
          <p:cNvSpPr txBox="1"/>
          <p:nvPr/>
        </p:nvSpPr>
        <p:spPr>
          <a:xfrm>
            <a:off x="7320136" y="222815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F5765"/>
                </a:solidFill>
              </a:rPr>
              <a:t>उप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</a:rPr>
              <a:t>शीर्षक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6F0DB68-23BD-4C2F-81ED-8961D514A0A6}"/>
              </a:ext>
            </a:extLst>
          </p:cNvPr>
          <p:cNvSpPr txBox="1"/>
          <p:nvPr/>
        </p:nvSpPr>
        <p:spPr>
          <a:xfrm>
            <a:off x="8029415" y="38843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CC3D73"/>
                </a:solidFill>
              </a:rPr>
              <a:t>उप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</a:rPr>
              <a:t>शीर्षक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E62BED2-CEB4-4241-A1A1-AB19F095133E}"/>
              </a:ext>
            </a:extLst>
          </p:cNvPr>
          <p:cNvSpPr txBox="1"/>
          <p:nvPr/>
        </p:nvSpPr>
        <p:spPr>
          <a:xfrm>
            <a:off x="6877287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77E23"/>
                </a:solidFill>
              </a:rPr>
              <a:t>उप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</a:rPr>
              <a:t>शीर्षक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77E23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C3DF4023-FF33-4029-802F-F204AC668D5D}"/>
              </a:ext>
            </a:extLst>
          </p:cNvPr>
          <p:cNvSpPr txBox="1"/>
          <p:nvPr/>
        </p:nvSpPr>
        <p:spPr>
          <a:xfrm>
            <a:off x="2351584" y="52524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1C50F"/>
                </a:solidFill>
              </a:rPr>
              <a:t>उप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</a:rPr>
              <a:t>शीर्षक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E37DBC3-107E-41F6-B73B-94B6966E9D87}"/>
              </a:ext>
            </a:extLst>
          </p:cNvPr>
          <p:cNvSpPr txBox="1"/>
          <p:nvPr/>
        </p:nvSpPr>
        <p:spPr>
          <a:xfrm>
            <a:off x="2772831" y="184482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D80AF5F9-093C-4120-8127-54EA88C6A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7"/>
            <a:ext cx="839416" cy="404664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14" y="1129173"/>
            <a:ext cx="7447372" cy="583050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B8DA71D-6E65-40F7-B2F7-7AE38F8201BC}"/>
              </a:ext>
            </a:extLst>
          </p:cNvPr>
          <p:cNvSpPr txBox="1"/>
          <p:nvPr/>
        </p:nvSpPr>
        <p:spPr>
          <a:xfrm>
            <a:off x="4755406" y="19888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F12D61-5566-4601-B8F2-038D0D607B29}"/>
              </a:ext>
            </a:extLst>
          </p:cNvPr>
          <p:cNvSpPr txBox="1"/>
          <p:nvPr/>
        </p:nvSpPr>
        <p:spPr>
          <a:xfrm>
            <a:off x="4799856" y="3173161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ADF2310-C851-455E-8CF3-FD37A766FCCA}"/>
              </a:ext>
            </a:extLst>
          </p:cNvPr>
          <p:cNvSpPr txBox="1"/>
          <p:nvPr/>
        </p:nvSpPr>
        <p:spPr>
          <a:xfrm>
            <a:off x="4799856" y="4397297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DF9E62F-DB52-4194-B234-E7632433D3EC}"/>
              </a:ext>
            </a:extLst>
          </p:cNvPr>
          <p:cNvSpPr txBox="1"/>
          <p:nvPr/>
        </p:nvSpPr>
        <p:spPr>
          <a:xfrm>
            <a:off x="4755406" y="55892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D81BD928-1F01-4ABC-82FB-8472BA185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7"/>
            <a:ext cx="839416" cy="404664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6" y="1484783"/>
            <a:ext cx="9721080" cy="504056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6384453" y="2060847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1</a:t>
            </a:r>
            <a:endParaRPr lang="en-GB" sz="2000" b="1" dirty="0">
              <a:latin typeface="Sans-sarif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6433194" y="2812866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3</a:t>
            </a:r>
            <a:endParaRPr lang="en-GB" sz="2000" b="1" dirty="0">
              <a:latin typeface="Sans-sarif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6456040" y="3676962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5</a:t>
            </a:r>
            <a:endParaRPr lang="en-GB" sz="2000" b="1" dirty="0">
              <a:latin typeface="Sans-sarif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6456040" y="4616573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7</a:t>
            </a:r>
            <a:endParaRPr lang="en-GB" sz="2000" b="1" dirty="0">
              <a:latin typeface="Sans-sarif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749848" y="2528341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2</a:t>
            </a:r>
            <a:endParaRPr lang="en-GB" sz="2000" b="1" dirty="0">
              <a:latin typeface="Sans-sarif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719736" y="33204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4</a:t>
            </a:r>
            <a:endParaRPr lang="en-GB" sz="2000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719736" y="4184525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6</a:t>
            </a:r>
            <a:endParaRPr lang="en-GB" sz="2000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719736" y="51206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8</a:t>
            </a:r>
            <a:endParaRPr lang="en-GB" sz="2000" b="1" dirty="0">
              <a:latin typeface="Sans-sarif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155A0D8-B033-43D9-B709-2EC9AEAF8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7"/>
            <a:ext cx="839416" cy="404664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06" y="2492896"/>
            <a:ext cx="3571336" cy="485316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A5EF767-CCF2-4724-9DF7-20DF384D80B6}"/>
              </a:ext>
            </a:extLst>
          </p:cNvPr>
          <p:cNvSpPr txBox="1"/>
          <p:nvPr/>
        </p:nvSpPr>
        <p:spPr>
          <a:xfrm>
            <a:off x="3071664" y="2814725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0071BC"/>
                </a:solidFill>
              </a:rPr>
              <a:t>उप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</a:rPr>
              <a:t>शीर्षक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0071BC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AC4235C-9AD4-4FE2-814F-C2688EA235C7}"/>
              </a:ext>
            </a:extLst>
          </p:cNvPr>
          <p:cNvSpPr txBox="1"/>
          <p:nvPr/>
        </p:nvSpPr>
        <p:spPr>
          <a:xfrm>
            <a:off x="3575720" y="3861048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8CC63F"/>
                </a:solidFill>
              </a:rPr>
              <a:t>उप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</a:rPr>
              <a:t>शीर्षक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8CC63F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A9727FC-0590-49C0-9F64-293A2998C52C}"/>
              </a:ext>
            </a:extLst>
          </p:cNvPr>
          <p:cNvSpPr txBox="1"/>
          <p:nvPr/>
        </p:nvSpPr>
        <p:spPr>
          <a:xfrm>
            <a:off x="3224064" y="4869160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F7931E"/>
                </a:solidFill>
              </a:rPr>
              <a:t>उप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</a:rPr>
              <a:t>शीर्षक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F7931E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DCBCE077-8DDA-4BDF-901D-4A7D31281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7"/>
            <a:ext cx="839416" cy="404664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2406827"/>
            <a:ext cx="4311291" cy="419052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1836727" y="387990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4943872" y="1768383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8317447" y="387990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2207568" y="5536085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7741383" y="5608093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140FDD87-F63E-4FE4-B5DB-8C6D29B2D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7"/>
            <a:ext cx="839416" cy="404664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2484799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184752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7165319" y="177281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8184232" y="30202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7885399" y="41003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3A9F7EB6-A22B-4F05-8EE0-AEA13CFB1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7"/>
            <a:ext cx="839416" cy="404664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2844839" y="20841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7093311" y="20121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2063552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7885399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7165319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2772831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4A5AF776-701D-463D-8E05-DBA01B02E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7"/>
            <a:ext cx="839416" cy="404664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83" y="2063239"/>
            <a:ext cx="4042894" cy="40428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1487488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148748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1487488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8688288" y="5373216"/>
            <a:ext cx="2129922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8677487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8688288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1415480" y="1882609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1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1415480" y="3466785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DC6D1B"/>
                </a:solidFill>
              </a:rPr>
              <a:t>उप</a:t>
            </a:r>
            <a:r>
              <a:rPr lang="en-IN" sz="2400" b="1" dirty="0">
                <a:solidFill>
                  <a:srgbClr val="DC6D1B"/>
                </a:solidFill>
              </a:rPr>
              <a:t> </a:t>
            </a:r>
            <a:r>
              <a:rPr lang="hi-IN" sz="2400" b="1" dirty="0">
                <a:solidFill>
                  <a:srgbClr val="DC6D1B"/>
                </a:solidFill>
              </a:rPr>
              <a:t>शीर्षक</a:t>
            </a:r>
            <a:r>
              <a:rPr lang="en-US" sz="2400" b="1" dirty="0">
                <a:solidFill>
                  <a:srgbClr val="DC6D1B"/>
                </a:solidFill>
              </a:rPr>
              <a:t> 3</a:t>
            </a:r>
            <a:endParaRPr lang="en-GB" sz="24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1415480" y="4978953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BD042E"/>
                </a:solidFill>
              </a:rPr>
              <a:t>उप</a:t>
            </a:r>
            <a:r>
              <a:rPr lang="en-IN" sz="2400" b="1" dirty="0">
                <a:solidFill>
                  <a:srgbClr val="BD042E"/>
                </a:solidFill>
              </a:rPr>
              <a:t> </a:t>
            </a:r>
            <a:r>
              <a:rPr lang="hi-IN" sz="2400" b="1" dirty="0">
                <a:solidFill>
                  <a:srgbClr val="BD042E"/>
                </a:solidFill>
              </a:rPr>
              <a:t>शीर्षक</a:t>
            </a:r>
            <a:r>
              <a:rPr lang="en-US" sz="2400" b="1" dirty="0">
                <a:solidFill>
                  <a:srgbClr val="BD042E"/>
                </a:solidFill>
              </a:rPr>
              <a:t> 5</a:t>
            </a:r>
            <a:endParaRPr lang="en-GB" sz="24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8616701" y="1916832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70C0"/>
                </a:solidFill>
              </a:rPr>
              <a:t>उप</a:t>
            </a:r>
            <a:r>
              <a:rPr lang="en-IN" sz="2400" b="1" dirty="0">
                <a:solidFill>
                  <a:srgbClr val="0070C0"/>
                </a:solidFill>
              </a:rPr>
              <a:t> </a:t>
            </a:r>
            <a:r>
              <a:rPr lang="hi-IN" sz="2400" b="1" dirty="0">
                <a:solidFill>
                  <a:srgbClr val="0070C0"/>
                </a:solidFill>
              </a:rPr>
              <a:t>शीर्षक</a:t>
            </a:r>
            <a:r>
              <a:rPr lang="en-US" sz="2400" b="1" dirty="0">
                <a:solidFill>
                  <a:srgbClr val="0070C0"/>
                </a:solidFill>
              </a:rPr>
              <a:t> 2</a:t>
            </a:r>
            <a:endParaRPr lang="en-GB" sz="24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8616701" y="3466785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F06060"/>
                </a:solidFill>
              </a:rPr>
              <a:t>उप</a:t>
            </a:r>
            <a:r>
              <a:rPr lang="en-IN" sz="2400" b="1" dirty="0">
                <a:solidFill>
                  <a:srgbClr val="F06060"/>
                </a:solidFill>
              </a:rPr>
              <a:t> </a:t>
            </a:r>
            <a:r>
              <a:rPr lang="hi-IN" sz="2400" b="1" dirty="0">
                <a:solidFill>
                  <a:srgbClr val="F06060"/>
                </a:solidFill>
              </a:rPr>
              <a:t>शीर्षक</a:t>
            </a:r>
            <a:r>
              <a:rPr lang="en-US" sz="2400" b="1" dirty="0">
                <a:solidFill>
                  <a:srgbClr val="F06060"/>
                </a:solidFill>
              </a:rPr>
              <a:t> 4</a:t>
            </a:r>
            <a:endParaRPr lang="en-GB" sz="24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8616701" y="4978953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6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D8A8A4B0-F311-4630-97AF-DD4187CF0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7"/>
            <a:ext cx="839416" cy="404664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48" y="2002511"/>
            <a:ext cx="2953112" cy="414526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775520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764719" y="35242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764719" y="48204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949295" y="278092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960096" y="40770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7021303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B849B450-66B5-469F-B3A3-60BFA5874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7"/>
            <a:ext cx="839416" cy="404664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5015880" y="162880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1908735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8101423" y="335699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2412791" y="530120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7597367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9992E71F-A943-4B4E-8276-EBAFC2E59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7"/>
            <a:ext cx="839416" cy="404664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28237"/>
              </p:ext>
            </p:extLst>
          </p:nvPr>
        </p:nvGraphicFramePr>
        <p:xfrm>
          <a:off x="1487490" y="2335344"/>
          <a:ext cx="871296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5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62BDBD37-CC37-4B28-8BF1-2EF849DEF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7"/>
            <a:ext cx="839416" cy="404664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624" y="1988840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आपका</a:t>
            </a:r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धन्यवाद</a:t>
            </a:r>
            <a:r>
              <a:rPr lang="en-US" sz="5000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50131893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352584" y="6453337"/>
            <a:ext cx="839416" cy="404664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 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4284488792"/>
              </p:ext>
            </p:extLst>
          </p:nvPr>
        </p:nvGraphicFramePr>
        <p:xfrm>
          <a:off x="4223792" y="1741228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31084" y="3053166"/>
            <a:ext cx="312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6268" y="3054907"/>
            <a:ext cx="29115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81EA88CC-9A20-4397-ABD3-EA81A6973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7"/>
            <a:ext cx="839416" cy="404664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93794332"/>
              </p:ext>
            </p:extLst>
          </p:nvPr>
        </p:nvGraphicFramePr>
        <p:xfrm>
          <a:off x="1594532" y="2315943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948428DE-1FC2-4D25-871C-02D9AB2EC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7"/>
            <a:ext cx="839416" cy="404664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9495" y="2295210"/>
            <a:ext cx="180020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60" y="2376683"/>
            <a:ext cx="3627074" cy="363355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/>
              <a:t>शीर्षक का विवरण यहाँ लिखें </a:t>
            </a:r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1631504" y="266019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1631504" y="42443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1631504" y="57565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7885399" y="263691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7885399" y="42443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7885399" y="56845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7834139" y="2276872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1559496" y="3831431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1569443" y="5373216"/>
            <a:ext cx="1790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7834139" y="5343599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7834139" y="3831431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443D0CD2-82F0-4604-B69F-270E6E89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7"/>
            <a:ext cx="839416" cy="404664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18203326"/>
              </p:ext>
            </p:extLst>
          </p:nvPr>
        </p:nvGraphicFramePr>
        <p:xfrm>
          <a:off x="2311400" y="1945482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81E6EBC3-DC2E-4C0E-A4CE-86C080AD4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7"/>
            <a:ext cx="839416" cy="404664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68298367"/>
              </p:ext>
            </p:extLst>
          </p:nvPr>
        </p:nvGraphicFramePr>
        <p:xfrm>
          <a:off x="2511722" y="1916832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8542339A-42A4-46F5-B030-110317F59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7"/>
            <a:ext cx="839416" cy="404664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21003624"/>
              </p:ext>
            </p:extLst>
          </p:nvPr>
        </p:nvGraphicFramePr>
        <p:xfrm>
          <a:off x="1775520" y="1700808"/>
          <a:ext cx="8128000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169EEF60-BD5E-4480-BB6A-C8019F3B6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7"/>
            <a:ext cx="839416" cy="404664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2087</TotalTime>
  <Words>1178</Words>
  <Application>Microsoft Office PowerPoint</Application>
  <PresentationFormat>Widescreen</PresentationFormat>
  <Paragraphs>297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Calibre Medium</vt:lpstr>
      <vt:lpstr>Calibri</vt:lpstr>
      <vt:lpstr>Calibri Light</vt:lpstr>
      <vt:lpstr>Georgia</vt:lpstr>
      <vt:lpstr>HK Grotesk</vt:lpstr>
      <vt:lpstr>HK Grotesk Regular</vt:lpstr>
      <vt:lpstr>Lato Light</vt:lpstr>
      <vt:lpstr>Mangal</vt:lpstr>
      <vt:lpstr>Open Sans Light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278</cp:revision>
  <dcterms:created xsi:type="dcterms:W3CDTF">2021-06-21T15:58:00Z</dcterms:created>
  <dcterms:modified xsi:type="dcterms:W3CDTF">2022-08-26T08:23:37Z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