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86" r:id="rId5"/>
    <p:sldId id="287" r:id="rId6"/>
    <p:sldId id="258" r:id="rId7"/>
    <p:sldId id="262" r:id="rId8"/>
    <p:sldId id="260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733702"/>
    <a:srgbClr val="BFB304"/>
    <a:srgbClr val="F20544"/>
    <a:srgbClr val="40B7C9"/>
    <a:srgbClr val="024059"/>
    <a:srgbClr val="39A7B7"/>
    <a:srgbClr val="70AD47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 snapToObjects="1">
      <p:cViewPr varScale="1">
        <p:scale>
          <a:sx n="95" d="100"/>
          <a:sy n="9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9-494B-B033-FFAC6739C6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9-494B-B033-FFAC6739C6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9-494B-B033-FFAC6739C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1553115256566087"/>
          <c:y val="0.79912628068771985"/>
          <c:w val="7.2388310521587493E-2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97-4B01-9302-5DA0F3DB1D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97-4B01-9302-5DA0F3DB1D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97-4B01-9302-5DA0F3DB1D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97-4B01-9302-5DA0F3DB1D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97-4B01-9302-5DA0F3DB1D5D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97-4B01-9302-5DA0F3DB1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7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5A-489A-8E22-489C5B2A80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5A-489A-8E22-489C5B2A80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5A-489A-8E22-489C5B2A8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>
        <cx:txData>
          <cx:v>Chart Title</cx:v>
        </cx:txData>
      </cx:tx>
      <cx:txPr>
        <a:bodyPr vertOverflow="overflow" horzOverflow="overflow" wrap="square" lIns="0" tIns="0" rIns="0" bIns="0"/>
        <a:lstStyle/>
        <a:p>
          <a:pPr algn="ctr" rtl="0">
            <a:defRPr sz="1862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r>
            <a:rPr lang="en-IN">
              <a:solidFill>
                <a:schemeClr val="bg1"/>
              </a:solidFill>
            </a:rPr>
            <a:t>Chart Title</a:t>
          </a:r>
        </a:p>
      </cx:txPr>
    </cx:title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197" b="0" i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IN">
                  <a:solidFill>
                    <a:schemeClr val="bg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1197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IN">
              <a:solidFill>
                <a:schemeClr val="bg1"/>
              </a:solidFill>
            </a:endParaRPr>
          </a:p>
        </cx:txPr>
      </cx:axis>
    </cx:plotArea>
    <cx:legend pos="t" align="ctr" overlay="0">
      <cx:txPr>
        <a:bodyPr vertOverflow="overflow" horzOverflow="overflow" wrap="square" lIns="0" tIns="0" rIns="0" bIns="0"/>
        <a:lstStyle/>
        <a:p>
          <a:pPr algn="ctr" rtl="0">
            <a:defRPr sz="1197" b="0" i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IN">
            <a:solidFill>
              <a:schemeClr val="bg1"/>
            </a:solidFill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b="1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b="1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b="1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400" b="0"/>
            <a:t>उप</a:t>
          </a:r>
          <a:r>
            <a:rPr lang="en-IN" sz="1400" b="0"/>
            <a:t> </a:t>
          </a:r>
          <a:r>
            <a:rPr lang="hi-IN" sz="1400" b="0"/>
            <a:t>शीर्षक</a:t>
          </a:r>
          <a:endParaRPr lang="en-IN" sz="1400" dirty="0"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349BD8C2-F5AF-485E-88BA-57E597595954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389B2281-0B46-4EB9-A62B-9316C781EC97}" type="parTrans" cxnId="{03813C13-1B48-4E1F-A5E0-0AB3391FA861}">
      <dgm:prSet/>
      <dgm:spPr/>
      <dgm:t>
        <a:bodyPr/>
        <a:lstStyle/>
        <a:p>
          <a:endParaRPr lang="en-IN"/>
        </a:p>
      </dgm:t>
    </dgm:pt>
    <dgm:pt modelId="{AAFB147D-0224-4655-8611-28B8566AF009}" type="sibTrans" cxnId="{03813C13-1B48-4E1F-A5E0-0AB3391FA861}">
      <dgm:prSet/>
      <dgm:spPr/>
      <dgm:t>
        <a:bodyPr/>
        <a:lstStyle/>
        <a:p>
          <a:endParaRPr lang="en-IN"/>
        </a:p>
      </dgm:t>
    </dgm:pt>
    <dgm:pt modelId="{ED759997-C777-4849-AD15-59A7E3B14CDD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6CB11910-1FDD-4A2B-862C-053845E9CB61}" type="parTrans" cxnId="{76583F51-4A81-466D-8BE6-D23DB39523DA}">
      <dgm:prSet/>
      <dgm:spPr/>
      <dgm:t>
        <a:bodyPr/>
        <a:lstStyle/>
        <a:p>
          <a:endParaRPr lang="en-IN"/>
        </a:p>
      </dgm:t>
    </dgm:pt>
    <dgm:pt modelId="{877C4D13-958F-4F10-8CFE-C1C06C38A5A2}" type="sibTrans" cxnId="{76583F51-4A81-466D-8BE6-D23DB39523DA}">
      <dgm:prSet/>
      <dgm:spPr/>
      <dgm:t>
        <a:bodyPr/>
        <a:lstStyle/>
        <a:p>
          <a:endParaRPr lang="en-IN"/>
        </a:p>
      </dgm:t>
    </dgm:pt>
    <dgm:pt modelId="{2966F332-84CF-4910-BC2B-2E5015FDAB04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latin typeface="Calibre Medium" panose="020B0603030202060203"/>
          </a:endParaRPr>
        </a:p>
      </dgm:t>
    </dgm:pt>
    <dgm:pt modelId="{0F76E99C-3C0A-47CE-9FF2-41732CCD3A83}" type="parTrans" cxnId="{89367978-0549-435C-AAB0-DF659687F30C}">
      <dgm:prSet/>
      <dgm:spPr/>
      <dgm:t>
        <a:bodyPr/>
        <a:lstStyle/>
        <a:p>
          <a:endParaRPr lang="en-IN"/>
        </a:p>
      </dgm:t>
    </dgm:pt>
    <dgm:pt modelId="{38F4845A-1EC3-44C4-8F58-52F4723E856E}" type="sibTrans" cxnId="{89367978-0549-435C-AAB0-DF659687F30C}">
      <dgm:prSet/>
      <dgm:spPr/>
      <dgm:t>
        <a:bodyPr/>
        <a:lstStyle/>
        <a:p>
          <a:endParaRPr lang="en-IN"/>
        </a:p>
      </dgm:t>
    </dgm:pt>
    <dgm:pt modelId="{42176444-1031-479D-8831-BE704FAA14B7}">
      <dgm:prSet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1902E077-BB7C-4005-A25C-490185149BE0}" type="parTrans" cxnId="{7FA16EA0-0384-4669-BA8C-30D9B0AE4061}">
      <dgm:prSet/>
      <dgm:spPr/>
      <dgm:t>
        <a:bodyPr/>
        <a:lstStyle/>
        <a:p>
          <a:endParaRPr lang="en-IN"/>
        </a:p>
      </dgm:t>
    </dgm:pt>
    <dgm:pt modelId="{AA49D8BF-56BA-4887-BF8D-82B9A5EDFFF0}" type="sibTrans" cxnId="{7FA16EA0-0384-4669-BA8C-30D9B0AE4061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03813C13-1B48-4E1F-A5E0-0AB3391FA861}" srcId="{9307FA3C-8F52-44C2-A9A7-E7556CE9181A}" destId="{349BD8C2-F5AF-485E-88BA-57E597595954}" srcOrd="1" destOrd="0" parTransId="{389B2281-0B46-4EB9-A62B-9316C781EC97}" sibTransId="{AAFB147D-0224-4655-8611-28B8566AF009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8ECF630-B9A9-452A-9B47-6276C41D02A2}" type="presOf" srcId="{ED759997-C777-4849-AD15-59A7E3B14CDD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1669A41-81A2-4294-8EE9-5315D278FB7A}" type="presOf" srcId="{349BD8C2-F5AF-485E-88BA-57E597595954}" destId="{731D5D6D-878D-4D1C-9011-948821DA935C}" srcOrd="0" destOrd="1" presId="urn:microsoft.com/office/officeart/2005/8/layout/chevron2"/>
    <dgm:cxn modelId="{76583F51-4A81-466D-8BE6-D23DB39523DA}" srcId="{84030F97-8894-4F20-A626-BD216FDD7C02}" destId="{ED759997-C777-4849-AD15-59A7E3B14CDD}" srcOrd="1" destOrd="0" parTransId="{6CB11910-1FDD-4A2B-862C-053845E9CB61}" sibTransId="{877C4D13-958F-4F10-8CFE-C1C06C38A5A2}"/>
    <dgm:cxn modelId="{89367978-0549-435C-AAB0-DF659687F30C}" srcId="{F38080A5-16FC-4AB8-90CE-E1E09102042F}" destId="{2966F332-84CF-4910-BC2B-2E5015FDAB04}" srcOrd="1" destOrd="0" parTransId="{0F76E99C-3C0A-47CE-9FF2-41732CCD3A83}" sibTransId="{38F4845A-1EC3-44C4-8F58-52F4723E856E}"/>
    <dgm:cxn modelId="{1C258178-4CAE-47DC-B71B-EA626839CC6A}" type="presOf" srcId="{42176444-1031-479D-8831-BE704FAA14B7}" destId="{DD5FC878-2687-4682-B67A-BC7895E20F7F}" srcOrd="0" destOrd="1" presId="urn:microsoft.com/office/officeart/2005/8/layout/chevron2"/>
    <dgm:cxn modelId="{5C7E837B-FBF4-482D-97C6-0FE02E9EE27D}" type="presOf" srcId="{2966F332-84CF-4910-BC2B-2E5015FDAB04}" destId="{FE01367D-82EA-4EE6-88E3-09A514F610B2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FA16EA0-0384-4669-BA8C-30D9B0AE4061}" srcId="{B5FDB853-9A13-49E2-AD5E-9FBF55402D10}" destId="{42176444-1031-479D-8831-BE704FAA14B7}" srcOrd="1" destOrd="0" parTransId="{1902E077-BB7C-4005-A25C-490185149BE0}" sibTransId="{AA49D8BF-56BA-4887-BF8D-82B9A5EDFFF0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F8B2DA62-CCF7-4FD9-B380-8229A812721A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01 </a:t>
          </a:r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02 </a:t>
          </a:r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03 </a:t>
          </a:r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/>
      <dgm:t>
        <a:bodyPr/>
        <a:lstStyle/>
        <a:p>
          <a:r>
            <a:rPr lang="hi-IN" sz="3200" dirty="0"/>
            <a:t>उप</a:t>
          </a:r>
          <a:r>
            <a:rPr lang="en-IN" sz="3200" dirty="0"/>
            <a:t> </a:t>
          </a:r>
          <a:r>
            <a:rPr lang="hi-IN" sz="3200" dirty="0"/>
            <a:t>शीर्षक</a:t>
          </a:r>
          <a:r>
            <a:rPr lang="en-IN" sz="3200" dirty="0"/>
            <a:t> 04 </a:t>
          </a:r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/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1 </a:t>
          </a:r>
          <a:endParaRPr lang="en-IN" sz="2400" dirty="0"/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2</a:t>
          </a:r>
          <a:endParaRPr lang="en-IN" sz="2400" dirty="0"/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3</a:t>
          </a:r>
          <a:endParaRPr lang="en-IN" sz="2400" dirty="0"/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/>
      <dgm:t>
        <a:bodyPr/>
        <a:lstStyle/>
        <a:p>
          <a:r>
            <a:rPr lang="hi-IN" sz="2400"/>
            <a:t>उप</a:t>
          </a:r>
          <a:r>
            <a:rPr lang="en-IN" sz="2400"/>
            <a:t> </a:t>
          </a:r>
          <a:r>
            <a:rPr lang="hi-IN" sz="2400"/>
            <a:t>शीर्षक</a:t>
          </a:r>
          <a:r>
            <a:rPr lang="en-IN" sz="2400"/>
            <a:t> 4</a:t>
          </a:r>
          <a:endParaRPr lang="en-IN" sz="2400" dirty="0"/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IN" sz="1800"/>
            <a:t> </a:t>
          </a:r>
          <a:r>
            <a:rPr lang="hi-IN" sz="18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</dgm:pt>
  </dgm:ptLst>
  <dgm:cxnLst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01 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02 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IN" sz="2200" dirty="0"/>
            <a:t> 03 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bg1">
                <a:lumMod val="85000"/>
              </a:schemeClr>
            </a:solidFill>
          </a:endParaRPr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IN" sz="1800" dirty="0"/>
            <a:t> </a:t>
          </a:r>
          <a:endParaRPr lang="en-IN" sz="18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bg1">
                <a:lumMod val="85000"/>
              </a:schemeClr>
            </a:solidFill>
          </a:endParaRPr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/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1 </a:t>
          </a:r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/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/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2 </a:t>
          </a:r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/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/>
      <dgm:t>
        <a:bodyPr/>
        <a:lstStyle/>
        <a:p>
          <a:r>
            <a:rPr lang="hi-IN" sz="2400" dirty="0"/>
            <a:t>उप</a:t>
          </a:r>
          <a:r>
            <a:rPr lang="en-IN" sz="2400" dirty="0"/>
            <a:t> </a:t>
          </a:r>
          <a:r>
            <a:rPr lang="hi-IN" sz="2400" dirty="0"/>
            <a:t>शीर्षक</a:t>
          </a:r>
          <a:r>
            <a:rPr lang="en-IN" sz="2400" dirty="0"/>
            <a:t> 3 </a:t>
          </a:r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7F9F9797-4402-44A7-8298-E7C30C2C5B8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8FAE0D68-850D-4137-99AD-479128E94B75}" type="parTrans" cxnId="{E4E4E3D9-A1F7-4796-B4CF-ED9561E4C67B}">
      <dgm:prSet/>
      <dgm:spPr/>
      <dgm:t>
        <a:bodyPr/>
        <a:lstStyle/>
        <a:p>
          <a:endParaRPr lang="en-IN"/>
        </a:p>
      </dgm:t>
    </dgm:pt>
    <dgm:pt modelId="{2189037D-85AB-4017-A2AD-61D2D7F73A7C}" type="sibTrans" cxnId="{E4E4E3D9-A1F7-4796-B4CF-ED9561E4C67B}">
      <dgm:prSet/>
      <dgm:spPr/>
      <dgm:t>
        <a:bodyPr/>
        <a:lstStyle/>
        <a:p>
          <a:endParaRPr lang="en-IN"/>
        </a:p>
      </dgm:t>
    </dgm:pt>
    <dgm:pt modelId="{44B8AB04-4CB9-498A-AB1D-989E4B5BD6B4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B4E4280-367E-4D96-93AF-66A3B3B47F32}" type="parTrans" cxnId="{BE421BD9-19CA-455E-BE9E-650CF3F55E58}">
      <dgm:prSet/>
      <dgm:spPr/>
      <dgm:t>
        <a:bodyPr/>
        <a:lstStyle/>
        <a:p>
          <a:endParaRPr lang="en-IN"/>
        </a:p>
      </dgm:t>
    </dgm:pt>
    <dgm:pt modelId="{CDB0D044-908B-4B65-B00A-6177CE32AB46}" type="sibTrans" cxnId="{BE421BD9-19CA-455E-BE9E-650CF3F55E58}">
      <dgm:prSet/>
      <dgm:spPr/>
      <dgm:t>
        <a:bodyPr/>
        <a:lstStyle/>
        <a:p>
          <a:endParaRPr lang="en-IN"/>
        </a:p>
      </dgm:t>
    </dgm:pt>
    <dgm:pt modelId="{6572DF3C-F2E4-461C-8F53-62C84E1EDC25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F8B7B420-7270-424E-9175-34A8250F6269}" type="parTrans" cxnId="{D61C88A1-4D81-434B-B43D-7028FCAA8F78}">
      <dgm:prSet/>
      <dgm:spPr/>
      <dgm:t>
        <a:bodyPr/>
        <a:lstStyle/>
        <a:p>
          <a:endParaRPr lang="en-IN"/>
        </a:p>
      </dgm:t>
    </dgm:pt>
    <dgm:pt modelId="{5144D175-E4B2-4BA6-B27B-DFF4393E5F26}" type="sibTrans" cxnId="{D61C88A1-4D81-434B-B43D-7028FCAA8F78}">
      <dgm:prSet/>
      <dgm:spPr/>
      <dgm:t>
        <a:bodyPr/>
        <a:lstStyle/>
        <a:p>
          <a:endParaRPr lang="en-IN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7802FC05-0FC9-4F9D-A995-EC63AAE664B4}" type="presOf" srcId="{7F9F9797-4402-44A7-8298-E7C30C2C5B83}" destId="{96BB61D5-BD14-4682-97A2-1BFC3546DDF7}" srcOrd="0" destOrd="1" presId="urn:microsoft.com/office/officeart/2005/8/layout/hProcess4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71765208-9F28-42E4-B85A-A534B864F15F}" type="presOf" srcId="{7F9F9797-4402-44A7-8298-E7C30C2C5B83}" destId="{7813EB13-0A2A-4D32-A869-63873122BA41}" srcOrd="1" destOrd="1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4AA8B02F-3FC3-42DE-8F23-9E8495746B66}" srcId="{97CDBC65-212E-4C94-B525-88938FDB2B75}" destId="{67BBCD99-8BD2-4359-8C00-A7B2B4092B49}" srcOrd="0" destOrd="0" parTransId="{90A61045-A9DE-4572-AF53-912C28476F87}" sibTransId="{2726A78A-BFA2-4CAB-8A0E-FE7D872F8FD4}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2DE10053-4547-40DD-870D-93096D4DF0F4}" type="presOf" srcId="{44B8AB04-4CB9-498A-AB1D-989E4B5BD6B4}" destId="{AA3E1A66-C1E7-4956-8157-40D370652A57}" srcOrd="0" destOrd="1" presId="urn:microsoft.com/office/officeart/2005/8/layout/hProcess4"/>
    <dgm:cxn modelId="{968AA976-6E1E-4F70-B5DB-D1780072E1A2}" type="presOf" srcId="{6572DF3C-F2E4-461C-8F53-62C84E1EDC25}" destId="{12267E0E-039A-44F8-87FB-C8B2D7DC654C}" srcOrd="1" destOrd="1" presId="urn:microsoft.com/office/officeart/2005/8/layout/hProcess4"/>
    <dgm:cxn modelId="{12B1397E-B5BD-4320-AF4B-1ECA8B78C3F4}" type="presOf" srcId="{6572DF3C-F2E4-461C-8F53-62C84E1EDC25}" destId="{367A2017-A989-4605-A7F4-F8FB12932AA7}" srcOrd="0" destOrd="1" presId="urn:microsoft.com/office/officeart/2005/8/layout/hProcess4"/>
    <dgm:cxn modelId="{D61C88A1-4D81-434B-B43D-7028FCAA8F78}" srcId="{8399D9C9-063B-441D-9FA8-228AABA3AF80}" destId="{6572DF3C-F2E4-461C-8F53-62C84E1EDC25}" srcOrd="1" destOrd="0" parTransId="{F8B7B420-7270-424E-9175-34A8250F6269}" sibTransId="{5144D175-E4B2-4BA6-B27B-DFF4393E5F2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15F00BC7-9054-4637-9D01-520571E3FEB8}" type="presOf" srcId="{67BBCD99-8BD2-4359-8C00-A7B2B4092B49}" destId="{341677DB-360C-4692-9063-7BE08CF2A316}" srcOrd="1" destOrd="0" presId="urn:microsoft.com/office/officeart/2005/8/layout/hProcess4"/>
    <dgm:cxn modelId="{07C2BDD4-EB7A-4560-B160-78E9A83370AC}" type="presOf" srcId="{67BBCD99-8BD2-4359-8C00-A7B2B4092B49}" destId="{AA3E1A66-C1E7-4956-8157-40D370652A57}" srcOrd="0" destOrd="0" presId="urn:microsoft.com/office/officeart/2005/8/layout/hProcess4"/>
    <dgm:cxn modelId="{BE421BD9-19CA-455E-BE9E-650CF3F55E58}" srcId="{97CDBC65-212E-4C94-B525-88938FDB2B75}" destId="{44B8AB04-4CB9-498A-AB1D-989E4B5BD6B4}" srcOrd="1" destOrd="0" parTransId="{FB4E4280-367E-4D96-93AF-66A3B3B47F32}" sibTransId="{CDB0D044-908B-4B65-B00A-6177CE32AB46}"/>
    <dgm:cxn modelId="{E4E4E3D9-A1F7-4796-B4CF-ED9561E4C67B}" srcId="{71ABD2C4-DA9C-45EF-9406-A0EA24AF5E57}" destId="{7F9F9797-4402-44A7-8298-E7C30C2C5B83}" srcOrd="1" destOrd="0" parTransId="{8FAE0D68-850D-4137-99AD-479128E94B75}" sibTransId="{2189037D-85AB-4017-A2AD-61D2D7F73A7C}"/>
    <dgm:cxn modelId="{C21F19DA-8F73-449E-A9AF-DA644DC46540}" type="presOf" srcId="{44B8AB04-4CB9-498A-AB1D-989E4B5BD6B4}" destId="{341677DB-360C-4692-9063-7BE08CF2A316}" srcOrd="1" destOrd="1" presId="urn:microsoft.com/office/officeart/2005/8/layout/hProcess4"/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800" b="0"/>
            <a:t>उप</a:t>
          </a:r>
          <a:r>
            <a:rPr lang="en-IN" sz="2800" b="0"/>
            <a:t> </a:t>
          </a:r>
          <a:r>
            <a:rPr lang="hi-IN" sz="2800" b="0"/>
            <a:t>शीर्षक</a:t>
          </a:r>
          <a:r>
            <a:rPr lang="en-IN" sz="2800" b="0"/>
            <a:t> </a:t>
          </a:r>
          <a:r>
            <a:rPr lang="hi-IN" sz="2800" b="0"/>
            <a:t>एक</a:t>
          </a:r>
          <a:endParaRPr lang="en-IN" sz="2800" dirty="0"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800" b="0"/>
            <a:t>उप</a:t>
          </a:r>
          <a:r>
            <a:rPr lang="en-IN" sz="2800" b="0"/>
            <a:t> </a:t>
          </a:r>
          <a:r>
            <a:rPr lang="hi-IN" sz="2800" b="0"/>
            <a:t>शीर्षक</a:t>
          </a:r>
          <a:r>
            <a:rPr lang="en-IN" sz="2800" b="0"/>
            <a:t> </a:t>
          </a:r>
          <a:r>
            <a:rPr lang="hi-IN" sz="2800" b="0"/>
            <a:t>दो</a:t>
          </a:r>
          <a:endParaRPr lang="en-IN" sz="2800" dirty="0"/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800" b="0"/>
            <a:t>उप</a:t>
          </a:r>
          <a:r>
            <a:rPr lang="en-IN" sz="2800" b="0"/>
            <a:t> </a:t>
          </a:r>
          <a:r>
            <a:rPr lang="hi-IN" sz="2800" b="0"/>
            <a:t>शीर्षक</a:t>
          </a:r>
          <a:r>
            <a:rPr lang="en-IN" sz="2800" b="0"/>
            <a:t> </a:t>
          </a:r>
          <a:r>
            <a:rPr lang="hi-IN" sz="2800" b="0"/>
            <a:t>तीन</a:t>
          </a:r>
          <a:endParaRPr lang="en-IN" sz="2800" dirty="0"/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CEF0058B-84F2-47D3-AC77-20B97F358EF1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7AA9DBD-E8CA-4256-9D23-AF6C4D580B93}" type="parTrans" cxnId="{71A42ABF-1F9E-4686-BF8C-7441C02E8D05}">
      <dgm:prSet/>
      <dgm:spPr/>
      <dgm:t>
        <a:bodyPr/>
        <a:lstStyle/>
        <a:p>
          <a:endParaRPr lang="en-IN"/>
        </a:p>
      </dgm:t>
    </dgm:pt>
    <dgm:pt modelId="{28247AF1-D249-416E-949F-A05C1CC35DAD}" type="sibTrans" cxnId="{71A42ABF-1F9E-4686-BF8C-7441C02E8D05}">
      <dgm:prSet/>
      <dgm:spPr/>
      <dgm:t>
        <a:bodyPr/>
        <a:lstStyle/>
        <a:p>
          <a:endParaRPr lang="en-IN"/>
        </a:p>
      </dgm:t>
    </dgm:pt>
    <dgm:pt modelId="{2CA5CD41-8B74-4C6D-A7E6-661C5E8907AD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E3FD2F1-2ED4-457F-BEE3-30195FAFEF8D}" type="parTrans" cxnId="{7C92ECDB-9F79-4269-8E8E-ADEB2AA2E989}">
      <dgm:prSet/>
      <dgm:spPr/>
      <dgm:t>
        <a:bodyPr/>
        <a:lstStyle/>
        <a:p>
          <a:endParaRPr lang="en-IN"/>
        </a:p>
      </dgm:t>
    </dgm:pt>
    <dgm:pt modelId="{FB79BE0A-AD38-45A1-8FD8-EE02BAD92211}" type="sibTrans" cxnId="{7C92ECDB-9F79-4269-8E8E-ADEB2AA2E989}">
      <dgm:prSet/>
      <dgm:spPr/>
      <dgm:t>
        <a:bodyPr/>
        <a:lstStyle/>
        <a:p>
          <a:endParaRPr lang="en-IN"/>
        </a:p>
      </dgm:t>
    </dgm:pt>
    <dgm:pt modelId="{20A91486-1068-4CC5-B5F3-14801BAC4A2C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C9AD34-35E0-411D-9E8B-B35EA128B928}" type="parTrans" cxnId="{0F0452D6-583B-49E5-BF5D-942796C620AD}">
      <dgm:prSet/>
      <dgm:spPr/>
      <dgm:t>
        <a:bodyPr/>
        <a:lstStyle/>
        <a:p>
          <a:endParaRPr lang="en-IN"/>
        </a:p>
      </dgm:t>
    </dgm:pt>
    <dgm:pt modelId="{B9A9F783-019B-40B1-8248-D47DBEA833A5}" type="sibTrans" cxnId="{0F0452D6-583B-49E5-BF5D-942796C620AD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0B37AB24-3F36-439F-A70F-D960BC9C5F2B}" type="presOf" srcId="{2CA5CD41-8B74-4C6D-A7E6-661C5E8907AD}" destId="{E4A2CD1B-0491-4420-A78C-F237452EA418}" srcOrd="0" destOrd="1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9F21D32A-0D13-4C63-B7FD-2C57B8ED3A16}" type="presOf" srcId="{20A91486-1068-4CC5-B5F3-14801BAC4A2C}" destId="{21E9002D-89D5-4B51-8F31-35D43D10B2F9}" srcOrd="0" destOrd="1" presId="urn:microsoft.com/office/officeart/2005/8/layout/target3"/>
    <dgm:cxn modelId="{D80C8A39-7638-4790-9E23-B640C7151223}" type="presOf" srcId="{CEF0058B-84F2-47D3-AC77-20B97F358EF1}" destId="{790CCD6C-E472-45BF-873D-CC7592617ABD}" srcOrd="0" destOrd="1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1A42ABF-1F9E-4686-BF8C-7441C02E8D05}" srcId="{ADCF7EBD-163B-458D-BD4B-E5F62D6BF1FE}" destId="{CEF0058B-84F2-47D3-AC77-20B97F358EF1}" srcOrd="1" destOrd="0" parTransId="{57AA9DBD-E8CA-4256-9D23-AF6C4D580B93}" sibTransId="{28247AF1-D249-416E-949F-A05C1CC35DAD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0F0452D6-583B-49E5-BF5D-942796C620AD}" srcId="{0C84981B-5C30-4CCB-B8A9-A039E0E4F44B}" destId="{20A91486-1068-4CC5-B5F3-14801BAC4A2C}" srcOrd="1" destOrd="0" parTransId="{56C9AD34-35E0-411D-9E8B-B35EA128B928}" sibTransId="{B9A9F783-019B-40B1-8248-D47DBEA833A5}"/>
    <dgm:cxn modelId="{7C92ECDB-9F79-4269-8E8E-ADEB2AA2E989}" srcId="{6971A873-0FD3-46A0-A8A9-B54A1CE51C0E}" destId="{2CA5CD41-8B74-4C6D-A7E6-661C5E8907AD}" srcOrd="1" destOrd="0" parTransId="{4E3FD2F1-2ED4-457F-BEE3-30195FAFEF8D}" sibTransId="{FB79BE0A-AD38-45A1-8FD8-EE02BAD92211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एक</a:t>
          </a:r>
          <a:r>
            <a:rPr lang="en-IN" sz="2400" b="0"/>
            <a:t> </a:t>
          </a:r>
          <a:endParaRPr lang="en-IN" sz="24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दो</a:t>
          </a:r>
          <a:r>
            <a:rPr lang="en-IN" sz="2400" b="0"/>
            <a:t> </a:t>
          </a:r>
          <a:endParaRPr lang="en-IN" sz="24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तीन</a:t>
          </a:r>
          <a:r>
            <a:rPr lang="en-IN" sz="2400" b="0"/>
            <a:t> </a:t>
          </a:r>
          <a:endParaRPr lang="en-IN" sz="24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pPr algn="l"/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एक</a:t>
          </a:r>
          <a:r>
            <a:rPr lang="en-IN" sz="2400" b="0"/>
            <a:t> </a:t>
          </a:r>
          <a:endParaRPr lang="en-IN" sz="2400" dirty="0"/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दो</a:t>
          </a:r>
          <a:r>
            <a:rPr lang="en-IN" sz="2400" b="0"/>
            <a:t> </a:t>
          </a:r>
          <a:endParaRPr lang="en-IN" sz="2400" dirty="0"/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/>
            <a:t>उप</a:t>
          </a:r>
          <a:r>
            <a:rPr lang="en-IN" sz="2400" b="0"/>
            <a:t> </a:t>
          </a:r>
          <a:r>
            <a:rPr lang="hi-IN" sz="2400" b="0"/>
            <a:t>शीर्षक</a:t>
          </a:r>
          <a:r>
            <a:rPr lang="en-IN" sz="2400" b="0"/>
            <a:t> </a:t>
          </a:r>
          <a:r>
            <a:rPr lang="hi-IN" sz="2400" b="0"/>
            <a:t>तीन</a:t>
          </a:r>
          <a:r>
            <a:rPr lang="en-IN" sz="2400" b="0"/>
            <a:t> </a:t>
          </a:r>
          <a:endParaRPr lang="en-IN" sz="2400" dirty="0"/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/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/>
            <a:t>उप</a:t>
          </a:r>
          <a:r>
            <a:rPr lang="en-IN" b="0"/>
            <a:t> </a:t>
          </a:r>
          <a:r>
            <a:rPr lang="hi-IN" b="0"/>
            <a:t>शीर्षक</a:t>
          </a:r>
          <a:r>
            <a:rPr lang="en-IN" b="0"/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2200" b="0"/>
            <a:t>उप</a:t>
          </a:r>
          <a:r>
            <a:rPr lang="en-IN" sz="2200" b="0"/>
            <a:t> </a:t>
          </a:r>
          <a:r>
            <a:rPr lang="hi-IN" sz="2200" b="0"/>
            <a:t>शीर्षक</a:t>
          </a:r>
          <a:r>
            <a:rPr lang="en-IN" sz="2200" b="0"/>
            <a:t> </a:t>
          </a:r>
          <a:endParaRPr lang="en-IN" sz="22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 1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2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3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4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dirty="0">
              <a:solidFill>
                <a:schemeClr val="bg1">
                  <a:lumMod val="85000"/>
                </a:schemeClr>
              </a:solidFill>
            </a:rPr>
            <a:t> 5</a:t>
          </a:r>
          <a:endParaRPr lang="en-IN" sz="1400" dirty="0">
            <a:solidFill>
              <a:schemeClr val="bg1">
                <a:lumMod val="85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/>
            <a:t>उप</a:t>
          </a:r>
          <a:r>
            <a:rPr lang="en-IN" sz="2400" b="1"/>
            <a:t> </a:t>
          </a:r>
          <a:r>
            <a:rPr lang="hi-IN" sz="2400" b="1"/>
            <a:t>शीर्षक</a:t>
          </a:r>
          <a:endParaRPr lang="en-IN" sz="2400" b="1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2245" custLinFactNeighborY="2838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419" custLinFactNeighborY="5126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627" y="180627"/>
          <a:ext cx="1204180" cy="8429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b="1" kern="1200" dirty="0"/>
        </a:p>
      </dsp:txBody>
      <dsp:txXfrm rot="-5400000">
        <a:off x="0" y="421463"/>
        <a:ext cx="842926" cy="361254"/>
      </dsp:txXfrm>
    </dsp:sp>
    <dsp:sp modelId="{731D5D6D-878D-4D1C-9011-948821DA935C}">
      <dsp:nvSpPr>
        <dsp:cNvPr id="0" name=""/>
        <dsp:cNvSpPr/>
      </dsp:nvSpPr>
      <dsp:spPr>
        <a:xfrm rot="5400000">
          <a:off x="3913526" y="-3065354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42927" y="43454"/>
        <a:ext cx="6885708" cy="706299"/>
      </dsp:txXfrm>
    </dsp:sp>
    <dsp:sp modelId="{5CD05B77-AEFD-46A7-B62C-26F633D25DFB}">
      <dsp:nvSpPr>
        <dsp:cNvPr id="0" name=""/>
        <dsp:cNvSpPr/>
      </dsp:nvSpPr>
      <dsp:spPr>
        <a:xfrm rot="5400000">
          <a:off x="-180627" y="1242342"/>
          <a:ext cx="1204180" cy="84292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b="1" kern="1200" dirty="0"/>
        </a:p>
      </dsp:txBody>
      <dsp:txXfrm rot="-5400000">
        <a:off x="0" y="1483178"/>
        <a:ext cx="842926" cy="361254"/>
      </dsp:txXfrm>
    </dsp:sp>
    <dsp:sp modelId="{4FAA980D-5EDF-401F-84C5-5CF9D3F6A57E}">
      <dsp:nvSpPr>
        <dsp:cNvPr id="0" name=""/>
        <dsp:cNvSpPr/>
      </dsp:nvSpPr>
      <dsp:spPr>
        <a:xfrm rot="5400000">
          <a:off x="3913526" y="-2008885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42927" y="1099923"/>
        <a:ext cx="6885708" cy="706299"/>
      </dsp:txXfrm>
    </dsp:sp>
    <dsp:sp modelId="{313E32C9-A8BA-42C7-BBBC-0BE2CC40B017}">
      <dsp:nvSpPr>
        <dsp:cNvPr id="0" name=""/>
        <dsp:cNvSpPr/>
      </dsp:nvSpPr>
      <dsp:spPr>
        <a:xfrm rot="5400000">
          <a:off x="-180627" y="2299406"/>
          <a:ext cx="1204180" cy="84292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b="1" kern="1200" dirty="0"/>
        </a:p>
      </dsp:txBody>
      <dsp:txXfrm rot="-5400000">
        <a:off x="0" y="2540242"/>
        <a:ext cx="842926" cy="361254"/>
      </dsp:txXfrm>
    </dsp:sp>
    <dsp:sp modelId="{FE01367D-82EA-4EE6-88E3-09A514F610B2}">
      <dsp:nvSpPr>
        <dsp:cNvPr id="0" name=""/>
        <dsp:cNvSpPr/>
      </dsp:nvSpPr>
      <dsp:spPr>
        <a:xfrm rot="5400000">
          <a:off x="3913526" y="-951820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42927" y="2156988"/>
        <a:ext cx="6885708" cy="706299"/>
      </dsp:txXfrm>
    </dsp:sp>
    <dsp:sp modelId="{4327E447-4186-4DFD-9DEE-5E4F5FEF8110}">
      <dsp:nvSpPr>
        <dsp:cNvPr id="0" name=""/>
        <dsp:cNvSpPr/>
      </dsp:nvSpPr>
      <dsp:spPr>
        <a:xfrm rot="5400000">
          <a:off x="-180627" y="3356471"/>
          <a:ext cx="1204180" cy="8429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/>
            <a:t>उप</a:t>
          </a:r>
          <a:r>
            <a:rPr lang="en-IN" sz="1400" b="0" kern="1200"/>
            <a:t> </a:t>
          </a:r>
          <a:r>
            <a:rPr lang="hi-IN" sz="1400" b="0" kern="1200"/>
            <a:t>शीर्षक</a:t>
          </a:r>
          <a:endParaRPr lang="en-IN" sz="1400" kern="1200" dirty="0">
            <a:latin typeface="Calibre Medium" panose="020B0603030202060203"/>
          </a:endParaRPr>
        </a:p>
      </dsp:txBody>
      <dsp:txXfrm rot="-5400000">
        <a:off x="0" y="3597307"/>
        <a:ext cx="842926" cy="361254"/>
      </dsp:txXfrm>
    </dsp:sp>
    <dsp:sp modelId="{DD5FC878-2687-4682-B67A-BC7895E20F7F}">
      <dsp:nvSpPr>
        <dsp:cNvPr id="0" name=""/>
        <dsp:cNvSpPr/>
      </dsp:nvSpPr>
      <dsp:spPr>
        <a:xfrm rot="5400000">
          <a:off x="3913526" y="105243"/>
          <a:ext cx="782717" cy="69239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-5400000">
        <a:off x="842927" y="3214052"/>
        <a:ext cx="6885708" cy="7062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570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0" y="1422823"/>
        <a:ext cx="1852290" cy="1422823"/>
      </dsp:txXfrm>
    </dsp:sp>
    <dsp:sp modelId="{F7E311C0-56BE-42A9-88CA-0A1CAF6059B4}">
      <dsp:nvSpPr>
        <dsp:cNvPr id="0" name=""/>
        <dsp:cNvSpPr/>
      </dsp:nvSpPr>
      <dsp:spPr>
        <a:xfrm>
          <a:off x="333894" y="213423"/>
          <a:ext cx="1184500" cy="118450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570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1907858" y="1422823"/>
        <a:ext cx="1852290" cy="1422823"/>
      </dsp:txXfrm>
    </dsp:sp>
    <dsp:sp modelId="{2B98B3FA-BF3C-4586-8E49-FDCF1281D69F}">
      <dsp:nvSpPr>
        <dsp:cNvPr id="0" name=""/>
        <dsp:cNvSpPr/>
      </dsp:nvSpPr>
      <dsp:spPr>
        <a:xfrm>
          <a:off x="2241753" y="213423"/>
          <a:ext cx="1184500" cy="11845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570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3815717" y="1422823"/>
        <a:ext cx="1852290" cy="1422823"/>
      </dsp:txXfrm>
    </dsp:sp>
    <dsp:sp modelId="{A849B7E5-C1A2-40D0-9F74-6CB63A9452D1}">
      <dsp:nvSpPr>
        <dsp:cNvPr id="0" name=""/>
        <dsp:cNvSpPr/>
      </dsp:nvSpPr>
      <dsp:spPr>
        <a:xfrm>
          <a:off x="4149612" y="213423"/>
          <a:ext cx="1184500" cy="118450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570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5723576" y="1422823"/>
        <a:ext cx="1852290" cy="1422823"/>
      </dsp:txXfrm>
    </dsp:sp>
    <dsp:sp modelId="{98E01AC8-4A55-4731-936D-46FB053546DE}">
      <dsp:nvSpPr>
        <dsp:cNvPr id="0" name=""/>
        <dsp:cNvSpPr/>
      </dsp:nvSpPr>
      <dsp:spPr>
        <a:xfrm>
          <a:off x="6057471" y="213423"/>
          <a:ext cx="1184500" cy="118450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570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/>
            <a:t>उप</a:t>
          </a:r>
          <a:r>
            <a:rPr lang="en-IN" sz="2900" b="0" kern="1200"/>
            <a:t> </a:t>
          </a:r>
          <a:r>
            <a:rPr lang="hi-IN" sz="2900" b="0" kern="1200"/>
            <a:t>शीर्षक</a:t>
          </a:r>
          <a:r>
            <a:rPr lang="en-IN" sz="2900" b="0" kern="1200"/>
            <a:t> </a:t>
          </a:r>
          <a:endParaRPr lang="en-IN" sz="2900" kern="1200" dirty="0"/>
        </a:p>
      </dsp:txBody>
      <dsp:txXfrm>
        <a:off x="7631434" y="1422823"/>
        <a:ext cx="1852290" cy="1422823"/>
      </dsp:txXfrm>
    </dsp:sp>
    <dsp:sp modelId="{84894512-4CE2-469A-8E9C-F1F1FBBB94B2}">
      <dsp:nvSpPr>
        <dsp:cNvPr id="0" name=""/>
        <dsp:cNvSpPr/>
      </dsp:nvSpPr>
      <dsp:spPr>
        <a:xfrm>
          <a:off x="7965329" y="213423"/>
          <a:ext cx="1184500" cy="1184500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45646"/>
          <a:ext cx="8725027" cy="53355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9154160" cy="175107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77145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77145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01 </a:t>
          </a:r>
        </a:p>
      </dsp:txBody>
      <dsp:txXfrm rot="10800000">
        <a:off x="338651" y="1751076"/>
        <a:ext cx="1876957" cy="2078698"/>
      </dsp:txXfrm>
    </dsp:sp>
    <dsp:sp modelId="{44A23CB1-A46B-4E29-B7A6-B648FD79F70F}">
      <dsp:nvSpPr>
        <dsp:cNvPr id="0" name=""/>
        <dsp:cNvSpPr/>
      </dsp:nvSpPr>
      <dsp:spPr>
        <a:xfrm>
          <a:off x="2477112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477112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02 </a:t>
          </a:r>
        </a:p>
      </dsp:txBody>
      <dsp:txXfrm rot="10800000">
        <a:off x="2538618" y="1751076"/>
        <a:ext cx="1876957" cy="2078698"/>
      </dsp:txXfrm>
    </dsp:sp>
    <dsp:sp modelId="{36D3D1E8-50AA-46EF-8A45-998EF472E632}">
      <dsp:nvSpPr>
        <dsp:cNvPr id="0" name=""/>
        <dsp:cNvSpPr/>
      </dsp:nvSpPr>
      <dsp:spPr>
        <a:xfrm>
          <a:off x="4677078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4677078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03 </a:t>
          </a:r>
        </a:p>
      </dsp:txBody>
      <dsp:txXfrm rot="10800000">
        <a:off x="4738584" y="1751076"/>
        <a:ext cx="1876957" cy="2078698"/>
      </dsp:txXfrm>
    </dsp:sp>
    <dsp:sp modelId="{0AE33F2C-2A0C-4658-8B09-E1A2457AB175}">
      <dsp:nvSpPr>
        <dsp:cNvPr id="0" name=""/>
        <dsp:cNvSpPr/>
      </dsp:nvSpPr>
      <dsp:spPr>
        <a:xfrm>
          <a:off x="6877044" y="233476"/>
          <a:ext cx="1999969" cy="128412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6877044" y="1751076"/>
          <a:ext cx="1999969" cy="214020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200" kern="1200" dirty="0"/>
            <a:t>उप</a:t>
          </a:r>
          <a:r>
            <a:rPr lang="en-IN" sz="3200" kern="1200" dirty="0"/>
            <a:t> </a:t>
          </a:r>
          <a:r>
            <a:rPr lang="hi-IN" sz="3200" kern="1200" dirty="0"/>
            <a:t>शीर्षक</a:t>
          </a:r>
          <a:r>
            <a:rPr lang="en-IN" sz="3200" kern="1200" dirty="0"/>
            <a:t> 04 </a:t>
          </a:r>
        </a:p>
      </dsp:txBody>
      <dsp:txXfrm rot="10800000">
        <a:off x="6938550" y="1751076"/>
        <a:ext cx="1876957" cy="2078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80447" y="980447"/>
          <a:ext cx="4084320" cy="21234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1 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1" y="816863"/>
        <a:ext cx="2123424" cy="2450592"/>
      </dsp:txXfrm>
    </dsp:sp>
    <dsp:sp modelId="{6AEB1AA3-C75E-4E0E-B14B-EDF1080F1275}">
      <dsp:nvSpPr>
        <dsp:cNvPr id="0" name=""/>
        <dsp:cNvSpPr/>
      </dsp:nvSpPr>
      <dsp:spPr>
        <a:xfrm rot="16200000">
          <a:off x="1304397" y="980447"/>
          <a:ext cx="4084320" cy="212342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2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2284845" y="816863"/>
        <a:ext cx="2123424" cy="2450592"/>
      </dsp:txXfrm>
    </dsp:sp>
    <dsp:sp modelId="{A5984C91-741B-4ADD-81B2-6A35E2772274}">
      <dsp:nvSpPr>
        <dsp:cNvPr id="0" name=""/>
        <dsp:cNvSpPr/>
      </dsp:nvSpPr>
      <dsp:spPr>
        <a:xfrm rot="16200000">
          <a:off x="3587078" y="980447"/>
          <a:ext cx="4084320" cy="212342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3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4567526" y="816863"/>
        <a:ext cx="2123424" cy="2450592"/>
      </dsp:txXfrm>
    </dsp:sp>
    <dsp:sp modelId="{869D129A-CB44-4840-B359-40A63BAC1259}">
      <dsp:nvSpPr>
        <dsp:cNvPr id="0" name=""/>
        <dsp:cNvSpPr/>
      </dsp:nvSpPr>
      <dsp:spPr>
        <a:xfrm rot="16200000">
          <a:off x="5869759" y="980447"/>
          <a:ext cx="4084320" cy="21234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/>
            <a:t>उप</a:t>
          </a:r>
          <a:r>
            <a:rPr lang="en-IN" sz="2400" kern="1200"/>
            <a:t> </a:t>
          </a:r>
          <a:r>
            <a:rPr lang="hi-IN" sz="2400" kern="1200"/>
            <a:t>शीर्षक</a:t>
          </a:r>
          <a:r>
            <a:rPr lang="en-IN" sz="2400" kern="1200"/>
            <a:t> 4</a:t>
          </a:r>
          <a:endParaRPr lang="en-I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 rot="5400000">
        <a:off x="6850207" y="816863"/>
        <a:ext cx="2123424" cy="2450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099092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1339832" y="1449121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0" y="1598466"/>
          <a:ext cx="1334776" cy="13347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01 </a:t>
          </a:r>
        </a:p>
      </dsp:txBody>
      <dsp:txXfrm>
        <a:off x="195473" y="1793939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099092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911588" y="1449121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598466"/>
          <a:ext cx="1334776" cy="13347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02 </a:t>
          </a:r>
        </a:p>
      </dsp:txBody>
      <dsp:txXfrm>
        <a:off x="3704317" y="1793939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099092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8347410" y="1449121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598466"/>
          <a:ext cx="1334776" cy="13347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03 </a:t>
          </a:r>
        </a:p>
      </dsp:txBody>
      <dsp:txXfrm>
        <a:off x="7208106" y="1793939"/>
        <a:ext cx="943830" cy="9438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06091" y="114595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3755" y="272041"/>
        <a:ext cx="1038008" cy="1193113"/>
      </dsp:txXfrm>
    </dsp:sp>
    <dsp:sp modelId="{5EB8EBFC-F091-4208-9127-CF76C2C9A495}">
      <dsp:nvSpPr>
        <dsp:cNvPr id="0" name=""/>
        <dsp:cNvSpPr/>
      </dsp:nvSpPr>
      <dsp:spPr>
        <a:xfrm>
          <a:off x="4609534" y="328409"/>
          <a:ext cx="1934403" cy="10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4609534" y="328409"/>
        <a:ext cx="1934403" cy="1040001"/>
      </dsp:txXfrm>
    </dsp:sp>
    <dsp:sp modelId="{EE356813-73DD-4366-83DF-EB0722E95A3B}">
      <dsp:nvSpPr>
        <dsp:cNvPr id="0" name=""/>
        <dsp:cNvSpPr/>
      </dsp:nvSpPr>
      <dsp:spPr>
        <a:xfrm rot="5400000">
          <a:off x="1177448" y="114595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25112" y="272041"/>
        <a:ext cx="1038008" cy="1193113"/>
      </dsp:txXfrm>
    </dsp:sp>
    <dsp:sp modelId="{8356B712-DA05-412D-9A4C-1F88DDBD6467}">
      <dsp:nvSpPr>
        <dsp:cNvPr id="0" name=""/>
        <dsp:cNvSpPr/>
      </dsp:nvSpPr>
      <dsp:spPr>
        <a:xfrm rot="5400000">
          <a:off x="1988650" y="1585851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2336314" y="1743297"/>
        <a:ext cx="1038008" cy="1193113"/>
      </dsp:txXfrm>
    </dsp:sp>
    <dsp:sp modelId="{53AAC2AF-40D1-4F23-AA60-74982317BCB4}">
      <dsp:nvSpPr>
        <dsp:cNvPr id="0" name=""/>
        <dsp:cNvSpPr/>
      </dsp:nvSpPr>
      <dsp:spPr>
        <a:xfrm>
          <a:off x="13540" y="1840932"/>
          <a:ext cx="1872003" cy="10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3540" y="1840932"/>
        <a:ext cx="1872003" cy="1040001"/>
      </dsp:txXfrm>
    </dsp:sp>
    <dsp:sp modelId="{45398198-B2E1-48AE-A1E5-ACEEAB49ED6B}">
      <dsp:nvSpPr>
        <dsp:cNvPr id="0" name=""/>
        <dsp:cNvSpPr/>
      </dsp:nvSpPr>
      <dsp:spPr>
        <a:xfrm rot="5400000">
          <a:off x="3617292" y="1585851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64956" y="1743297"/>
        <a:ext cx="1038008" cy="1193113"/>
      </dsp:txXfrm>
    </dsp:sp>
    <dsp:sp modelId="{1A2B372E-9CDA-4822-A83C-544B397DCB79}">
      <dsp:nvSpPr>
        <dsp:cNvPr id="0" name=""/>
        <dsp:cNvSpPr/>
      </dsp:nvSpPr>
      <dsp:spPr>
        <a:xfrm rot="5400000">
          <a:off x="2806091" y="3057107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3153755" y="3214553"/>
        <a:ext cx="1038008" cy="1193113"/>
      </dsp:txXfrm>
    </dsp:sp>
    <dsp:sp modelId="{FBEDEF71-B369-46C6-BF44-070BF4E8ACD2}">
      <dsp:nvSpPr>
        <dsp:cNvPr id="0" name=""/>
        <dsp:cNvSpPr/>
      </dsp:nvSpPr>
      <dsp:spPr>
        <a:xfrm>
          <a:off x="4639434" y="3333269"/>
          <a:ext cx="1934403" cy="104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6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639434" y="3333269"/>
        <a:ext cx="1934403" cy="1040001"/>
      </dsp:txXfrm>
    </dsp:sp>
    <dsp:sp modelId="{1C19F165-76D4-49F4-A876-B51E84F56CB0}">
      <dsp:nvSpPr>
        <dsp:cNvPr id="0" name=""/>
        <dsp:cNvSpPr/>
      </dsp:nvSpPr>
      <dsp:spPr>
        <a:xfrm rot="5400000">
          <a:off x="1177448" y="3057107"/>
          <a:ext cx="1733336" cy="15080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25112" y="3214553"/>
        <a:ext cx="1038008" cy="11931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46210" y="1227355"/>
        <a:ext cx="2342151" cy="1485303"/>
      </dsp:txXfrm>
    </dsp:sp>
    <dsp:sp modelId="{3E5C8BBD-FE5B-4A37-9871-C13D1272EF57}">
      <dsp:nvSpPr>
        <dsp:cNvPr id="0" name=""/>
        <dsp:cNvSpPr/>
      </dsp:nvSpPr>
      <dsp:spPr>
        <a:xfrm>
          <a:off x="1366647" y="1645968"/>
          <a:ext cx="2704707" cy="2704707"/>
        </a:xfrm>
        <a:prstGeom prst="leftCircularArrow">
          <a:avLst>
            <a:gd name="adj1" fmla="val 3227"/>
            <a:gd name="adj2" fmla="val 397827"/>
            <a:gd name="adj3" fmla="val 2173343"/>
            <a:gd name="adj4" fmla="val 9024494"/>
            <a:gd name="adj5" fmla="val 376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543233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1 </a:t>
          </a:r>
        </a:p>
      </dsp:txBody>
      <dsp:txXfrm>
        <a:off x="568438" y="2784071"/>
        <a:ext cx="2113653" cy="810166"/>
      </dsp:txXfrm>
    </dsp:sp>
    <dsp:sp modelId="{AA3E1A66-C1E7-4956-8157-40D370652A57}">
      <dsp:nvSpPr>
        <dsp:cNvPr id="0" name=""/>
        <dsp:cNvSpPr/>
      </dsp:nvSpPr>
      <dsp:spPr>
        <a:xfrm>
          <a:off x="3122940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3169150" y="1657643"/>
        <a:ext cx="2342151" cy="1485303"/>
      </dsp:txXfrm>
    </dsp:sp>
    <dsp:sp modelId="{395CEAC2-EBD5-459B-AC0A-A812AC5A19B3}">
      <dsp:nvSpPr>
        <dsp:cNvPr id="0" name=""/>
        <dsp:cNvSpPr/>
      </dsp:nvSpPr>
      <dsp:spPr>
        <a:xfrm>
          <a:off x="4467080" y="-59109"/>
          <a:ext cx="3015791" cy="3015791"/>
        </a:xfrm>
        <a:prstGeom prst="circularArrow">
          <a:avLst>
            <a:gd name="adj1" fmla="val 2894"/>
            <a:gd name="adj2" fmla="val 354004"/>
            <a:gd name="adj3" fmla="val 19470489"/>
            <a:gd name="adj4" fmla="val 12575515"/>
            <a:gd name="adj5" fmla="val 33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663956" y="750853"/>
          <a:ext cx="2164063" cy="860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2 </a:t>
          </a:r>
        </a:p>
      </dsp:txBody>
      <dsp:txXfrm>
        <a:off x="3689161" y="776058"/>
        <a:ext cx="2113653" cy="810166"/>
      </dsp:txXfrm>
    </dsp:sp>
    <dsp:sp modelId="{367A2017-A989-4605-A7F4-F8FB12932AA7}">
      <dsp:nvSpPr>
        <dsp:cNvPr id="0" name=""/>
        <dsp:cNvSpPr/>
      </dsp:nvSpPr>
      <dsp:spPr>
        <a:xfrm>
          <a:off x="6243662" y="1181145"/>
          <a:ext cx="2434571" cy="200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700" kern="1200"/>
            <a:t>उप</a:t>
          </a:r>
          <a:r>
            <a:rPr lang="en-IN" sz="1700" kern="1200"/>
            <a:t> </a:t>
          </a:r>
          <a:r>
            <a:rPr lang="hi-IN" sz="1700" kern="1200"/>
            <a:t>शीर्षक</a:t>
          </a:r>
          <a:r>
            <a:rPr lang="en-IN" sz="1700" kern="1200"/>
            <a:t> </a:t>
          </a:r>
          <a:r>
            <a:rPr lang="hi-IN" sz="17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700" kern="1200" dirty="0"/>
        </a:p>
      </dsp:txBody>
      <dsp:txXfrm>
        <a:off x="6289872" y="1227355"/>
        <a:ext cx="2342151" cy="1485303"/>
      </dsp:txXfrm>
    </dsp:sp>
    <dsp:sp modelId="{976B4C66-12CD-486A-B0AC-51262066EF68}">
      <dsp:nvSpPr>
        <dsp:cNvPr id="0" name=""/>
        <dsp:cNvSpPr/>
      </dsp:nvSpPr>
      <dsp:spPr>
        <a:xfrm>
          <a:off x="6784678" y="2758866"/>
          <a:ext cx="2164063" cy="860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IN" sz="2400" kern="1200" dirty="0"/>
            <a:t> 3 </a:t>
          </a:r>
        </a:p>
      </dsp:txBody>
      <dsp:txXfrm>
        <a:off x="6809883" y="2784071"/>
        <a:ext cx="2113653" cy="8101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/>
            <a:t>उप</a:t>
          </a:r>
          <a:r>
            <a:rPr lang="en-IN" sz="2800" b="0" kern="1200"/>
            <a:t> </a:t>
          </a:r>
          <a:r>
            <a:rPr lang="hi-IN" sz="2800" b="0" kern="1200"/>
            <a:t>शीर्षक</a:t>
          </a:r>
          <a:r>
            <a:rPr lang="en-IN" sz="2800" b="0" kern="1200"/>
            <a:t> </a:t>
          </a:r>
          <a:r>
            <a:rPr lang="hi-IN" sz="2800" b="0" kern="1200"/>
            <a:t>एक</a:t>
          </a:r>
          <a:endParaRPr lang="en-IN" sz="2800" kern="1200" dirty="0">
            <a:latin typeface="Calibre Medium" panose="020B0603030202060203"/>
          </a:endParaRP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/>
            <a:t>उप</a:t>
          </a:r>
          <a:r>
            <a:rPr lang="en-IN" sz="2800" b="0" kern="1200"/>
            <a:t> </a:t>
          </a:r>
          <a:r>
            <a:rPr lang="hi-IN" sz="2800" b="0" kern="1200"/>
            <a:t>शीर्षक</a:t>
          </a:r>
          <a:r>
            <a:rPr lang="en-IN" sz="2800" b="0" kern="1200"/>
            <a:t> </a:t>
          </a:r>
          <a:r>
            <a:rPr lang="hi-IN" sz="2800" b="0" kern="1200"/>
            <a:t>दो</a:t>
          </a:r>
          <a:endParaRPr lang="en-IN" sz="2800" kern="1200" dirty="0"/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/>
            <a:t>उप</a:t>
          </a:r>
          <a:r>
            <a:rPr lang="en-IN" sz="2800" b="0" kern="1200"/>
            <a:t> </a:t>
          </a:r>
          <a:r>
            <a:rPr lang="hi-IN" sz="2800" b="0" kern="1200"/>
            <a:t>शीर्षक</a:t>
          </a:r>
          <a:r>
            <a:rPr lang="en-IN" sz="2800" b="0" kern="1200"/>
            <a:t> </a:t>
          </a:r>
          <a:r>
            <a:rPr lang="hi-IN" sz="2800" b="0" kern="1200"/>
            <a:t>तीन</a:t>
          </a:r>
          <a:endParaRPr lang="en-IN" sz="2800" kern="1200" dirty="0"/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5524764" y="2471421"/>
        <a:ext cx="3465247" cy="1235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2138"/>
          <a:ext cx="8194676" cy="9295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तीन</a:t>
          </a:r>
          <a:r>
            <a:rPr lang="en-IN" sz="2400" b="0" kern="1200"/>
            <a:t> </a:t>
          </a:r>
          <a:endParaRPr lang="en-IN" sz="2400" kern="1200" dirty="0">
            <a:latin typeface="Calibre Medium" panose="020B0603030202060203"/>
          </a:endParaRPr>
        </a:p>
      </dsp:txBody>
      <dsp:txXfrm>
        <a:off x="0" y="2832138"/>
        <a:ext cx="8194676" cy="501968"/>
      </dsp:txXfrm>
    </dsp:sp>
    <dsp:sp modelId="{06F6C6C0-5F6A-4B6A-9495-362B3135F3EE}">
      <dsp:nvSpPr>
        <dsp:cNvPr id="0" name=""/>
        <dsp:cNvSpPr/>
      </dsp:nvSpPr>
      <dsp:spPr>
        <a:xfrm>
          <a:off x="0" y="3315515"/>
          <a:ext cx="4097337" cy="4276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3315515"/>
        <a:ext cx="4097337" cy="427602"/>
      </dsp:txXfrm>
    </dsp:sp>
    <dsp:sp modelId="{C823887D-2F91-4D44-8FD4-8CF03AF80C05}">
      <dsp:nvSpPr>
        <dsp:cNvPr id="0" name=""/>
        <dsp:cNvSpPr/>
      </dsp:nvSpPr>
      <dsp:spPr>
        <a:xfrm>
          <a:off x="4097338" y="3315515"/>
          <a:ext cx="4097337" cy="4276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097338" y="3315515"/>
        <a:ext cx="4097337" cy="427602"/>
      </dsp:txXfrm>
    </dsp:sp>
    <dsp:sp modelId="{EABD5E4E-0EFD-4C71-8165-65FBFC542983}">
      <dsp:nvSpPr>
        <dsp:cNvPr id="0" name=""/>
        <dsp:cNvSpPr/>
      </dsp:nvSpPr>
      <dsp:spPr>
        <a:xfrm rot="10800000">
          <a:off x="0" y="1416401"/>
          <a:ext cx="8194676" cy="142968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दो</a:t>
          </a:r>
          <a:r>
            <a:rPr lang="en-IN" sz="2400" b="0" kern="1200"/>
            <a:t>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1416401"/>
        <a:ext cx="8194676" cy="501817"/>
      </dsp:txXfrm>
    </dsp:sp>
    <dsp:sp modelId="{FA182C64-9D7A-48AE-B01F-56B44A9AFB62}">
      <dsp:nvSpPr>
        <dsp:cNvPr id="0" name=""/>
        <dsp:cNvSpPr/>
      </dsp:nvSpPr>
      <dsp:spPr>
        <a:xfrm>
          <a:off x="0" y="1918219"/>
          <a:ext cx="4097337" cy="4274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1918219"/>
        <a:ext cx="4097337" cy="427474"/>
      </dsp:txXfrm>
    </dsp:sp>
    <dsp:sp modelId="{C93986F0-460D-4BE0-AB5B-8F1F0079C7C8}">
      <dsp:nvSpPr>
        <dsp:cNvPr id="0" name=""/>
        <dsp:cNvSpPr/>
      </dsp:nvSpPr>
      <dsp:spPr>
        <a:xfrm>
          <a:off x="4097338" y="1918219"/>
          <a:ext cx="4097337" cy="42747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097338" y="1918219"/>
        <a:ext cx="4097337" cy="427474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8194676" cy="142968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एक</a:t>
          </a:r>
          <a:r>
            <a:rPr lang="en-IN" sz="2400" b="0" kern="1200"/>
            <a:t> </a:t>
          </a:r>
          <a:endParaRPr lang="en-IN" sz="2400" kern="1200" dirty="0">
            <a:latin typeface="Calibre Medium" panose="020B0603030202060203"/>
          </a:endParaRPr>
        </a:p>
      </dsp:txBody>
      <dsp:txXfrm rot="-10800000">
        <a:off x="0" y="665"/>
        <a:ext cx="8194676" cy="501817"/>
      </dsp:txXfrm>
    </dsp:sp>
    <dsp:sp modelId="{71475D43-68A2-4358-ADE3-7E5B053FE8CE}">
      <dsp:nvSpPr>
        <dsp:cNvPr id="0" name=""/>
        <dsp:cNvSpPr/>
      </dsp:nvSpPr>
      <dsp:spPr>
        <a:xfrm>
          <a:off x="0" y="502482"/>
          <a:ext cx="4097337" cy="42747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502482"/>
        <a:ext cx="4097337" cy="427474"/>
      </dsp:txXfrm>
    </dsp:sp>
    <dsp:sp modelId="{CC625C77-5BF3-427A-B168-480D45171C77}">
      <dsp:nvSpPr>
        <dsp:cNvPr id="0" name=""/>
        <dsp:cNvSpPr/>
      </dsp:nvSpPr>
      <dsp:spPr>
        <a:xfrm>
          <a:off x="4097338" y="502482"/>
          <a:ext cx="4097337" cy="4274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IN" sz="1800" kern="1200"/>
            <a:t> </a:t>
          </a:r>
          <a:r>
            <a:rPr lang="hi-IN" sz="18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4097338" y="502482"/>
        <a:ext cx="4097337" cy="427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0" kern="1200"/>
            <a:t>उप</a:t>
          </a:r>
          <a:r>
            <a:rPr lang="en-IN" sz="2600" b="0" kern="1200"/>
            <a:t> </a:t>
          </a:r>
          <a:r>
            <a:rPr lang="hi-IN" sz="2600" b="0" kern="1200"/>
            <a:t>शीर्षक</a:t>
          </a:r>
          <a:r>
            <a:rPr lang="en-IN" sz="2600" b="0" kern="1200"/>
            <a:t> </a:t>
          </a:r>
          <a:endParaRPr lang="en-IN" sz="2600" kern="1200" dirty="0"/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5</a:t>
          </a:r>
        </a:p>
      </dsp:txBody>
      <dsp:txXfrm>
        <a:off x="1126603" y="1287676"/>
        <a:ext cx="761923" cy="761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एक</a:t>
          </a:r>
          <a:r>
            <a:rPr lang="en-IN" sz="2400" b="0" kern="1200"/>
            <a:t> </a:t>
          </a:r>
          <a:endParaRPr lang="en-IN" sz="2400" kern="1200" dirty="0"/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दो</a:t>
          </a:r>
          <a:r>
            <a:rPr lang="en-IN" sz="2400" b="0" kern="1200"/>
            <a:t> </a:t>
          </a:r>
          <a:endParaRPr lang="en-IN" sz="2400" kern="1200" dirty="0"/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/>
            <a:t>उप</a:t>
          </a:r>
          <a:r>
            <a:rPr lang="en-IN" sz="2400" b="0" kern="1200"/>
            <a:t> </a:t>
          </a:r>
          <a:r>
            <a:rPr lang="hi-IN" sz="2400" b="0" kern="1200"/>
            <a:t>शीर्षक</a:t>
          </a:r>
          <a:r>
            <a:rPr lang="en-IN" sz="2400" b="0" kern="1200"/>
            <a:t> </a:t>
          </a:r>
          <a:r>
            <a:rPr lang="hi-IN" sz="2400" b="0" kern="1200"/>
            <a:t>तीन</a:t>
          </a:r>
          <a:r>
            <a:rPr lang="en-IN" sz="2400" b="0" kern="1200"/>
            <a:t> </a:t>
          </a:r>
          <a:endParaRPr lang="en-IN" sz="2400" kern="1200" dirty="0"/>
        </a:p>
      </dsp:txBody>
      <dsp:txXfrm>
        <a:off x="2941277" y="2665414"/>
        <a:ext cx="2591737" cy="883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09364" y="2813508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1627" y="3173593"/>
        <a:ext cx="1372583" cy="934834"/>
      </dsp:txXfrm>
    </dsp:sp>
    <dsp:sp modelId="{97658D84-ED63-42B1-ABE1-727BCAC60186}">
      <dsp:nvSpPr>
        <dsp:cNvPr id="0" name=""/>
        <dsp:cNvSpPr/>
      </dsp:nvSpPr>
      <dsp:spPr>
        <a:xfrm>
          <a:off x="674529" y="2813508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703613" y="3173593"/>
        <a:ext cx="1372583" cy="934834"/>
      </dsp:txXfrm>
    </dsp:sp>
    <dsp:sp modelId="{3D1DE867-A4BC-4CE7-ACC5-355C61F46E72}">
      <dsp:nvSpPr>
        <dsp:cNvPr id="0" name=""/>
        <dsp:cNvSpPr/>
      </dsp:nvSpPr>
      <dsp:spPr>
        <a:xfrm>
          <a:off x="4009364" y="0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1627" y="29084"/>
        <a:ext cx="1372583" cy="934834"/>
      </dsp:txXfrm>
    </dsp:sp>
    <dsp:sp modelId="{85035C7E-1B9E-4A02-9D46-4BF1886A0E6B}">
      <dsp:nvSpPr>
        <dsp:cNvPr id="0" name=""/>
        <dsp:cNvSpPr/>
      </dsp:nvSpPr>
      <dsp:spPr>
        <a:xfrm>
          <a:off x="674529" y="0"/>
          <a:ext cx="2043930" cy="13240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703613" y="29084"/>
        <a:ext cx="1372583" cy="934834"/>
      </dsp:txXfrm>
    </dsp:sp>
    <dsp:sp modelId="{4AC18AF9-D877-4180-8219-1810E951CEAE}">
      <dsp:nvSpPr>
        <dsp:cNvPr id="0" name=""/>
        <dsp:cNvSpPr/>
      </dsp:nvSpPr>
      <dsp:spPr>
        <a:xfrm>
          <a:off x="1530994" y="235838"/>
          <a:ext cx="1791542" cy="179154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>
        <a:off x="2055725" y="760569"/>
        <a:ext cx="1266811" cy="1266811"/>
      </dsp:txXfrm>
    </dsp:sp>
    <dsp:sp modelId="{1AD3343B-D41E-4B6E-8CFB-5D28AC47C206}">
      <dsp:nvSpPr>
        <dsp:cNvPr id="0" name=""/>
        <dsp:cNvSpPr/>
      </dsp:nvSpPr>
      <dsp:spPr>
        <a:xfrm rot="5400000">
          <a:off x="3405287" y="235838"/>
          <a:ext cx="1791542" cy="179154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 rot="-5400000">
        <a:off x="3405287" y="760569"/>
        <a:ext cx="1266811" cy="1266811"/>
      </dsp:txXfrm>
    </dsp:sp>
    <dsp:sp modelId="{2B646EE6-0EDE-4A81-A0DE-FAD7C4014D05}">
      <dsp:nvSpPr>
        <dsp:cNvPr id="0" name=""/>
        <dsp:cNvSpPr/>
      </dsp:nvSpPr>
      <dsp:spPr>
        <a:xfrm rot="10800000">
          <a:off x="3405287" y="2110131"/>
          <a:ext cx="1791542" cy="179154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 rot="10800000">
        <a:off x="3405287" y="2110131"/>
        <a:ext cx="1266811" cy="1266811"/>
      </dsp:txXfrm>
    </dsp:sp>
    <dsp:sp modelId="{6B2C6FCE-3EB9-4D17-85D9-B3821AECEF30}">
      <dsp:nvSpPr>
        <dsp:cNvPr id="0" name=""/>
        <dsp:cNvSpPr/>
      </dsp:nvSpPr>
      <dsp:spPr>
        <a:xfrm rot="16200000">
          <a:off x="1530994" y="2110131"/>
          <a:ext cx="1791542" cy="179154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/>
            <a:t>उप</a:t>
          </a:r>
          <a:r>
            <a:rPr lang="en-IN" sz="2300" b="0" kern="1200"/>
            <a:t> </a:t>
          </a:r>
          <a:r>
            <a:rPr lang="hi-IN" sz="2300" b="0" kern="1200"/>
            <a:t>शीर्षक</a:t>
          </a:r>
          <a:r>
            <a:rPr lang="en-IN" sz="2300" b="0" kern="1200"/>
            <a:t> </a:t>
          </a:r>
          <a:endParaRPr lang="en-IN" sz="2300" kern="1200" dirty="0"/>
        </a:p>
      </dsp:txBody>
      <dsp:txXfrm rot="5400000">
        <a:off x="2055725" y="2110131"/>
        <a:ext cx="1266811" cy="1266811"/>
      </dsp:txXfrm>
    </dsp:sp>
    <dsp:sp modelId="{25656015-73CB-4C00-8601-554833B42A43}">
      <dsp:nvSpPr>
        <dsp:cNvPr id="0" name=""/>
        <dsp:cNvSpPr/>
      </dsp:nvSpPr>
      <dsp:spPr>
        <a:xfrm>
          <a:off x="3054633" y="1696379"/>
          <a:ext cx="618558" cy="53787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4633" y="1903255"/>
          <a:ext cx="618558" cy="53787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26223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346820" y="2050428"/>
        <a:ext cx="1693066" cy="1693066"/>
      </dsp:txXfrm>
    </dsp:sp>
    <dsp:sp modelId="{3841BEC8-0353-4296-A0DE-9FC27B1A8DAD}">
      <dsp:nvSpPr>
        <dsp:cNvPr id="0" name=""/>
        <dsp:cNvSpPr/>
      </dsp:nvSpPr>
      <dsp:spPr>
        <a:xfrm rot="21590736">
          <a:off x="2145311" y="1605538"/>
          <a:ext cx="346899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5311" y="1692105"/>
        <a:ext cx="242829" cy="259279"/>
      </dsp:txXfrm>
    </dsp:sp>
    <dsp:sp modelId="{23EE8B3A-21AA-4DB8-8F95-5ADAE249ADAD}">
      <dsp:nvSpPr>
        <dsp:cNvPr id="0" name=""/>
        <dsp:cNvSpPr/>
      </dsp:nvSpPr>
      <dsp:spPr>
        <a:xfrm>
          <a:off x="2789550" y="918705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4239688"/>
            <a:satOff val="11358"/>
            <a:lumOff val="41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 3</a:t>
          </a:r>
        </a:p>
      </dsp:txBody>
      <dsp:txXfrm>
        <a:off x="3134990" y="2050428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1846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273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8705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479376"/>
            <a:satOff val="22717"/>
            <a:lumOff val="82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5923159" y="2050428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1846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273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8705"/>
          <a:ext cx="1798414" cy="17984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7754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/>
            <a:t>उप</a:t>
          </a:r>
          <a:r>
            <a:rPr lang="en-IN" sz="2200" b="0" kern="1200"/>
            <a:t> </a:t>
          </a:r>
          <a:r>
            <a:rPr lang="hi-IN" sz="2200" b="0" kern="1200"/>
            <a:t>शीर्षक</a:t>
          </a:r>
          <a:r>
            <a:rPr lang="en-IN" sz="2200" b="0" kern="1200"/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8711329" y="2050428"/>
        <a:ext cx="1693066" cy="16930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080" y="2002042"/>
          <a:ext cx="2291928" cy="1414794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077" y="100309"/>
          <a:ext cx="2291928" cy="1414794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119" y="100309"/>
          <a:ext cx="2291928" cy="1414794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078" y="2002042"/>
          <a:ext cx="2291928" cy="1414794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081" y="100309"/>
          <a:ext cx="2291928" cy="141479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993" y="1506831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 1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993" y="1506831"/>
        <a:ext cx="2287235" cy="242087"/>
      </dsp:txXfrm>
    </dsp:sp>
    <dsp:sp modelId="{F6B1D250-561D-4A52-A210-BDFA6324EB74}">
      <dsp:nvSpPr>
        <dsp:cNvPr id="0" name=""/>
        <dsp:cNvSpPr/>
      </dsp:nvSpPr>
      <dsp:spPr>
        <a:xfrm>
          <a:off x="993" y="282992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8991" y="1506831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2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2828991" y="1506831"/>
        <a:ext cx="2287235" cy="242087"/>
      </dsp:txXfrm>
    </dsp:sp>
    <dsp:sp modelId="{5947D354-233F-4D14-AEA9-EAB19985130C}">
      <dsp:nvSpPr>
        <dsp:cNvPr id="0" name=""/>
        <dsp:cNvSpPr/>
      </dsp:nvSpPr>
      <dsp:spPr>
        <a:xfrm>
          <a:off x="2828991" y="282992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6989" y="1506831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3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5656989" y="1506831"/>
        <a:ext cx="2287235" cy="242087"/>
      </dsp:txXfrm>
    </dsp:sp>
    <dsp:sp modelId="{B5599412-42EE-4B0C-AEF4-398025D6FDBC}">
      <dsp:nvSpPr>
        <dsp:cNvPr id="0" name=""/>
        <dsp:cNvSpPr/>
      </dsp:nvSpPr>
      <dsp:spPr>
        <a:xfrm>
          <a:off x="5656989" y="282992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4992" y="3408563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4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1414992" y="3408563"/>
        <a:ext cx="2287235" cy="242087"/>
      </dsp:txXfrm>
    </dsp:sp>
    <dsp:sp modelId="{DC829B22-EBDF-4A66-BBD7-66F3BF110149}">
      <dsp:nvSpPr>
        <dsp:cNvPr id="0" name=""/>
        <dsp:cNvSpPr/>
      </dsp:nvSpPr>
      <dsp:spPr>
        <a:xfrm>
          <a:off x="1414992" y="2184724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2990" y="3408563"/>
          <a:ext cx="2287235" cy="24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1400" b="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1400" b="0" kern="1200" dirty="0">
              <a:solidFill>
                <a:schemeClr val="bg1">
                  <a:lumMod val="85000"/>
                </a:schemeClr>
              </a:solidFill>
            </a:rPr>
            <a:t> 5</a:t>
          </a:r>
          <a:endParaRPr lang="en-IN" sz="1400" kern="1200" dirty="0">
            <a:solidFill>
              <a:schemeClr val="bg1">
                <a:lumMod val="85000"/>
              </a:schemeClr>
            </a:solidFill>
          </a:endParaRPr>
        </a:p>
      </dsp:txBody>
      <dsp:txXfrm>
        <a:off x="4242990" y="3408563"/>
        <a:ext cx="2287235" cy="242087"/>
      </dsp:txXfrm>
    </dsp:sp>
    <dsp:sp modelId="{CC42D7BB-290C-4E63-A6A3-793AE976985D}">
      <dsp:nvSpPr>
        <dsp:cNvPr id="0" name=""/>
        <dsp:cNvSpPr/>
      </dsp:nvSpPr>
      <dsp:spPr>
        <a:xfrm>
          <a:off x="4242990" y="2184724"/>
          <a:ext cx="2291187" cy="1472048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/>
            <a:t>उप</a:t>
          </a:r>
          <a:r>
            <a:rPr lang="en-IN" sz="2400" b="1" kern="1200"/>
            <a:t> </a:t>
          </a:r>
          <a:r>
            <a:rPr lang="hi-IN" sz="2400" b="1" kern="1200"/>
            <a:t>शीर्षक</a:t>
          </a:r>
          <a:endParaRPr lang="en-IN" sz="2400" b="1" kern="1200" dirty="0"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246334" y="2108369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6246334" y="2108369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7227" y="3508684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उप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</a:rPr>
            <a:t>शीर्षक</a:t>
          </a:r>
          <a:r>
            <a:rPr lang="en-IN" sz="2000" kern="1200" dirty="0">
              <a:solidFill>
                <a:schemeClr val="bg1">
                  <a:lumMod val="85000"/>
                </a:schemeClr>
              </a:solidFill>
            </a:rPr>
            <a:t> </a:t>
          </a:r>
          <a:r>
            <a:rPr lang="hi-IN" sz="2000" kern="1200" dirty="0">
              <a:solidFill>
                <a:schemeClr val="bg1">
                  <a:lumMod val="8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solidFill>
              <a:schemeClr val="bg1">
                <a:lumMod val="85000"/>
              </a:schemeClr>
            </a:solidFill>
            <a:latin typeface="Calibre Medium" panose="020B0603030202060203"/>
          </a:endParaRPr>
        </a:p>
      </dsp:txBody>
      <dsp:txXfrm>
        <a:off x="5737227" y="3508684"/>
        <a:ext cx="3795752" cy="50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2C0E7C4-C73F-8A54-2A9D-94D5198AB0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6295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5E501FC-8294-8314-7125-B3F883EB5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1635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8B30BC0-7F06-47F7-B98F-F2EF9B9130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22700" y="4444840"/>
            <a:ext cx="8013700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IN" sz="36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7CEEF0A-628A-F43F-462D-32AA17706D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22700" y="3743950"/>
            <a:ext cx="8013700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hi-IN" sz="36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600" dirty="0">
              <a:solidFill>
                <a:schemeClr val="bg1"/>
              </a:solidFill>
              <a:latin typeface="Calibre Medium"/>
            </a:endParaRP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43D47C4-4759-56EE-70C9-64030FFBF7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15600" y="1878330"/>
            <a:ext cx="1015200" cy="1652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800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Object 1">
            <a:extLst>
              <a:ext uri="{FF2B5EF4-FFF2-40B4-BE49-F238E27FC236}">
                <a16:creationId xmlns:a16="http://schemas.microsoft.com/office/drawing/2014/main" id="{AF75012C-676C-6847-8679-6AD3A961B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ject 2" descr="Object 2">
            <a:extLst>
              <a:ext uri="{FF2B5EF4-FFF2-40B4-BE49-F238E27FC236}">
                <a16:creationId xmlns:a16="http://schemas.microsoft.com/office/drawing/2014/main" id="{DFAA3993-9444-0541-9407-B008531F3F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546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FCBA1FA-A847-A4CE-9A1A-326B3AC34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3888" y="2533202"/>
            <a:ext cx="7632421" cy="796923"/>
          </a:xfr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4EAFC9-A6C9-C81A-0DE1-D8D857605F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3887" y="3453742"/>
            <a:ext cx="7632421" cy="517525"/>
          </a:xfr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5A248CD7-A8A5-69EA-6434-8E84F62B24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3888" y="5019675"/>
            <a:ext cx="7632420" cy="5175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26AB59-7E68-D5E9-EEB9-7A876BADB3B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07452" y="5919886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B9F46A5-AEBD-1333-88A5-A0DAC9D3D7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60850" y="592584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E72D9E2-81C0-B70C-F948-61299593C11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65304" y="1604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57C8F5B-8BB4-2144-B2ED-3EBD9277EC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3886" y="1183932"/>
            <a:ext cx="7632421" cy="517524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 err="1"/>
              <a:t>सड़क</a:t>
            </a:r>
            <a:r>
              <a:rPr lang="en-US" dirty="0"/>
              <a:t> </a:t>
            </a:r>
            <a:r>
              <a:rPr lang="en-US" dirty="0" err="1"/>
              <a:t>परिवहन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</a:t>
            </a:r>
            <a:r>
              <a:rPr lang="en-US" dirty="0" err="1"/>
              <a:t>राजमार्ग</a:t>
            </a:r>
            <a:r>
              <a:rPr lang="en-US" dirty="0"/>
              <a:t> </a:t>
            </a:r>
            <a:r>
              <a:rPr lang="en-US" dirty="0" err="1"/>
              <a:t>मंत्रालय</a:t>
            </a:r>
            <a:endParaRPr lang="en-US" dirty="0"/>
          </a:p>
          <a:p>
            <a:pPr lvl="0"/>
            <a:r>
              <a:rPr lang="en-US" dirty="0"/>
              <a:t>Ministry of Road Transport and Highways</a:t>
            </a:r>
          </a:p>
        </p:txBody>
      </p:sp>
    </p:spTree>
    <p:extLst>
      <p:ext uri="{BB962C8B-B14F-4D97-AF65-F5344CB8AC3E}">
        <p14:creationId xmlns:p14="http://schemas.microsoft.com/office/powerpoint/2010/main" val="24973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ject 3" descr="Object 3">
            <a:extLst>
              <a:ext uri="{FF2B5EF4-FFF2-40B4-BE49-F238E27FC236}">
                <a16:creationId xmlns:a16="http://schemas.microsoft.com/office/drawing/2014/main" id="{5A59F189-596E-FD49-9259-E49F4DD749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7239163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08112F1-0555-469C-9DF9-CD524F2EFE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46ED1B4D-CD55-4015-9858-B052699803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21A3F5-40B3-494F-B1B8-59AEE1F1FE6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3832975-DF07-9383-01A8-2DCBB7A66D2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73EE54-4268-05BD-4306-E08D2BE844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9619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26565E2-3828-3044-8085-F8183F447B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0749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DFF63EF1-A124-3F43-BB05-F3AB021998F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18585" y="1852776"/>
            <a:ext cx="2721861" cy="4033837"/>
          </a:xfrm>
        </p:spPr>
        <p:txBody>
          <a:bodyPr/>
          <a:lstStyle>
            <a:lvl1pPr>
              <a:defRPr>
                <a:latin typeface="Calibre Medium" panose="020B0603030202060203" pitchFamily="34" charset="77"/>
              </a:defRPr>
            </a:lvl1pPr>
            <a:lvl2pPr>
              <a:defRPr>
                <a:latin typeface="Calibre Medium" panose="020B0603030202060203" pitchFamily="34" charset="77"/>
              </a:defRPr>
            </a:lvl2pPr>
            <a:lvl3pPr>
              <a:defRPr>
                <a:latin typeface="Calibre Medium" panose="020B0603030202060203" pitchFamily="34" charset="77"/>
              </a:defRPr>
            </a:lvl3pPr>
            <a:lvl4pPr>
              <a:defRPr>
                <a:latin typeface="Calibre Medium" panose="020B0603030202060203" pitchFamily="34" charset="77"/>
              </a:defRPr>
            </a:lvl4pPr>
            <a:lvl5pPr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BD539742-178C-4CDB-ACE9-7C0793DD03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9427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EAAB9744-5BFA-409D-B855-358BD1C53E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108D2C9-EDD0-4572-B1F2-0FE9134041B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69490-821A-4BF1-9B9D-903AD1537843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006F79A6-D92E-E330-0309-5760D9178EE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FAE2820-FEF3-C565-DADB-E2F2F408F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21413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D86D123-1572-EC4A-BCCB-0C65BB4F14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5607050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pic>
        <p:nvPicPr>
          <p:cNvPr id="17" name="Object 3" descr="Object 3">
            <a:extLst>
              <a:ext uri="{FF2B5EF4-FFF2-40B4-BE49-F238E27FC236}">
                <a16:creationId xmlns:a16="http://schemas.microsoft.com/office/drawing/2014/main" id="{E5D28F5C-DC06-462C-986A-3AFA6ED530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5E59C78-42EF-4415-BBE9-BAB9FBDF27F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DD0926C-CB28-47FF-A469-E5144B97549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4C17-4BB4-478B-BD5E-F86481621E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6746875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3E3A-76F4-449D-A8D4-5E5908CB77BC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53EF165-E4D7-7F0D-5371-6F30C94EAE7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97B247A-3072-B82C-0718-5B13C77E7E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06420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659ABA0-27D8-F845-A9A6-FE06D09E7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7680" y="0"/>
            <a:ext cx="4144320" cy="6860230"/>
          </a:xfrm>
          <a:custGeom>
            <a:avLst/>
            <a:gdLst>
              <a:gd name="connsiteX0" fmla="*/ 1213235 w 4144320"/>
              <a:gd name="connsiteY0" fmla="*/ 0 h 6860230"/>
              <a:gd name="connsiteX1" fmla="*/ 4144320 w 4144320"/>
              <a:gd name="connsiteY1" fmla="*/ 0 h 6860230"/>
              <a:gd name="connsiteX2" fmla="*/ 4144320 w 4144320"/>
              <a:gd name="connsiteY2" fmla="*/ 6860230 h 6860230"/>
              <a:gd name="connsiteX3" fmla="*/ 890087 w 4144320"/>
              <a:gd name="connsiteY3" fmla="*/ 6860230 h 6860230"/>
              <a:gd name="connsiteX4" fmla="*/ 821134 w 4144320"/>
              <a:gd name="connsiteY4" fmla="*/ 6756710 h 6860230"/>
              <a:gd name="connsiteX5" fmla="*/ 0 w 4144320"/>
              <a:gd name="connsiteY5" fmla="*/ 3635114 h 6860230"/>
              <a:gd name="connsiteX6" fmla="*/ 1126131 w 4144320"/>
              <a:gd name="connsiteY6" fmla="*/ 97536 h 686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4320" h="6860230">
                <a:moveTo>
                  <a:pt x="1213235" y="0"/>
                </a:moveTo>
                <a:lnTo>
                  <a:pt x="4144320" y="0"/>
                </a:lnTo>
                <a:lnTo>
                  <a:pt x="4144320" y="6860230"/>
                </a:lnTo>
                <a:lnTo>
                  <a:pt x="890087" y="6860230"/>
                </a:lnTo>
                <a:lnTo>
                  <a:pt x="821134" y="6756710"/>
                </a:lnTo>
                <a:cubicBezTo>
                  <a:pt x="313795" y="5957824"/>
                  <a:pt x="0" y="4854173"/>
                  <a:pt x="0" y="3635114"/>
                </a:cubicBezTo>
                <a:cubicBezTo>
                  <a:pt x="0" y="2187482"/>
                  <a:pt x="442500" y="902592"/>
                  <a:pt x="1126131" y="9753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7" name="Object 1" descr="Object 1">
            <a:extLst>
              <a:ext uri="{FF2B5EF4-FFF2-40B4-BE49-F238E27FC236}">
                <a16:creationId xmlns:a16="http://schemas.microsoft.com/office/drawing/2014/main" id="{4ECCA01E-C8E9-E942-B168-7D15E3C9E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ject 2" descr="Object 2">
            <a:extLst>
              <a:ext uri="{FF2B5EF4-FFF2-40B4-BE49-F238E27FC236}">
                <a16:creationId xmlns:a16="http://schemas.microsoft.com/office/drawing/2014/main" id="{3066359D-2E3C-B048-86B1-6C11DB55E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26654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39CDC28-F19F-B04A-B420-C64C2276B3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9895" y="2333806"/>
            <a:ext cx="4958359" cy="383839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0" i="0">
                <a:latin typeface="Calibre Light" panose="020B0303030202060203" pitchFamily="34" charset="77"/>
              </a:defRPr>
            </a:lvl1pPr>
            <a:lvl2pPr marL="457200" indent="0">
              <a:buNone/>
              <a:defRPr>
                <a:latin typeface="Calibre Medium" panose="020B0603030202060203" pitchFamily="34" charset="77"/>
              </a:defRPr>
            </a:lvl2pPr>
            <a:lvl3pPr marL="914400" indent="0">
              <a:buNone/>
              <a:defRPr>
                <a:latin typeface="Calibre Medium" panose="020B0603030202060203" pitchFamily="34" charset="77"/>
              </a:defRPr>
            </a:lvl3pPr>
            <a:lvl4pPr marL="1371600" indent="0">
              <a:buNone/>
              <a:defRPr>
                <a:latin typeface="Calibre Medium" panose="020B0603030202060203" pitchFamily="34" charset="77"/>
              </a:defRPr>
            </a:lvl4pPr>
            <a:lvl5pPr marL="1828800" indent="0">
              <a:buNone/>
              <a:defRPr>
                <a:latin typeface="Calibre Medium" panose="020B0603030202060203" pitchFamily="34" charset="77"/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</a:t>
            </a:r>
            <a:endParaRPr lang="en-US" dirty="0"/>
          </a:p>
        </p:txBody>
      </p:sp>
      <p:pic>
        <p:nvPicPr>
          <p:cNvPr id="17" name="Object 10" descr="Object 10">
            <a:extLst>
              <a:ext uri="{FF2B5EF4-FFF2-40B4-BE49-F238E27FC236}">
                <a16:creationId xmlns:a16="http://schemas.microsoft.com/office/drawing/2014/main" id="{6A2EC97C-27D6-5548-B345-7522BA3A49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0296" y="2009775"/>
            <a:ext cx="609600" cy="47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24B60307-6983-4EF8-99E5-B847190C73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F0E379FB-79AC-4EA0-9B9F-EF29058DA64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31230E0-1061-4F80-98DF-CC8EE1C951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CD962-2C39-403C-86D8-EFC9F1C18114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6815D937-A3D8-DE75-A72E-C0423EE2F62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63C7653-EBC5-9006-86A9-6514D60972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9077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0C634-D694-5546-BE43-14680AD36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854"/>
            <a:ext cx="12192000" cy="6886281"/>
          </a:xfrm>
          <a:prstGeom prst="rect">
            <a:avLst/>
          </a:prstGeom>
        </p:spPr>
      </p:pic>
      <p:pic>
        <p:nvPicPr>
          <p:cNvPr id="15" name="Object 3" descr="Object 3">
            <a:extLst>
              <a:ext uri="{FF2B5EF4-FFF2-40B4-BE49-F238E27FC236}">
                <a16:creationId xmlns:a16="http://schemas.microsoft.com/office/drawing/2014/main" id="{375885E9-F1F8-412E-A862-DF84B49064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8854"/>
            <a:ext cx="12192000" cy="8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CDB413E-5FEE-470C-B963-053F0562F80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1523" y="130829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FFC335B-E31C-49BD-810A-35269D17CB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59912" y="139876"/>
            <a:ext cx="484627" cy="4817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alibre Medium" panose="020B0603030202060203" pitchFamily="34" charset="77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7F32694-23A5-42C3-999D-5B7C51C8B6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149957"/>
            <a:ext cx="7582228" cy="433748"/>
          </a:xfrm>
          <a:noFill/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3DE3932-8E7A-40AF-B8D4-6479A83436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0749" y="1644620"/>
            <a:ext cx="7582228" cy="5189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Place Title description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BBAA1-7BA1-44E2-9BBB-D281604F2A8D}"/>
              </a:ext>
            </a:extLst>
          </p:cNvPr>
          <p:cNvSpPr txBox="1"/>
          <p:nvPr userDrawn="1"/>
        </p:nvSpPr>
        <p:spPr>
          <a:xfrm>
            <a:off x="11085921" y="6476217"/>
            <a:ext cx="110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 </a:t>
            </a:r>
            <a:fld id="{0929794B-4D95-4589-A496-61CD51568C68}" type="slidenum">
              <a:rPr lang="en-IN" b="1" smtClean="0">
                <a:solidFill>
                  <a:schemeClr val="tx1"/>
                </a:solidFill>
                <a:highlight>
                  <a:srgbClr val="39A7B7"/>
                </a:highlight>
              </a:rPr>
              <a:pPr algn="ctr"/>
              <a:t>‹#›</a:t>
            </a:fld>
            <a:r>
              <a:rPr lang="en-IN" b="1" dirty="0">
                <a:solidFill>
                  <a:schemeClr val="tx1"/>
                </a:solidFill>
                <a:highlight>
                  <a:srgbClr val="39A7B7"/>
                </a:highlight>
              </a:rPr>
              <a:t>/29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44DAD9-2F9F-4755-CB2D-10D9140087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4912" y="1143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+mn-lt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3A5A38C7-2B27-41E4-385F-063D53C2BA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1975" y="1200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555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09482-FEBA-AC44-B79B-44FEEA51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95BD9-59D1-144D-8034-052AEB8E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7F55-94E3-B241-B0A5-A99E060CE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5FD44B-FCD4-8548-85CE-B018540614B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CAC5-87D1-4E45-B8D6-1AC49D8FE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65D8-23A1-D343-AB9B-57A4E5CF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5AE09A-EF09-F540-BA21-CD66CB1CD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73A72-A51A-350E-5A00-6CD9BE68EF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D704A9-3C81-8D2D-C27E-CB602860A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0F5DCD4-5757-AB14-754B-41B224E85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Road Transport and Highways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32F96-B7D9-785B-442B-586DECF90B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3916E71-3EF7-6F21-6B25-BD291E65E3A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2089" b="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770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405FCE-152E-4421-9034-6E6A55ECC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982840"/>
              </p:ext>
            </p:extLst>
          </p:nvPr>
        </p:nvGraphicFramePr>
        <p:xfrm>
          <a:off x="1649413" y="2257425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A88721B-C731-706E-E485-79BC2027CB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7FF91-CDDC-5E04-AFCE-9AEB2D8ED8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2CB4B7-5E0D-91DB-21C7-59C25A0E86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5A16AB8-B03F-B1F3-0E72-075BEAC1BE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AC9822-A667-383B-5ABF-DEAB447329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D82DF4D-DBDA-8F24-5CA1-F1578B747F4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576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19B4F0-2B90-4CBC-BED6-3471BA52A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458193"/>
              </p:ext>
            </p:extLst>
          </p:nvPr>
        </p:nvGraphicFramePr>
        <p:xfrm>
          <a:off x="1673224" y="2486024"/>
          <a:ext cx="8194676" cy="376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C3A704B-23DF-C254-9120-B852A93AD5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9AC75-28C9-7A77-1635-AB326782F7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815E655-DA7F-185A-84AD-51C06FAF59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6D4A59E-CEF7-8CC1-276A-F365F15388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D243CD-E6B8-A710-3DCB-CE035547D9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7FAC66E9-2835-80E9-4D68-16C7C0AF13B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5245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916668C-0146-488B-AA7F-AFAA68A9F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960016"/>
              </p:ext>
            </p:extLst>
          </p:nvPr>
        </p:nvGraphicFramePr>
        <p:xfrm>
          <a:off x="57467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D1839F4-7E4C-4763-9FA2-EA71FFEE3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59879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1FA57E1-FDD0-948C-98F3-5EE4302C5D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B48B095-9F3D-156D-3FFA-1D0CB6081E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34CAE21-3F2B-7CDE-A2DA-EBD7A853061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83120CA-155E-B062-FE40-83141A11DA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2F2C81-B309-C846-1EEC-2A4AE51D35E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18" name="Picture Placeholder 9">
            <a:extLst>
              <a:ext uri="{FF2B5EF4-FFF2-40B4-BE49-F238E27FC236}">
                <a16:creationId xmlns:a16="http://schemas.microsoft.com/office/drawing/2014/main" id="{2D7CF0A0-C63A-3A5C-2919-BF87AF7585B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257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3762147-5814-45B6-8806-7CC5FAA05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789397"/>
              </p:ext>
            </p:extLst>
          </p:nvPr>
        </p:nvGraphicFramePr>
        <p:xfrm>
          <a:off x="1844674" y="2371725"/>
          <a:ext cx="6727825" cy="413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463C433-F0B2-591A-D910-3A534D4E74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9F98963-BBCA-C9F4-E95A-64C4CA8B84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88B924-F391-5785-BFFB-913ABC1CBC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E21696-7308-531F-B41E-76190C9FE7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3CE0B0-44A1-738D-5FE7-CA9733617D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17" name="Picture Placeholder 9">
            <a:extLst>
              <a:ext uri="{FF2B5EF4-FFF2-40B4-BE49-F238E27FC236}">
                <a16:creationId xmlns:a16="http://schemas.microsoft.com/office/drawing/2014/main" id="{669DE4A4-70A7-AD3F-E12A-DB2FDD8A59B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05497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C2156D-E1E2-43F5-BB07-A8CC42A02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694002"/>
              </p:ext>
            </p:extLst>
          </p:nvPr>
        </p:nvGraphicFramePr>
        <p:xfrm>
          <a:off x="1022349" y="1857374"/>
          <a:ext cx="10458451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5640BD3-E890-9146-4307-85C38F7358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0A4F358-C787-D248-2527-2B0C93890C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50D133D-C9E9-E20D-16A1-B41886A325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245D484-C824-47DD-70DB-89CB8F6548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684163B-CE70-6883-F565-0B245B3630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23" name="Picture Placeholder 9">
            <a:extLst>
              <a:ext uri="{FF2B5EF4-FFF2-40B4-BE49-F238E27FC236}">
                <a16:creationId xmlns:a16="http://schemas.microsoft.com/office/drawing/2014/main" id="{863F39E9-BEA3-E74D-DE76-B72724D88BD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39719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BF6741-4B1C-F717-305D-1A730A1A47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C4DBD3-8311-43EA-BD34-66ECADDFA9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E9AB9B-13F3-7657-6C6B-785044A191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58AB8-B29F-C54A-4231-54B0C073AB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BF02FA-82CD-438D-8807-104B7A9D77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54B548-3529-2FF0-62B1-5515DEAEFC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6B241B3-F780-40CB-835E-CC11CD76B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935288"/>
              </p:ext>
            </p:extLst>
          </p:nvPr>
        </p:nvGraphicFramePr>
        <p:xfrm>
          <a:off x="864510" y="2362200"/>
          <a:ext cx="8128000" cy="37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3F0E5FA4-E742-41E6-F040-006E16EAB56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09816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B19DCF-34AD-73F9-318E-2D55B007F14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6D0392-901D-7AD9-9F46-A65180FA1E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4ACD05-65B0-41CE-845C-A16E971D52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02FF958-BB31-4220-B63E-DC34A741A7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17FA5-B795-9528-F421-E89B561C46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3F161AF-9516-4E48-A994-849833746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491757"/>
              </p:ext>
            </p:extLst>
          </p:nvPr>
        </p:nvGraphicFramePr>
        <p:xfrm>
          <a:off x="358775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1F02363D-2078-6AAB-B9E2-25FD1A91894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70909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8B632D-2A1E-28B4-3515-7D95E2F045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DDD1CF-1DEA-F16D-BD2F-09E6CFA3F8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D0991-08A6-4D3E-A111-CDC72C02D2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0011D-D0ED-44E3-AB43-3995656DD1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24AC9C-F3B2-D8FF-B128-3F341D0738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66DF4A6-EFBB-4431-B411-6D7A7BE8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306509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B5FCC638-4971-DDDB-8FB0-A73C5B58839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76908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B3DA49-8D58-16C5-ED1D-AA0EAD366E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2914-988A-4AD0-B802-1AF4744559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55A4F1-1873-3F70-B038-99355CF158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DB6755-BFB3-B0BB-A3A8-934C9F5290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621205-7EAA-48C3-AFB4-0D62CF402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05EF02-C6C7-0AAD-CAE9-D9F9019C7D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8E7DF3-D9E9-4D24-91B0-787D1987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903972"/>
              </p:ext>
            </p:extLst>
          </p:nvPr>
        </p:nvGraphicFramePr>
        <p:xfrm>
          <a:off x="-512446" y="22221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8DAD481C-991D-4911-D9DA-DC4BD6BB897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2742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DA4EA5-B3BF-9C94-F123-97FDA73193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0E5BB7-6C9F-1422-927A-D92156E9A7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604DE-27A4-4E78-AB9C-F5F70CDBCA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69E80-42B7-42C7-9BFE-00DEFA3F2A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26920F-E99A-AD86-9862-BF2E183FC7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69539752"/>
                  </p:ext>
                </p:extLst>
              </p:nvPr>
            </p:nvGraphicFramePr>
            <p:xfrm>
              <a:off x="1021696" y="2266951"/>
              <a:ext cx="9836803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65573F5-2899-48BF-9B8D-ED813D59D5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6" y="2266951"/>
                <a:ext cx="9836803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6CAB3952-746B-3BE5-9F45-CF7543CD20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6592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92DEB-D2C2-4E4B-B099-B33187E8B1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hi-IN" sz="4800" dirty="0">
                <a:solidFill>
                  <a:schemeClr val="bg1">
                    <a:lumMod val="85000"/>
                  </a:schemeClr>
                </a:solidFill>
              </a:rPr>
              <a:t>प्रस्तुति का शीर्षक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52EAF-0883-D149-8ECB-B9076018A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000" dirty="0">
                <a:solidFill>
                  <a:schemeClr val="bg1">
                    <a:lumMod val="85000"/>
                  </a:schemeClr>
                </a:solidFill>
              </a:rPr>
              <a:t>आपकी प्रस्तुति का एक लंबा उप</a:t>
            </a:r>
            <a:r>
              <a:rPr lang="en-IN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300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42EF6-7D19-AB45-BCB8-B409C7A0A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2200" dirty="0">
                <a:solidFill>
                  <a:schemeClr val="bg1">
                    <a:lumMod val="85000"/>
                  </a:schemeClr>
                </a:solidFill>
              </a:rPr>
              <a:t>प्रस्तुतकर्ता का विवरण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1122A4-B155-286F-BD53-1EF680CBDF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C1D891-7E82-3CF6-7B03-0BA6B32D7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01B463-1A4B-C0C4-0FF0-691E4A4AB2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सड़क परिवहन और राजमार्ग मंत्रालय</a:t>
            </a:r>
          </a:p>
          <a:p>
            <a:pPr lvl="0"/>
            <a:r>
              <a:rPr lang="en-US" dirty="0"/>
              <a:t>Ministry of Road Transport and Highways</a:t>
            </a:r>
          </a:p>
        </p:txBody>
      </p:sp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3A8052AA-B4B0-A043-CA77-2BDF05B065F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1764" b="1764"/>
          <a:stretch>
            <a:fillRect/>
          </a:stretch>
        </p:blipFill>
        <p:spPr>
          <a:xfrm>
            <a:off x="7966075" y="1603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65966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1612D40-76CC-B502-DAAA-53107BA4E3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0D50443-C956-51E3-BE8F-2CF097AE80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8F0E-DB15-4A95-8D7F-DDF50E536C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BB759-5F12-41A0-BB61-AC8D161989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834865-2D0D-8D0C-B406-272C83F325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 of India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7802E9-BA6C-44E5-9EDB-8457B6EA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051896"/>
              </p:ext>
            </p:extLst>
          </p:nvPr>
        </p:nvGraphicFramePr>
        <p:xfrm>
          <a:off x="1076960" y="2306320"/>
          <a:ext cx="9290242" cy="421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841BA121-9C09-1049-73AB-BE7D8EA4DE6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01253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F4A7A4-CA72-8634-030E-10EEDD3EC9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02F9D4-98A1-10A6-644B-E2886AE646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3877B-5724-4DF5-A877-6317C6C745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CE487-AFEC-4C89-8A25-E546E1E67B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01DC28-A1F3-FC85-F6DC-51A881A946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pSp>
        <p:nvGrpSpPr>
          <p:cNvPr id="47" name="Google Shape;55;p15">
            <a:extLst>
              <a:ext uri="{FF2B5EF4-FFF2-40B4-BE49-F238E27FC236}">
                <a16:creationId xmlns:a16="http://schemas.microsoft.com/office/drawing/2014/main" id="{73A9EE56-576A-4BDB-99BE-E72EC4658548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48" name="Google Shape;56;p15">
              <a:extLst>
                <a:ext uri="{FF2B5EF4-FFF2-40B4-BE49-F238E27FC236}">
                  <a16:creationId xmlns:a16="http://schemas.microsoft.com/office/drawing/2014/main" id="{97E66358-610C-4E8E-8249-5DDB0CEA053C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9" name="Google Shape;57;p15">
              <a:extLst>
                <a:ext uri="{FF2B5EF4-FFF2-40B4-BE49-F238E27FC236}">
                  <a16:creationId xmlns:a16="http://schemas.microsoft.com/office/drawing/2014/main" id="{BAC47D21-1A8F-4CFD-ADEE-0842497502A8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58;p15">
              <a:extLst>
                <a:ext uri="{FF2B5EF4-FFF2-40B4-BE49-F238E27FC236}">
                  <a16:creationId xmlns:a16="http://schemas.microsoft.com/office/drawing/2014/main" id="{D10BC368-1F5C-4BED-8539-70A1449D8A80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1" name="Google Shape;60;p15">
              <a:extLst>
                <a:ext uri="{FF2B5EF4-FFF2-40B4-BE49-F238E27FC236}">
                  <a16:creationId xmlns:a16="http://schemas.microsoft.com/office/drawing/2014/main" id="{124DDDA6-C1C5-47F2-A2F2-0C8E315D3346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03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574A1FB2-3364-4EDF-B42F-CA9C3381C5E7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9C0BC37F-95C4-4EE2-9C27-6195357474BF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7DF99D47-5055-48FD-B0E0-B91DEE3BE20C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9EF26B1B-9149-4A21-B8F9-41E198C1F36D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6" name="Google Shape;67;p15">
              <a:extLst>
                <a:ext uri="{FF2B5EF4-FFF2-40B4-BE49-F238E27FC236}">
                  <a16:creationId xmlns:a16="http://schemas.microsoft.com/office/drawing/2014/main" id="{5A077CE9-D180-489C-84C3-A861E62A2908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02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7" name="Google Shape;69;p15">
            <a:extLst>
              <a:ext uri="{FF2B5EF4-FFF2-40B4-BE49-F238E27FC236}">
                <a16:creationId xmlns:a16="http://schemas.microsoft.com/office/drawing/2014/main" id="{601C8E9E-61ED-4733-BBDC-45A2BDB56BCA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58" name="Google Shape;70;p15">
              <a:extLst>
                <a:ext uri="{FF2B5EF4-FFF2-40B4-BE49-F238E27FC236}">
                  <a16:creationId xmlns:a16="http://schemas.microsoft.com/office/drawing/2014/main" id="{6909DB5E-5437-4A4A-9DA9-969B57226520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9" name="Google Shape;71;p15">
              <a:extLst>
                <a:ext uri="{FF2B5EF4-FFF2-40B4-BE49-F238E27FC236}">
                  <a16:creationId xmlns:a16="http://schemas.microsoft.com/office/drawing/2014/main" id="{B984880E-B3DD-430F-B80C-6061B37A4280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0" name="Google Shape;72;p15">
              <a:extLst>
                <a:ext uri="{FF2B5EF4-FFF2-40B4-BE49-F238E27FC236}">
                  <a16:creationId xmlns:a16="http://schemas.microsoft.com/office/drawing/2014/main" id="{0EF27BF1-A990-40B7-8045-63C0AAB71F50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1" name="Google Shape;73;p15">
                <a:extLst>
                  <a:ext uri="{FF2B5EF4-FFF2-40B4-BE49-F238E27FC236}">
                    <a16:creationId xmlns:a16="http://schemas.microsoft.com/office/drawing/2014/main" id="{5AE4C43D-C230-47D3-B8CF-285F60EF6D82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2" name="Google Shape;74;p15">
                <a:extLst>
                  <a:ext uri="{FF2B5EF4-FFF2-40B4-BE49-F238E27FC236}">
                    <a16:creationId xmlns:a16="http://schemas.microsoft.com/office/drawing/2014/main" id="{7B17C9DF-13E9-4F32-841F-78E7B52AB6E1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3" name="Google Shape;75;p15">
                  <a:extLst>
                    <a:ext uri="{FF2B5EF4-FFF2-40B4-BE49-F238E27FC236}">
                      <a16:creationId xmlns:a16="http://schemas.microsoft.com/office/drawing/2014/main" id="{749F52B0-FBEE-40F8-A5A4-F59E83C8E1BE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04</a:t>
                  </a:r>
                  <a:endParaRPr lang="en-I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4" name="Google Shape;76;p15">
                  <a:extLst>
                    <a:ext uri="{FF2B5EF4-FFF2-40B4-BE49-F238E27FC236}">
                      <a16:creationId xmlns:a16="http://schemas.microsoft.com/office/drawing/2014/main" id="{716A2636-CF20-4A7F-BA78-F300A08DBDC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65" name="Google Shape;77;p15">
            <a:extLst>
              <a:ext uri="{FF2B5EF4-FFF2-40B4-BE49-F238E27FC236}">
                <a16:creationId xmlns:a16="http://schemas.microsoft.com/office/drawing/2014/main" id="{E1F60FB7-EC20-41C4-ACB7-2217C1C61A4E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66" name="Google Shape;78;p15">
              <a:extLst>
                <a:ext uri="{FF2B5EF4-FFF2-40B4-BE49-F238E27FC236}">
                  <a16:creationId xmlns:a16="http://schemas.microsoft.com/office/drawing/2014/main" id="{F39FC625-2433-4194-92C8-A7500EE0D853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7" name="Google Shape;79;p15">
              <a:extLst>
                <a:ext uri="{FF2B5EF4-FFF2-40B4-BE49-F238E27FC236}">
                  <a16:creationId xmlns:a16="http://schemas.microsoft.com/office/drawing/2014/main" id="{45C66F5B-91B0-406E-89F3-A20775124D29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8" name="Google Shape;80;p15">
              <a:extLst>
                <a:ext uri="{FF2B5EF4-FFF2-40B4-BE49-F238E27FC236}">
                  <a16:creationId xmlns:a16="http://schemas.microsoft.com/office/drawing/2014/main" id="{93A835F7-1D1D-41C2-82E2-0CDD1968B570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69" name="Google Shape;81;p15">
                <a:extLst>
                  <a:ext uri="{FF2B5EF4-FFF2-40B4-BE49-F238E27FC236}">
                    <a16:creationId xmlns:a16="http://schemas.microsoft.com/office/drawing/2014/main" id="{FB319AA7-FC53-48F2-AF91-BBCF45D3B88B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0" name="Google Shape;84;p15">
                <a:extLst>
                  <a:ext uri="{FF2B5EF4-FFF2-40B4-BE49-F238E27FC236}">
                    <a16:creationId xmlns:a16="http://schemas.microsoft.com/office/drawing/2014/main" id="{A8999785-34BC-4FDD-9209-AA46D801EAE5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उप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शीर्षक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01</a:t>
                </a:r>
                <a:endParaRPr lang="en-I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1" name="Google Shape;86;p15">
            <a:extLst>
              <a:ext uri="{FF2B5EF4-FFF2-40B4-BE49-F238E27FC236}">
                <a16:creationId xmlns:a16="http://schemas.microsoft.com/office/drawing/2014/main" id="{6FFDAFCE-2B85-45CD-918F-1F1178F53ECD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2" name="Google Shape;87;p15">
            <a:extLst>
              <a:ext uri="{FF2B5EF4-FFF2-40B4-BE49-F238E27FC236}">
                <a16:creationId xmlns:a16="http://schemas.microsoft.com/office/drawing/2014/main" id="{73FFBC83-A3A4-4C7B-88E0-2EBC5F86B701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73" name="Google Shape;88;p15">
              <a:extLst>
                <a:ext uri="{FF2B5EF4-FFF2-40B4-BE49-F238E27FC236}">
                  <a16:creationId xmlns:a16="http://schemas.microsoft.com/office/drawing/2014/main" id="{191AA9E5-7E30-4CB0-B4DB-89D721900611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4" name="Google Shape;89;p15">
              <a:extLst>
                <a:ext uri="{FF2B5EF4-FFF2-40B4-BE49-F238E27FC236}">
                  <a16:creationId xmlns:a16="http://schemas.microsoft.com/office/drawing/2014/main" id="{256F3D88-42DC-42CC-9AFC-0288C7C382CF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5" name="Google Shape;90;p15">
            <a:extLst>
              <a:ext uri="{FF2B5EF4-FFF2-40B4-BE49-F238E27FC236}">
                <a16:creationId xmlns:a16="http://schemas.microsoft.com/office/drawing/2014/main" id="{780CFAC8-3CA6-48D0-B9E8-F948E2154039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76" name="Google Shape;91;p15">
              <a:extLst>
                <a:ext uri="{FF2B5EF4-FFF2-40B4-BE49-F238E27FC236}">
                  <a16:creationId xmlns:a16="http://schemas.microsoft.com/office/drawing/2014/main" id="{E3B54780-7A32-4164-AFE0-D2D169C5F918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7" name="Google Shape;92;p15">
              <a:extLst>
                <a:ext uri="{FF2B5EF4-FFF2-40B4-BE49-F238E27FC236}">
                  <a16:creationId xmlns:a16="http://schemas.microsoft.com/office/drawing/2014/main" id="{851E1E43-3E55-4345-BFE0-0C29DF1331DB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8" name="Google Shape;93;p15">
              <a:extLst>
                <a:ext uri="{FF2B5EF4-FFF2-40B4-BE49-F238E27FC236}">
                  <a16:creationId xmlns:a16="http://schemas.microsoft.com/office/drawing/2014/main" id="{B5C75729-6894-49D4-A84C-66B19FC43B5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94;p15">
              <a:extLst>
                <a:ext uri="{FF2B5EF4-FFF2-40B4-BE49-F238E27FC236}">
                  <a16:creationId xmlns:a16="http://schemas.microsoft.com/office/drawing/2014/main" id="{7C4B472E-DC40-44F7-8277-B9AF2B83AFEE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0" name="Google Shape;95;p15">
              <a:extLst>
                <a:ext uri="{FF2B5EF4-FFF2-40B4-BE49-F238E27FC236}">
                  <a16:creationId xmlns:a16="http://schemas.microsoft.com/office/drawing/2014/main" id="{CE18B517-D0AF-4997-BB32-E8F3B495949A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1" name="Google Shape;96;p15">
            <a:extLst>
              <a:ext uri="{FF2B5EF4-FFF2-40B4-BE49-F238E27FC236}">
                <a16:creationId xmlns:a16="http://schemas.microsoft.com/office/drawing/2014/main" id="{09AF0DD0-83DE-4B5A-A3B2-04A00022EBFA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82" name="Google Shape;97;p15">
              <a:extLst>
                <a:ext uri="{FF2B5EF4-FFF2-40B4-BE49-F238E27FC236}">
                  <a16:creationId xmlns:a16="http://schemas.microsoft.com/office/drawing/2014/main" id="{F7444B58-954E-4FF8-93DD-D7B28EF3338A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8;p15">
              <a:extLst>
                <a:ext uri="{FF2B5EF4-FFF2-40B4-BE49-F238E27FC236}">
                  <a16:creationId xmlns:a16="http://schemas.microsoft.com/office/drawing/2014/main" id="{A290D126-421C-4021-807E-AA7561C85770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9;p15">
              <a:extLst>
                <a:ext uri="{FF2B5EF4-FFF2-40B4-BE49-F238E27FC236}">
                  <a16:creationId xmlns:a16="http://schemas.microsoft.com/office/drawing/2014/main" id="{F09BF74A-A77E-4EFB-82F2-44CF0772E7E1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85" name="Google Shape;76;p15">
            <a:extLst>
              <a:ext uri="{FF2B5EF4-FFF2-40B4-BE49-F238E27FC236}">
                <a16:creationId xmlns:a16="http://schemas.microsoft.com/office/drawing/2014/main" id="{54B83BC0-805F-48C2-AA28-3978193F0FDF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Google Shape;76;p15">
            <a:extLst>
              <a:ext uri="{FF2B5EF4-FFF2-40B4-BE49-F238E27FC236}">
                <a16:creationId xmlns:a16="http://schemas.microsoft.com/office/drawing/2014/main" id="{2A74166D-A34C-44E6-B0C2-08BA107D85E6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Google Shape;76;p15">
            <a:extLst>
              <a:ext uri="{FF2B5EF4-FFF2-40B4-BE49-F238E27FC236}">
                <a16:creationId xmlns:a16="http://schemas.microsoft.com/office/drawing/2014/main" id="{F1E44C58-A1C2-4FAD-94D1-7B8CDFE21489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8" name="Picture Placeholder 9">
            <a:extLst>
              <a:ext uri="{FF2B5EF4-FFF2-40B4-BE49-F238E27FC236}">
                <a16:creationId xmlns:a16="http://schemas.microsoft.com/office/drawing/2014/main" id="{1607DEBC-635E-729C-941D-E9212EB7BF0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95501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00EC5BD-0040-4171-ADB9-F7B19B5009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54FE64-21DE-39D6-7EA6-1B2184927B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9D9A1-DBB7-45D2-8531-A2811B6C4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783C-5D0D-4142-936B-A073DEF876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F77D18-73C5-B4EF-ABB8-0267FF4D1B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pSp>
        <p:nvGrpSpPr>
          <p:cNvPr id="48" name="Google Shape;627;p29">
            <a:extLst>
              <a:ext uri="{FF2B5EF4-FFF2-40B4-BE49-F238E27FC236}">
                <a16:creationId xmlns:a16="http://schemas.microsoft.com/office/drawing/2014/main" id="{7225C5D1-6D40-4340-B671-27AF3C339CE2}"/>
              </a:ext>
            </a:extLst>
          </p:cNvPr>
          <p:cNvGrpSpPr/>
          <p:nvPr/>
        </p:nvGrpSpPr>
        <p:grpSpPr>
          <a:xfrm>
            <a:off x="1702122" y="2544419"/>
            <a:ext cx="1548051" cy="3248467"/>
            <a:chOff x="453009" y="1206500"/>
            <a:chExt cx="1548051" cy="3248467"/>
          </a:xfrm>
        </p:grpSpPr>
        <p:sp>
          <p:nvSpPr>
            <p:cNvPr id="49" name="Google Shape;628;p29">
              <a:extLst>
                <a:ext uri="{FF2B5EF4-FFF2-40B4-BE49-F238E27FC236}">
                  <a16:creationId xmlns:a16="http://schemas.microsoft.com/office/drawing/2014/main" id="{8F6F5C32-F6F5-46E6-9200-07BF06504428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29;p29">
              <a:extLst>
                <a:ext uri="{FF2B5EF4-FFF2-40B4-BE49-F238E27FC236}">
                  <a16:creationId xmlns:a16="http://schemas.microsoft.com/office/drawing/2014/main" id="{FD2217AD-1E82-474B-8ACD-FA2490C9D039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30;p29">
              <a:extLst>
                <a:ext uri="{FF2B5EF4-FFF2-40B4-BE49-F238E27FC236}">
                  <a16:creationId xmlns:a16="http://schemas.microsoft.com/office/drawing/2014/main" id="{1637C7F6-B047-4CAF-95C6-D1D0DCB1BCAF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631;p29">
              <a:extLst>
                <a:ext uri="{FF2B5EF4-FFF2-40B4-BE49-F238E27FC236}">
                  <a16:creationId xmlns:a16="http://schemas.microsoft.com/office/drawing/2014/main" id="{C966F39E-24E3-4EE6-A76F-CAAC6EC28D5E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Google Shape;632;p29">
              <a:extLst>
                <a:ext uri="{FF2B5EF4-FFF2-40B4-BE49-F238E27FC236}">
                  <a16:creationId xmlns:a16="http://schemas.microsoft.com/office/drawing/2014/main" id="{612B77B4-57B3-49B0-B7ED-56F32D80D7E1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4" name="Google Shape;633;p29">
              <a:extLst>
                <a:ext uri="{FF2B5EF4-FFF2-40B4-BE49-F238E27FC236}">
                  <a16:creationId xmlns:a16="http://schemas.microsoft.com/office/drawing/2014/main" id="{F5C906D7-63A6-4B48-8017-CD6515F17104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Google Shape;634;p29">
              <a:extLst>
                <a:ext uri="{FF2B5EF4-FFF2-40B4-BE49-F238E27FC236}">
                  <a16:creationId xmlns:a16="http://schemas.microsoft.com/office/drawing/2014/main" id="{C30AC01E-ADB2-4DC1-B1E7-D48C1076F798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56" name="Google Shape;635;p29">
            <a:extLst>
              <a:ext uri="{FF2B5EF4-FFF2-40B4-BE49-F238E27FC236}">
                <a16:creationId xmlns:a16="http://schemas.microsoft.com/office/drawing/2014/main" id="{B5B8CB92-A922-49C6-A4AC-A8FF447D61E7}"/>
              </a:ext>
            </a:extLst>
          </p:cNvPr>
          <p:cNvGrpSpPr/>
          <p:nvPr/>
        </p:nvGrpSpPr>
        <p:grpSpPr>
          <a:xfrm>
            <a:off x="8389040" y="2544419"/>
            <a:ext cx="1546873" cy="3248480"/>
            <a:chOff x="7139927" y="1206500"/>
            <a:chExt cx="1546873" cy="3248480"/>
          </a:xfrm>
        </p:grpSpPr>
        <p:sp>
          <p:nvSpPr>
            <p:cNvPr id="57" name="Google Shape;636;p29">
              <a:extLst>
                <a:ext uri="{FF2B5EF4-FFF2-40B4-BE49-F238E27FC236}">
                  <a16:creationId xmlns:a16="http://schemas.microsoft.com/office/drawing/2014/main" id="{B85B0774-300B-46C4-AF19-36FFEED8D2B0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37;p29">
              <a:extLst>
                <a:ext uri="{FF2B5EF4-FFF2-40B4-BE49-F238E27FC236}">
                  <a16:creationId xmlns:a16="http://schemas.microsoft.com/office/drawing/2014/main" id="{1C27E46C-BF00-4E59-B953-2DAF1F1B3A29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638;p29">
              <a:extLst>
                <a:ext uri="{FF2B5EF4-FFF2-40B4-BE49-F238E27FC236}">
                  <a16:creationId xmlns:a16="http://schemas.microsoft.com/office/drawing/2014/main" id="{797CCBCE-60AF-43DD-A2EA-DB058F6EFD10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" name="Google Shape;639;p29">
              <a:extLst>
                <a:ext uri="{FF2B5EF4-FFF2-40B4-BE49-F238E27FC236}">
                  <a16:creationId xmlns:a16="http://schemas.microsoft.com/office/drawing/2014/main" id="{E514A63A-34EB-4802-AB13-D7889C34BBAD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Google Shape;641;p29">
              <a:extLst>
                <a:ext uri="{FF2B5EF4-FFF2-40B4-BE49-F238E27FC236}">
                  <a16:creationId xmlns:a16="http://schemas.microsoft.com/office/drawing/2014/main" id="{5E5323F8-1547-4F94-8A49-78A71295678C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42;p29">
              <a:extLst>
                <a:ext uri="{FF2B5EF4-FFF2-40B4-BE49-F238E27FC236}">
                  <a16:creationId xmlns:a16="http://schemas.microsoft.com/office/drawing/2014/main" id="{D569D448-92B8-475B-8DDA-4F7DA0B8D143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63" name="Google Shape;643;p29">
            <a:extLst>
              <a:ext uri="{FF2B5EF4-FFF2-40B4-BE49-F238E27FC236}">
                <a16:creationId xmlns:a16="http://schemas.microsoft.com/office/drawing/2014/main" id="{63244DB5-C681-4820-8D98-836AC8BF0FF1}"/>
              </a:ext>
            </a:extLst>
          </p:cNvPr>
          <p:cNvGrpSpPr/>
          <p:nvPr/>
        </p:nvGrpSpPr>
        <p:grpSpPr>
          <a:xfrm>
            <a:off x="3375522" y="2544419"/>
            <a:ext cx="1546829" cy="3248480"/>
            <a:chOff x="2124900" y="1206500"/>
            <a:chExt cx="1546829" cy="3248480"/>
          </a:xfrm>
        </p:grpSpPr>
        <p:sp>
          <p:nvSpPr>
            <p:cNvPr id="64" name="Google Shape;644;p29">
              <a:extLst>
                <a:ext uri="{FF2B5EF4-FFF2-40B4-BE49-F238E27FC236}">
                  <a16:creationId xmlns:a16="http://schemas.microsoft.com/office/drawing/2014/main" id="{261FCADA-4B41-4A9F-810A-CE6A347C0763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45;p29">
              <a:extLst>
                <a:ext uri="{FF2B5EF4-FFF2-40B4-BE49-F238E27FC236}">
                  <a16:creationId xmlns:a16="http://schemas.microsoft.com/office/drawing/2014/main" id="{A56EF535-EEE0-4202-82BD-DC5FC60508D6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46;p29">
              <a:extLst>
                <a:ext uri="{FF2B5EF4-FFF2-40B4-BE49-F238E27FC236}">
                  <a16:creationId xmlns:a16="http://schemas.microsoft.com/office/drawing/2014/main" id="{12F79C8E-3D44-41F8-95B5-DF70580A467F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47;p29">
              <a:extLst>
                <a:ext uri="{FF2B5EF4-FFF2-40B4-BE49-F238E27FC236}">
                  <a16:creationId xmlns:a16="http://schemas.microsoft.com/office/drawing/2014/main" id="{74898E59-CE24-477F-9F74-6F5C05EC4AC2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648;p29">
              <a:extLst>
                <a:ext uri="{FF2B5EF4-FFF2-40B4-BE49-F238E27FC236}">
                  <a16:creationId xmlns:a16="http://schemas.microsoft.com/office/drawing/2014/main" id="{1CBB9DD3-6315-4D7C-8DBA-FE0E0828D5E5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69" name="Google Shape;650;p29">
              <a:extLst>
                <a:ext uri="{FF2B5EF4-FFF2-40B4-BE49-F238E27FC236}">
                  <a16:creationId xmlns:a16="http://schemas.microsoft.com/office/drawing/2014/main" id="{CDF148E6-2FD9-4375-B0B0-C7215712CBBF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0" name="Google Shape;651;p29">
            <a:extLst>
              <a:ext uri="{FF2B5EF4-FFF2-40B4-BE49-F238E27FC236}">
                <a16:creationId xmlns:a16="http://schemas.microsoft.com/office/drawing/2014/main" id="{207A906E-05D9-4774-9467-037B769FDA87}"/>
              </a:ext>
            </a:extLst>
          </p:cNvPr>
          <p:cNvGrpSpPr/>
          <p:nvPr/>
        </p:nvGrpSpPr>
        <p:grpSpPr>
          <a:xfrm>
            <a:off x="5047700" y="2544419"/>
            <a:ext cx="1543800" cy="3248480"/>
            <a:chOff x="3798605" y="1206500"/>
            <a:chExt cx="1543800" cy="3248480"/>
          </a:xfrm>
        </p:grpSpPr>
        <p:sp>
          <p:nvSpPr>
            <p:cNvPr id="71" name="Google Shape;652;p29">
              <a:extLst>
                <a:ext uri="{FF2B5EF4-FFF2-40B4-BE49-F238E27FC236}">
                  <a16:creationId xmlns:a16="http://schemas.microsoft.com/office/drawing/2014/main" id="{0F13F891-2381-4481-A437-1F5A73AC4D80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653;p29">
              <a:extLst>
                <a:ext uri="{FF2B5EF4-FFF2-40B4-BE49-F238E27FC236}">
                  <a16:creationId xmlns:a16="http://schemas.microsoft.com/office/drawing/2014/main" id="{9AD66B1B-EB8E-43AB-8B25-F7C015A39154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654;p29">
              <a:extLst>
                <a:ext uri="{FF2B5EF4-FFF2-40B4-BE49-F238E27FC236}">
                  <a16:creationId xmlns:a16="http://schemas.microsoft.com/office/drawing/2014/main" id="{23D6C0A0-F76A-4322-BDFE-E13E01B6B6BE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655;p29">
              <a:extLst>
                <a:ext uri="{FF2B5EF4-FFF2-40B4-BE49-F238E27FC236}">
                  <a16:creationId xmlns:a16="http://schemas.microsoft.com/office/drawing/2014/main" id="{9985B740-842C-4413-86B2-ACBBD281DAAC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656;p29">
              <a:extLst>
                <a:ext uri="{FF2B5EF4-FFF2-40B4-BE49-F238E27FC236}">
                  <a16:creationId xmlns:a16="http://schemas.microsoft.com/office/drawing/2014/main" id="{63E2CE9A-EFC9-4E9F-AFA4-82A8739DBE6A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76" name="Google Shape;658;p29">
              <a:extLst>
                <a:ext uri="{FF2B5EF4-FFF2-40B4-BE49-F238E27FC236}">
                  <a16:creationId xmlns:a16="http://schemas.microsoft.com/office/drawing/2014/main" id="{E1525799-C9D0-40AB-B35B-262BB293DF7C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77" name="Google Shape;659;p29">
            <a:extLst>
              <a:ext uri="{FF2B5EF4-FFF2-40B4-BE49-F238E27FC236}">
                <a16:creationId xmlns:a16="http://schemas.microsoft.com/office/drawing/2014/main" id="{43BB098D-4FBE-45B0-840F-8D5DCB6D59DF}"/>
              </a:ext>
            </a:extLst>
          </p:cNvPr>
          <p:cNvGrpSpPr/>
          <p:nvPr/>
        </p:nvGrpSpPr>
        <p:grpSpPr>
          <a:xfrm>
            <a:off x="6716849" y="2544419"/>
            <a:ext cx="1546842" cy="3248480"/>
            <a:chOff x="5466225" y="1206500"/>
            <a:chExt cx="1546842" cy="3248480"/>
          </a:xfrm>
        </p:grpSpPr>
        <p:sp>
          <p:nvSpPr>
            <p:cNvPr id="78" name="Google Shape;660;p29">
              <a:extLst>
                <a:ext uri="{FF2B5EF4-FFF2-40B4-BE49-F238E27FC236}">
                  <a16:creationId xmlns:a16="http://schemas.microsoft.com/office/drawing/2014/main" id="{9757B346-8591-4289-A83E-501E1E99A955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661;p29">
              <a:extLst>
                <a:ext uri="{FF2B5EF4-FFF2-40B4-BE49-F238E27FC236}">
                  <a16:creationId xmlns:a16="http://schemas.microsoft.com/office/drawing/2014/main" id="{A4C856E0-8099-42D8-AB8A-BEF3B84A242F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662;p29">
              <a:extLst>
                <a:ext uri="{FF2B5EF4-FFF2-40B4-BE49-F238E27FC236}">
                  <a16:creationId xmlns:a16="http://schemas.microsoft.com/office/drawing/2014/main" id="{F0ABDB79-B19F-4AAE-A533-7C1506C6E00F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663;p29">
              <a:extLst>
                <a:ext uri="{FF2B5EF4-FFF2-40B4-BE49-F238E27FC236}">
                  <a16:creationId xmlns:a16="http://schemas.microsoft.com/office/drawing/2014/main" id="{3FA31631-EBA4-47CB-A231-0C1D78BD6E00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664;p29">
              <a:extLst>
                <a:ext uri="{FF2B5EF4-FFF2-40B4-BE49-F238E27FC236}">
                  <a16:creationId xmlns:a16="http://schemas.microsoft.com/office/drawing/2014/main" id="{CA51F0D3-4084-4768-8890-936864C81CA2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Google Shape;666;p29">
              <a:extLst>
                <a:ext uri="{FF2B5EF4-FFF2-40B4-BE49-F238E27FC236}">
                  <a16:creationId xmlns:a16="http://schemas.microsoft.com/office/drawing/2014/main" id="{90ECF61D-0283-43F5-BF89-78FD324A53D8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84" name="Google Shape;667;p29">
                <a:extLst>
                  <a:ext uri="{FF2B5EF4-FFF2-40B4-BE49-F238E27FC236}">
                    <a16:creationId xmlns:a16="http://schemas.microsoft.com/office/drawing/2014/main" id="{446EDAF6-5A7E-4771-8DE8-37EE229B7883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85" name="Google Shape;668;p29">
                <a:extLst>
                  <a:ext uri="{FF2B5EF4-FFF2-40B4-BE49-F238E27FC236}">
                    <a16:creationId xmlns:a16="http://schemas.microsoft.com/office/drawing/2014/main" id="{D097A664-6FBA-4214-9624-96FAB1B90738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86" name="Google Shape;633;p29">
            <a:extLst>
              <a:ext uri="{FF2B5EF4-FFF2-40B4-BE49-F238E27FC236}">
                <a16:creationId xmlns:a16="http://schemas.microsoft.com/office/drawing/2014/main" id="{34384D7D-56AD-486C-A227-567275022F29}"/>
              </a:ext>
            </a:extLst>
          </p:cNvPr>
          <p:cNvSpPr txBox="1"/>
          <p:nvPr/>
        </p:nvSpPr>
        <p:spPr>
          <a:xfrm>
            <a:off x="3372453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Google Shape;633;p29">
            <a:extLst>
              <a:ext uri="{FF2B5EF4-FFF2-40B4-BE49-F238E27FC236}">
                <a16:creationId xmlns:a16="http://schemas.microsoft.com/office/drawing/2014/main" id="{ADAB055E-C6B5-4B46-8B0A-065E7DB5A91A}"/>
              </a:ext>
            </a:extLst>
          </p:cNvPr>
          <p:cNvSpPr txBox="1"/>
          <p:nvPr/>
        </p:nvSpPr>
        <p:spPr>
          <a:xfrm>
            <a:off x="5065448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Google Shape;633;p29">
            <a:extLst>
              <a:ext uri="{FF2B5EF4-FFF2-40B4-BE49-F238E27FC236}">
                <a16:creationId xmlns:a16="http://schemas.microsoft.com/office/drawing/2014/main" id="{DC6D54C0-0B78-4314-90D0-07FE408FF2FF}"/>
              </a:ext>
            </a:extLst>
          </p:cNvPr>
          <p:cNvSpPr txBox="1"/>
          <p:nvPr/>
        </p:nvSpPr>
        <p:spPr>
          <a:xfrm>
            <a:off x="6715929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9" name="Google Shape;633;p29">
            <a:extLst>
              <a:ext uri="{FF2B5EF4-FFF2-40B4-BE49-F238E27FC236}">
                <a16:creationId xmlns:a16="http://schemas.microsoft.com/office/drawing/2014/main" id="{88B1EF36-E0C0-43C2-8123-515A53677606}"/>
              </a:ext>
            </a:extLst>
          </p:cNvPr>
          <p:cNvSpPr txBox="1"/>
          <p:nvPr/>
        </p:nvSpPr>
        <p:spPr>
          <a:xfrm>
            <a:off x="8392113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0" name="Picture Placeholder 9">
            <a:extLst>
              <a:ext uri="{FF2B5EF4-FFF2-40B4-BE49-F238E27FC236}">
                <a16:creationId xmlns:a16="http://schemas.microsoft.com/office/drawing/2014/main" id="{93601E8A-0F02-B834-B24C-EF52DAAF09D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5685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0C7ADA-08F2-9DF5-105F-70E5F61D3E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D44E9B-3293-196F-0326-8CD2FE965B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5E1E8-8375-4D34-A5D6-17737B8AA7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1FCF3-1491-4FF5-80A6-950CDFC32E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4174E3-A64D-3026-FFAC-FDC3BB0B4B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331F45-6F10-466F-9554-5B0F9183B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604892"/>
              </p:ext>
            </p:extLst>
          </p:nvPr>
        </p:nvGraphicFramePr>
        <p:xfrm>
          <a:off x="1689100" y="2457450"/>
          <a:ext cx="9483725" cy="355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5C824AFE-1533-E801-E6EF-941385024E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9246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5656D3-26D9-B524-F5A2-493D292A29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A9CF8F-E1A8-F5A2-53FD-26B634F5B8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A7AB1-5AD5-427A-A7B3-C1B521384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A0D13-80CF-4BC2-BAC5-F31C04E9FC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772C28-B0C0-C951-6278-41C3D869A8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538057-31FD-439A-BB81-64BBF1EA1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643532"/>
              </p:ext>
            </p:extLst>
          </p:nvPr>
        </p:nvGraphicFramePr>
        <p:xfrm>
          <a:off x="1716405" y="2387599"/>
          <a:ext cx="9154160" cy="3891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1A1C2B1F-075E-2E51-3D8B-219B1CE548C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754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52A20A-C7CC-B8DE-F654-E161E50465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F4597C-76B1-C86E-371E-9089420455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EEE81-3219-41C0-BF17-D8C2991D3B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D920F-A49F-4DF5-8C83-DFD612CC67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DBDF45-3C5A-67B8-687F-D3C7313073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F9F3A5-FC67-4630-BB5A-D04486155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539631"/>
              </p:ext>
            </p:extLst>
          </p:nvPr>
        </p:nvGraphicFramePr>
        <p:xfrm>
          <a:off x="1733479" y="2377440"/>
          <a:ext cx="8975796" cy="408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CAD5B613-46D7-3C7B-B666-AAAF5B8B02D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439793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304B8F-14E1-4CBC-5EBC-96CE716BD1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7342F8-7FF9-4F07-BF80-B6647DCC92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76D97-A893-4360-B1B6-8FA16A5329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8937A-3DE4-4E18-921F-3ED6D053BD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480A4B-A921-506E-A271-955F1DF628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4AE95D-473C-4C8A-8752-07BA25207B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2012"/>
              </p:ext>
            </p:extLst>
          </p:nvPr>
        </p:nvGraphicFramePr>
        <p:xfrm>
          <a:off x="1007052" y="2184400"/>
          <a:ext cx="10354631" cy="45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92835C8-4763-5373-4873-00CAFDBF5BB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505321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42614D-5EE9-DB0A-2DA4-EF3A3C5A47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65366C-B3D4-673E-A2F4-3A424D0992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85E13-0948-4715-963B-BE2A39D924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C2E7F-55E4-4448-8931-E6289D9763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88071E8-602F-5991-64F9-9039868C04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A7E7F6-1F90-4A97-96B1-F7855C4BE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831357"/>
              </p:ext>
            </p:extLst>
          </p:nvPr>
        </p:nvGraphicFramePr>
        <p:xfrm>
          <a:off x="2871537" y="1777970"/>
          <a:ext cx="6573838" cy="467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0C470794-BDD8-4F28-AF51-92C7ECBA0F7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75866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9CF27E5-1362-C3B9-7873-7EBD88A85D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938A6F-1DE4-0894-AF5C-2E7E7BE11F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FE631-3A8D-4770-9D82-6A6C2172F7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</a:t>
            </a:r>
            <a:r>
              <a:rPr lang="hi-IN" sz="3400" b="1" dirty="0" err="1">
                <a:solidFill>
                  <a:srgbClr val="D9D9D9"/>
                </a:solidFill>
              </a:rPr>
              <a:t>इड</a:t>
            </a:r>
            <a:r>
              <a:rPr lang="hi-IN" sz="3400" b="1" dirty="0">
                <a:solidFill>
                  <a:srgbClr val="D9D9D9"/>
                </a:solidFill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BD3CD-4BBE-49CE-A47F-A813CCCD11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F9DA0F-E42E-5FA6-343B-21E6007EA7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C5C6DAC-8C32-4CFE-9341-CCE10EE5C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585472"/>
              </p:ext>
            </p:extLst>
          </p:nvPr>
        </p:nvGraphicFramePr>
        <p:xfrm>
          <a:off x="1788795" y="2130489"/>
          <a:ext cx="8950960" cy="4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616A1156-742D-A83F-96C7-0F749613B9A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30166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1FE3B7D-AC58-704B-845D-3D4D49B3AFE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15870" r="15870"/>
          <a:stretch/>
        </p:blipFill>
        <p:spPr>
          <a:xfrm>
            <a:off x="7958295" y="0"/>
            <a:ext cx="4233705" cy="6860230"/>
          </a:xfrm>
          <a:solidFill>
            <a:srgbClr val="39A7B7"/>
          </a:solidFill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88B012-9623-3546-9183-99EAA6EA16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hi-IN" sz="2400" dirty="0">
                <a:solidFill>
                  <a:schemeClr val="bg1">
                    <a:lumMod val="85000"/>
                  </a:schemeClr>
                </a:solidFill>
              </a:rPr>
              <a:t>शासन में पारदर्शिता</a:t>
            </a:r>
            <a:r>
              <a:rPr lang="en-IN" sz="2400" dirty="0">
                <a:solidFill>
                  <a:schemeClr val="bg1">
                    <a:lumMod val="85000"/>
                  </a:schemeClr>
                </a:solidFill>
              </a:rPr>
              <a:t>,</a:t>
            </a:r>
            <a:r>
              <a:rPr lang="hi-IN" sz="2400" dirty="0">
                <a:solidFill>
                  <a:schemeClr val="bg1">
                    <a:lumMod val="85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  <a:p>
            <a:pPr>
              <a:spcBef>
                <a:spcPts val="0"/>
              </a:spcBef>
            </a:pPr>
            <a:r>
              <a:rPr lang="hi-IN" sz="1600" dirty="0">
                <a:solidFill>
                  <a:schemeClr val="bg1">
                    <a:lumMod val="85000"/>
                  </a:schemeClr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600" dirty="0">
              <a:solidFill>
                <a:schemeClr val="bg1">
                  <a:lumMod val="85000"/>
                </a:schemeClr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600" dirty="0">
                <a:solidFill>
                  <a:schemeClr val="bg1">
                    <a:lumMod val="85000"/>
                  </a:schemeClr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6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0D51FE-74D3-42AF-3F66-E04F951345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2330B-A166-F702-80E2-E629E9D2E3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CD765-65F5-05B2-1944-34DDE59BDD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CACA93C3-8318-0885-A838-E2F0260D520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48330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10">
            <a:extLst>
              <a:ext uri="{FF2B5EF4-FFF2-40B4-BE49-F238E27FC236}">
                <a16:creationId xmlns:a16="http://schemas.microsoft.com/office/drawing/2014/main" id="{AE862C71-1C5D-48CB-BAEB-72106A9AD1E7}"/>
              </a:ext>
            </a:extLst>
          </p:cNvPr>
          <p:cNvSpPr/>
          <p:nvPr/>
        </p:nvSpPr>
        <p:spPr>
          <a:xfrm>
            <a:off x="701674" y="125058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Object11">
            <a:extLst>
              <a:ext uri="{FF2B5EF4-FFF2-40B4-BE49-F238E27FC236}">
                <a16:creationId xmlns:a16="http://schemas.microsoft.com/office/drawing/2014/main" id="{22E9F915-B26F-4090-82F3-9AB1CFD2EE8E}"/>
              </a:ext>
            </a:extLst>
          </p:cNvPr>
          <p:cNvSpPr/>
          <p:nvPr/>
        </p:nvSpPr>
        <p:spPr>
          <a:xfrm>
            <a:off x="787400" y="220309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hi-IN" sz="2600" b="1" dirty="0">
                <a:solidFill>
                  <a:schemeClr val="bg1">
                    <a:lumMod val="85000"/>
                  </a:schemeClr>
                </a:solidFill>
              </a:rPr>
              <a:t>परिचय</a:t>
            </a: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Object12">
            <a:extLst>
              <a:ext uri="{FF2B5EF4-FFF2-40B4-BE49-F238E27FC236}">
                <a16:creationId xmlns:a16="http://schemas.microsoft.com/office/drawing/2014/main" id="{E3ADA155-FDA4-454E-842E-87E4A599BCEA}"/>
              </a:ext>
            </a:extLst>
          </p:cNvPr>
          <p:cNvSpPr/>
          <p:nvPr/>
        </p:nvSpPr>
        <p:spPr>
          <a:xfrm>
            <a:off x="4870450" y="219039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Object13">
            <a:extLst>
              <a:ext uri="{FF2B5EF4-FFF2-40B4-BE49-F238E27FC236}">
                <a16:creationId xmlns:a16="http://schemas.microsoft.com/office/drawing/2014/main" id="{D6DF1DA8-90BE-44C7-8E05-5B0516069442}"/>
              </a:ext>
            </a:extLst>
          </p:cNvPr>
          <p:cNvSpPr/>
          <p:nvPr/>
        </p:nvSpPr>
        <p:spPr>
          <a:xfrm>
            <a:off x="787400" y="368935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Object14">
            <a:extLst>
              <a:ext uri="{FF2B5EF4-FFF2-40B4-BE49-F238E27FC236}">
                <a16:creationId xmlns:a16="http://schemas.microsoft.com/office/drawing/2014/main" id="{11F801A4-EFA6-495B-9013-496C222C28FF}"/>
              </a:ext>
            </a:extLst>
          </p:cNvPr>
          <p:cNvSpPr/>
          <p:nvPr/>
        </p:nvSpPr>
        <p:spPr>
          <a:xfrm>
            <a:off x="4870450" y="35715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hi-IN" sz="2400" b="1" dirty="0" err="1">
                <a:solidFill>
                  <a:schemeClr val="bg1">
                    <a:lumMod val="85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Object15">
            <a:extLst>
              <a:ext uri="{FF2B5EF4-FFF2-40B4-BE49-F238E27FC236}">
                <a16:creationId xmlns:a16="http://schemas.microsoft.com/office/drawing/2014/main" id="{B255246F-B68D-4921-909D-B349D988B7A4}"/>
              </a:ext>
            </a:extLst>
          </p:cNvPr>
          <p:cNvSpPr/>
          <p:nvPr/>
        </p:nvSpPr>
        <p:spPr>
          <a:xfrm>
            <a:off x="787400" y="511333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Object16">
            <a:extLst>
              <a:ext uri="{FF2B5EF4-FFF2-40B4-BE49-F238E27FC236}">
                <a16:creationId xmlns:a16="http://schemas.microsoft.com/office/drawing/2014/main" id="{A20322C7-008E-43F7-8D12-18E3C9142E66}"/>
              </a:ext>
            </a:extLst>
          </p:cNvPr>
          <p:cNvSpPr/>
          <p:nvPr/>
        </p:nvSpPr>
        <p:spPr>
          <a:xfrm>
            <a:off x="4870450" y="50673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6.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Object17">
            <a:extLst>
              <a:ext uri="{FF2B5EF4-FFF2-40B4-BE49-F238E27FC236}">
                <a16:creationId xmlns:a16="http://schemas.microsoft.com/office/drawing/2014/main" id="{5068BC44-EFE3-4686-9294-D393C1F8EA75}"/>
              </a:ext>
            </a:extLst>
          </p:cNvPr>
          <p:cNvSpPr/>
          <p:nvPr/>
        </p:nvSpPr>
        <p:spPr>
          <a:xfrm>
            <a:off x="1060450" y="2590801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Object18">
            <a:extLst>
              <a:ext uri="{FF2B5EF4-FFF2-40B4-BE49-F238E27FC236}">
                <a16:creationId xmlns:a16="http://schemas.microsoft.com/office/drawing/2014/main" id="{901DEC41-6A21-4248-A0D4-4F7982021466}"/>
              </a:ext>
            </a:extLst>
          </p:cNvPr>
          <p:cNvSpPr/>
          <p:nvPr/>
        </p:nvSpPr>
        <p:spPr>
          <a:xfrm>
            <a:off x="5194299" y="2590801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Object19">
            <a:extLst>
              <a:ext uri="{FF2B5EF4-FFF2-40B4-BE49-F238E27FC236}">
                <a16:creationId xmlns:a16="http://schemas.microsoft.com/office/drawing/2014/main" id="{433FEF21-379D-4981-A67C-39B86F3BF41F}"/>
              </a:ext>
            </a:extLst>
          </p:cNvPr>
          <p:cNvSpPr/>
          <p:nvPr/>
        </p:nvSpPr>
        <p:spPr>
          <a:xfrm>
            <a:off x="1060450" y="4079875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" name="Object20">
            <a:extLst>
              <a:ext uri="{FF2B5EF4-FFF2-40B4-BE49-F238E27FC236}">
                <a16:creationId xmlns:a16="http://schemas.microsoft.com/office/drawing/2014/main" id="{94A51D87-CFB7-4261-8932-DB55A3D53B31}"/>
              </a:ext>
            </a:extLst>
          </p:cNvPr>
          <p:cNvSpPr/>
          <p:nvPr/>
        </p:nvSpPr>
        <p:spPr>
          <a:xfrm>
            <a:off x="5149850" y="4079875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8" name="Object21">
            <a:extLst>
              <a:ext uri="{FF2B5EF4-FFF2-40B4-BE49-F238E27FC236}">
                <a16:creationId xmlns:a16="http://schemas.microsoft.com/office/drawing/2014/main" id="{61C300C5-A70C-4C25-8870-468739E9CD91}"/>
              </a:ext>
            </a:extLst>
          </p:cNvPr>
          <p:cNvSpPr/>
          <p:nvPr/>
        </p:nvSpPr>
        <p:spPr>
          <a:xfrm>
            <a:off x="1060449" y="5502275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Object22">
            <a:extLst>
              <a:ext uri="{FF2B5EF4-FFF2-40B4-BE49-F238E27FC236}">
                <a16:creationId xmlns:a16="http://schemas.microsoft.com/office/drawing/2014/main" id="{B234CED0-8F6E-48B6-9625-2E515D0C1165}"/>
              </a:ext>
            </a:extLst>
          </p:cNvPr>
          <p:cNvSpPr/>
          <p:nvPr/>
        </p:nvSpPr>
        <p:spPr>
          <a:xfrm>
            <a:off x="5194299" y="5514975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48EF50-887D-DC0C-7C4E-A5AE952B68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9944AD-E505-4B13-C679-EF0AB31E0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616122-B9EA-2E5B-3405-EE39FF1294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96F78157-0B06-8D94-3274-1DDD722F828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1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F7F00F6-4F36-315D-9497-7FF2477463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D5FED10-F279-3BBC-430C-2738B500444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6960437-A9A4-9DBA-EAF8-D71CE3198A7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C5FC67EC-81DF-4DA0-A2F9-6EBEDE0555DC}"/>
              </a:ext>
            </a:extLst>
          </p:cNvPr>
          <p:cNvSpPr/>
          <p:nvPr/>
        </p:nvSpPr>
        <p:spPr>
          <a:xfrm>
            <a:off x="1092199" y="125058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bject11">
            <a:extLst>
              <a:ext uri="{FF2B5EF4-FFF2-40B4-BE49-F238E27FC236}">
                <a16:creationId xmlns:a16="http://schemas.microsoft.com/office/drawing/2014/main" id="{7CDEC7D4-8F1F-48B4-AD42-5DD782EEF018}"/>
              </a:ext>
            </a:extLst>
          </p:cNvPr>
          <p:cNvSpPr/>
          <p:nvPr/>
        </p:nvSpPr>
        <p:spPr>
          <a:xfrm>
            <a:off x="1177925" y="220309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hi-IN" sz="2600" b="1" dirty="0">
                <a:solidFill>
                  <a:schemeClr val="bg1">
                    <a:lumMod val="85000"/>
                  </a:schemeClr>
                </a:solidFill>
              </a:rPr>
              <a:t>परिचय</a:t>
            </a: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bject12">
            <a:extLst>
              <a:ext uri="{FF2B5EF4-FFF2-40B4-BE49-F238E27FC236}">
                <a16:creationId xmlns:a16="http://schemas.microsoft.com/office/drawing/2014/main" id="{50387AAE-ACB8-4CBE-98D6-7D38B4A272AC}"/>
              </a:ext>
            </a:extLst>
          </p:cNvPr>
          <p:cNvSpPr/>
          <p:nvPr/>
        </p:nvSpPr>
        <p:spPr>
          <a:xfrm>
            <a:off x="6070600" y="219039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4.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Object13">
            <a:extLst>
              <a:ext uri="{FF2B5EF4-FFF2-40B4-BE49-F238E27FC236}">
                <a16:creationId xmlns:a16="http://schemas.microsoft.com/office/drawing/2014/main" id="{144C7015-4CA0-47E5-B976-DBE15A4CEE3B}"/>
              </a:ext>
            </a:extLst>
          </p:cNvPr>
          <p:cNvSpPr/>
          <p:nvPr/>
        </p:nvSpPr>
        <p:spPr>
          <a:xfrm>
            <a:off x="1177925" y="368935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2.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B6772D07-1DB6-439E-B10A-23EE9D58EA02}"/>
              </a:ext>
            </a:extLst>
          </p:cNvPr>
          <p:cNvSpPr/>
          <p:nvPr/>
        </p:nvSpPr>
        <p:spPr>
          <a:xfrm>
            <a:off x="6070600" y="35715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hi-IN" sz="2400" b="1" dirty="0" err="1">
                <a:solidFill>
                  <a:schemeClr val="bg1">
                    <a:lumMod val="85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28910E54-B824-4A25-985E-C5EAE9E3B2BB}"/>
              </a:ext>
            </a:extLst>
          </p:cNvPr>
          <p:cNvSpPr/>
          <p:nvPr/>
        </p:nvSpPr>
        <p:spPr>
          <a:xfrm>
            <a:off x="1177925" y="511333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890D0674-33FE-4F6E-8633-763C2F7C0F45}"/>
              </a:ext>
            </a:extLst>
          </p:cNvPr>
          <p:cNvSpPr/>
          <p:nvPr/>
        </p:nvSpPr>
        <p:spPr>
          <a:xfrm>
            <a:off x="6070600" y="50673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6.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C68009D9-E204-447C-986D-EE189DE5DC38}"/>
              </a:ext>
            </a:extLst>
          </p:cNvPr>
          <p:cNvSpPr/>
          <p:nvPr/>
        </p:nvSpPr>
        <p:spPr>
          <a:xfrm>
            <a:off x="1450975" y="2590801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18435132-F376-44B9-B9CC-B22FA3B58547}"/>
              </a:ext>
            </a:extLst>
          </p:cNvPr>
          <p:cNvSpPr/>
          <p:nvPr/>
        </p:nvSpPr>
        <p:spPr>
          <a:xfrm>
            <a:off x="6394449" y="2590801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96D7C04A-E3AD-4ABE-9CCF-8A678D94F9E0}"/>
              </a:ext>
            </a:extLst>
          </p:cNvPr>
          <p:cNvSpPr/>
          <p:nvPr/>
        </p:nvSpPr>
        <p:spPr>
          <a:xfrm>
            <a:off x="1450975" y="4079875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830C5A9F-6625-442D-9947-C49B56A6DC3A}"/>
              </a:ext>
            </a:extLst>
          </p:cNvPr>
          <p:cNvSpPr/>
          <p:nvPr/>
        </p:nvSpPr>
        <p:spPr>
          <a:xfrm>
            <a:off x="6350000" y="4079875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89219D82-D205-411F-B5F8-5C21491AF37D}"/>
              </a:ext>
            </a:extLst>
          </p:cNvPr>
          <p:cNvSpPr/>
          <p:nvPr/>
        </p:nvSpPr>
        <p:spPr>
          <a:xfrm>
            <a:off x="1450974" y="5502275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9DAAFA2D-E690-4020-AED5-13C80D5EA3DD}"/>
              </a:ext>
            </a:extLst>
          </p:cNvPr>
          <p:cNvSpPr/>
          <p:nvPr/>
        </p:nvSpPr>
        <p:spPr>
          <a:xfrm>
            <a:off x="6394449" y="5514975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bg1">
                    <a:lumMod val="8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6" name="Picture Placeholder 9">
            <a:extLst>
              <a:ext uri="{FF2B5EF4-FFF2-40B4-BE49-F238E27FC236}">
                <a16:creationId xmlns:a16="http://schemas.microsoft.com/office/drawing/2014/main" id="{1F0100DF-929D-0F1D-D906-445EEF36810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40044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F4F793-D89C-F748-7504-225E52E0B2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27988F-5881-B292-6203-9446064004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F72088-6605-4687-FA38-EF36B9F694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20" name="Object 7" descr="preencoded.png">
            <a:extLst>
              <a:ext uri="{FF2B5EF4-FFF2-40B4-BE49-F238E27FC236}">
                <a16:creationId xmlns:a16="http://schemas.microsoft.com/office/drawing/2014/main" id="{46DF0B94-0804-4502-94D0-95D97441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41412" y="2244725"/>
            <a:ext cx="431800" cy="431800"/>
          </a:xfrm>
          <a:prstGeom prst="rect">
            <a:avLst/>
          </a:prstGeom>
        </p:spPr>
      </p:pic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F2CA973E-7C2B-4011-9997-9B1D91381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41412" y="2949574"/>
            <a:ext cx="444500" cy="4445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444C364D-869F-426F-8801-185FE4F67C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41412" y="5876925"/>
            <a:ext cx="444500" cy="4445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6961A5CB-9C42-47BF-9403-D44A7C42E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41412" y="3686174"/>
            <a:ext cx="444500" cy="43180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DA59F9F7-C102-42ED-ABDC-336E847B42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1412" y="4410074"/>
            <a:ext cx="444500" cy="4445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FFC1C4EC-B73C-4F94-B24F-5385125FE6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41412" y="5146674"/>
            <a:ext cx="444500" cy="431800"/>
          </a:xfrm>
          <a:prstGeom prst="rect">
            <a:avLst/>
          </a:prstGeom>
        </p:spPr>
      </p:pic>
      <p:sp>
        <p:nvSpPr>
          <p:cNvPr id="26" name="Object17">
            <a:extLst>
              <a:ext uri="{FF2B5EF4-FFF2-40B4-BE49-F238E27FC236}">
                <a16:creationId xmlns:a16="http://schemas.microsoft.com/office/drawing/2014/main" id="{BD8E0EF0-ABC0-4FD3-B734-68D1A7CBB38F}"/>
              </a:ext>
            </a:extLst>
          </p:cNvPr>
          <p:cNvSpPr/>
          <p:nvPr/>
        </p:nvSpPr>
        <p:spPr>
          <a:xfrm>
            <a:off x="1820858" y="4422774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9D3C408A-32D7-4C31-A27D-A0F3C5CAEACA}"/>
              </a:ext>
            </a:extLst>
          </p:cNvPr>
          <p:cNvSpPr/>
          <p:nvPr/>
        </p:nvSpPr>
        <p:spPr>
          <a:xfrm>
            <a:off x="1820857" y="2949575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3AFB4687-437B-4894-A211-62EFE69643ED}"/>
              </a:ext>
            </a:extLst>
          </p:cNvPr>
          <p:cNvSpPr/>
          <p:nvPr/>
        </p:nvSpPr>
        <p:spPr>
          <a:xfrm>
            <a:off x="1820857" y="2276475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परिचय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E76C7460-8B0E-4297-9270-8D60ED18F71B}"/>
              </a:ext>
            </a:extLst>
          </p:cNvPr>
          <p:cNvSpPr/>
          <p:nvPr/>
        </p:nvSpPr>
        <p:spPr>
          <a:xfrm>
            <a:off x="1820859" y="5194300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chemeClr val="bg1">
                    <a:lumMod val="85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6FD6B1BA-D253-428F-BB16-6785A3A77746}"/>
              </a:ext>
            </a:extLst>
          </p:cNvPr>
          <p:cNvSpPr/>
          <p:nvPr/>
        </p:nvSpPr>
        <p:spPr>
          <a:xfrm>
            <a:off x="1820857" y="3692524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57B5F942-7E9B-4735-9883-DBC418038628}"/>
              </a:ext>
            </a:extLst>
          </p:cNvPr>
          <p:cNvSpPr/>
          <p:nvPr/>
        </p:nvSpPr>
        <p:spPr>
          <a:xfrm>
            <a:off x="1820859" y="5891673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Object10">
            <a:extLst>
              <a:ext uri="{FF2B5EF4-FFF2-40B4-BE49-F238E27FC236}">
                <a16:creationId xmlns:a16="http://schemas.microsoft.com/office/drawing/2014/main" id="{4952E283-A1E1-4F82-8896-5BFBD1D58E7D}"/>
              </a:ext>
            </a:extLst>
          </p:cNvPr>
          <p:cNvSpPr/>
          <p:nvPr/>
        </p:nvSpPr>
        <p:spPr>
          <a:xfrm>
            <a:off x="1187449" y="1098189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3" name="Picture Placeholder 9">
            <a:extLst>
              <a:ext uri="{FF2B5EF4-FFF2-40B4-BE49-F238E27FC236}">
                <a16:creationId xmlns:a16="http://schemas.microsoft.com/office/drawing/2014/main" id="{1B351F17-21C1-7CCD-9E80-99475E8C1A0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4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70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9FEBABC0-4E22-654E-AC49-C3019A6B90F5}"/>
              </a:ext>
            </a:extLst>
          </p:cNvPr>
          <p:cNvGrpSpPr/>
          <p:nvPr/>
        </p:nvGrpSpPr>
        <p:grpSpPr>
          <a:xfrm>
            <a:off x="2285899" y="2812221"/>
            <a:ext cx="1143000" cy="1123950"/>
            <a:chOff x="1536699" y="3219450"/>
            <a:chExt cx="1143000" cy="1123950"/>
          </a:xfrm>
        </p:grpSpPr>
        <p:pic>
          <p:nvPicPr>
            <p:cNvPr id="29" name="Object 7" descr="Object 7">
              <a:extLst>
                <a:ext uri="{FF2B5EF4-FFF2-40B4-BE49-F238E27FC236}">
                  <a16:creationId xmlns:a16="http://schemas.microsoft.com/office/drawing/2014/main" id="{0E4E113D-4495-AC40-95C4-AD45F9E8A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6699" y="321945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0" descr="Object 10">
              <a:extLst>
                <a:ext uri="{FF2B5EF4-FFF2-40B4-BE49-F238E27FC236}">
                  <a16:creationId xmlns:a16="http://schemas.microsoft.com/office/drawing/2014/main" id="{ADA0E066-661F-4F4F-8CE8-2B7C3D65A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3399" y="3486150"/>
              <a:ext cx="609600" cy="59055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F889F2-E2DF-5C4F-9088-A8FE45A24E22}"/>
              </a:ext>
            </a:extLst>
          </p:cNvPr>
          <p:cNvGrpSpPr/>
          <p:nvPr/>
        </p:nvGrpSpPr>
        <p:grpSpPr>
          <a:xfrm>
            <a:off x="5426649" y="2787550"/>
            <a:ext cx="1143000" cy="1123950"/>
            <a:chOff x="5651499" y="3162300"/>
            <a:chExt cx="1143000" cy="1123950"/>
          </a:xfrm>
        </p:grpSpPr>
        <p:pic>
          <p:nvPicPr>
            <p:cNvPr id="30" name="Object 8" descr="Object 8">
              <a:extLst>
                <a:ext uri="{FF2B5EF4-FFF2-40B4-BE49-F238E27FC236}">
                  <a16:creationId xmlns:a16="http://schemas.microsoft.com/office/drawing/2014/main" id="{5B23F813-D43A-874A-92C0-0A5887002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1499" y="3162300"/>
              <a:ext cx="1143000" cy="1123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1" descr="Object 11">
              <a:extLst>
                <a:ext uri="{FF2B5EF4-FFF2-40B4-BE49-F238E27FC236}">
                  <a16:creationId xmlns:a16="http://schemas.microsoft.com/office/drawing/2014/main" id="{D6041D43-326E-3348-B71E-E096F123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8199" y="3429000"/>
              <a:ext cx="609600" cy="609600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F2AFB1-81BD-C64A-B627-A9C94EE2027C}"/>
              </a:ext>
            </a:extLst>
          </p:cNvPr>
          <p:cNvGrpSpPr/>
          <p:nvPr/>
        </p:nvGrpSpPr>
        <p:grpSpPr>
          <a:xfrm>
            <a:off x="8567399" y="2768500"/>
            <a:ext cx="1123950" cy="1143000"/>
            <a:chOff x="9728199" y="3162300"/>
            <a:chExt cx="1123950" cy="1143000"/>
          </a:xfrm>
        </p:grpSpPr>
        <p:pic>
          <p:nvPicPr>
            <p:cNvPr id="31" name="Object 9" descr="Object 9">
              <a:extLst>
                <a:ext uri="{FF2B5EF4-FFF2-40B4-BE49-F238E27FC236}">
                  <a16:creationId xmlns:a16="http://schemas.microsoft.com/office/drawing/2014/main" id="{18DE15DD-A19A-F446-BA67-DF13C40EB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8199" y="3162300"/>
              <a:ext cx="1123950" cy="11430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2" descr="Object 12">
              <a:extLst>
                <a:ext uri="{FF2B5EF4-FFF2-40B4-BE49-F238E27FC236}">
                  <a16:creationId xmlns:a16="http://schemas.microsoft.com/office/drawing/2014/main" id="{AFAB2A73-1B0A-4844-B1B3-2E2DD8A8D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5849" y="3429000"/>
              <a:ext cx="590550" cy="60960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9" name="Object17">
            <a:extLst>
              <a:ext uri="{FF2B5EF4-FFF2-40B4-BE49-F238E27FC236}">
                <a16:creationId xmlns:a16="http://schemas.microsoft.com/office/drawing/2014/main" id="{BD8244D8-3B34-46EF-9182-4A5ACCC5736C}"/>
              </a:ext>
            </a:extLst>
          </p:cNvPr>
          <p:cNvSpPr/>
          <p:nvPr/>
        </p:nvSpPr>
        <p:spPr>
          <a:xfrm>
            <a:off x="1762125" y="40386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64D2CBB4-CCFE-44F8-BC1A-D1E375019FA6}"/>
              </a:ext>
            </a:extLst>
          </p:cNvPr>
          <p:cNvSpPr/>
          <p:nvPr/>
        </p:nvSpPr>
        <p:spPr>
          <a:xfrm>
            <a:off x="1749425" y="4708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C403ACDD-DBA0-47D0-A756-CF12920B327B}"/>
              </a:ext>
            </a:extLst>
          </p:cNvPr>
          <p:cNvSpPr/>
          <p:nvPr/>
        </p:nvSpPr>
        <p:spPr>
          <a:xfrm>
            <a:off x="4975225" y="40386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F270A8EE-9F1E-40D3-8ADD-7AFBF5AC47BE}"/>
              </a:ext>
            </a:extLst>
          </p:cNvPr>
          <p:cNvSpPr/>
          <p:nvPr/>
        </p:nvSpPr>
        <p:spPr>
          <a:xfrm>
            <a:off x="4962525" y="4708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AC99090A-82B8-440D-A345-2E735472DBCB}"/>
              </a:ext>
            </a:extLst>
          </p:cNvPr>
          <p:cNvSpPr/>
          <p:nvPr/>
        </p:nvSpPr>
        <p:spPr>
          <a:xfrm>
            <a:off x="8039100" y="40386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0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BB14A4F-C5A4-40B7-ABCF-4767F0EE93FF}"/>
              </a:ext>
            </a:extLst>
          </p:cNvPr>
          <p:cNvSpPr/>
          <p:nvPr/>
        </p:nvSpPr>
        <p:spPr>
          <a:xfrm>
            <a:off x="8039100" y="4708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E50255-5081-A657-EE8D-29B0521A7E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28BA9F-A7C6-CFD7-62E4-8FF9B5F266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708038B-78D2-D18C-2F04-CF030983D6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AC3884E-F5DE-C823-268B-7814C67505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444A09-76B8-DE6C-1DA6-52FAAB3D86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38" name="Picture Placeholder 9">
            <a:extLst>
              <a:ext uri="{FF2B5EF4-FFF2-40B4-BE49-F238E27FC236}">
                <a16:creationId xmlns:a16="http://schemas.microsoft.com/office/drawing/2014/main" id="{2EE79E99-EC31-3859-9142-CF64107C76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697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75DF95-0C60-B141-B767-DF948D0860B7}"/>
              </a:ext>
            </a:extLst>
          </p:cNvPr>
          <p:cNvGrpSpPr/>
          <p:nvPr/>
        </p:nvGrpSpPr>
        <p:grpSpPr>
          <a:xfrm>
            <a:off x="4758763" y="2613491"/>
            <a:ext cx="2674475" cy="2402955"/>
            <a:chOff x="5562600" y="3648075"/>
            <a:chExt cx="3752850" cy="3371850"/>
          </a:xfrm>
        </p:grpSpPr>
        <p:pic>
          <p:nvPicPr>
            <p:cNvPr id="19" name="Object 7" descr="Object 7">
              <a:extLst>
                <a:ext uri="{FF2B5EF4-FFF2-40B4-BE49-F238E27FC236}">
                  <a16:creationId xmlns:a16="http://schemas.microsoft.com/office/drawing/2014/main" id="{BCBD6A03-57E4-C744-8217-15332C3D1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Object 8" descr="Object 8">
              <a:extLst>
                <a:ext uri="{FF2B5EF4-FFF2-40B4-BE49-F238E27FC236}">
                  <a16:creationId xmlns:a16="http://schemas.microsoft.com/office/drawing/2014/main" id="{86B0DA16-8ED0-4447-AD7F-5A44F6DA1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9500" y="3648075"/>
              <a:ext cx="1885950" cy="1866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1" name="Object 9" descr="Object 9">
              <a:extLst>
                <a:ext uri="{FF2B5EF4-FFF2-40B4-BE49-F238E27FC236}">
                  <a16:creationId xmlns:a16="http://schemas.microsoft.com/office/drawing/2014/main" id="{66CE4B82-ABFC-3848-A66B-5B103475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6525" y="5133975"/>
              <a:ext cx="1885950" cy="18859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2" name="Object 10" descr="Object 10">
              <a:extLst>
                <a:ext uri="{FF2B5EF4-FFF2-40B4-BE49-F238E27FC236}">
                  <a16:creationId xmlns:a16="http://schemas.microsoft.com/office/drawing/2014/main" id="{7DE6D734-D178-BE44-89AF-4A331EC7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0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11" descr="Object 11">
              <a:extLst>
                <a:ext uri="{FF2B5EF4-FFF2-40B4-BE49-F238E27FC236}">
                  <a16:creationId xmlns:a16="http://schemas.microsoft.com/office/drawing/2014/main" id="{779C0613-DF2C-6F43-A997-5503DC47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1950" y="4181475"/>
              <a:ext cx="781050" cy="8001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2" descr="Object 12">
              <a:extLst>
                <a:ext uri="{FF2B5EF4-FFF2-40B4-BE49-F238E27FC236}">
                  <a16:creationId xmlns:a16="http://schemas.microsoft.com/office/drawing/2014/main" id="{D351398B-6D9E-754F-B99A-2F13C6736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48500" y="5686425"/>
              <a:ext cx="781050" cy="7810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6" name="Object17">
            <a:extLst>
              <a:ext uri="{FF2B5EF4-FFF2-40B4-BE49-F238E27FC236}">
                <a16:creationId xmlns:a16="http://schemas.microsoft.com/office/drawing/2014/main" id="{C37DEE57-5333-467A-97D1-844D100992BE}"/>
              </a:ext>
            </a:extLst>
          </p:cNvPr>
          <p:cNvSpPr/>
          <p:nvPr/>
        </p:nvSpPr>
        <p:spPr>
          <a:xfrm>
            <a:off x="1368424" y="2924175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Object20">
            <a:extLst>
              <a:ext uri="{FF2B5EF4-FFF2-40B4-BE49-F238E27FC236}">
                <a16:creationId xmlns:a16="http://schemas.microsoft.com/office/drawing/2014/main" id="{A8FB4875-83D5-4D24-A9C7-1C26D53C3F25}"/>
              </a:ext>
            </a:extLst>
          </p:cNvPr>
          <p:cNvSpPr/>
          <p:nvPr/>
        </p:nvSpPr>
        <p:spPr>
          <a:xfrm>
            <a:off x="1368424" y="3343275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Object17">
            <a:extLst>
              <a:ext uri="{FF2B5EF4-FFF2-40B4-BE49-F238E27FC236}">
                <a16:creationId xmlns:a16="http://schemas.microsoft.com/office/drawing/2014/main" id="{8F22A936-A42D-4586-B25D-EF90C4C0E234}"/>
              </a:ext>
            </a:extLst>
          </p:cNvPr>
          <p:cNvSpPr/>
          <p:nvPr/>
        </p:nvSpPr>
        <p:spPr>
          <a:xfrm>
            <a:off x="7692197" y="28765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Object20">
            <a:extLst>
              <a:ext uri="{FF2B5EF4-FFF2-40B4-BE49-F238E27FC236}">
                <a16:creationId xmlns:a16="http://schemas.microsoft.com/office/drawing/2014/main" id="{6737C787-2629-4B90-B7EC-12C974620BB5}"/>
              </a:ext>
            </a:extLst>
          </p:cNvPr>
          <p:cNvSpPr/>
          <p:nvPr/>
        </p:nvSpPr>
        <p:spPr>
          <a:xfrm>
            <a:off x="7692197" y="32956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Object17">
            <a:extLst>
              <a:ext uri="{FF2B5EF4-FFF2-40B4-BE49-F238E27FC236}">
                <a16:creationId xmlns:a16="http://schemas.microsoft.com/office/drawing/2014/main" id="{81931B28-4D6A-4FE2-A508-CEE0E82BF65C}"/>
              </a:ext>
            </a:extLst>
          </p:cNvPr>
          <p:cNvSpPr/>
          <p:nvPr/>
        </p:nvSpPr>
        <p:spPr>
          <a:xfrm>
            <a:off x="4492625" y="5172075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endParaRPr lang="en-US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1B2624F-DACC-4A13-A5BF-29F4A27A8A18}"/>
              </a:ext>
            </a:extLst>
          </p:cNvPr>
          <p:cNvSpPr/>
          <p:nvPr/>
        </p:nvSpPr>
        <p:spPr>
          <a:xfrm>
            <a:off x="4492625" y="5591175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1C20F3D-9F77-6457-CF11-B3E2E891E5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32916DE-D9E5-9FD4-3B54-CD4CAE58A9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26FAFEB-A85C-1E2A-A54C-2D779680F4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D976734-23EB-7647-D05C-44E79B2812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FDF3A1-82DC-D9BE-5081-A7EAF98970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35" name="Picture Placeholder 9">
            <a:extLst>
              <a:ext uri="{FF2B5EF4-FFF2-40B4-BE49-F238E27FC236}">
                <a16:creationId xmlns:a16="http://schemas.microsoft.com/office/drawing/2014/main" id="{351A171F-6119-C0A0-8F59-CF5FDF4B234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9687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BDBFDB6-0C9E-D942-A14D-D68CA627E96C}"/>
              </a:ext>
            </a:extLst>
          </p:cNvPr>
          <p:cNvGrpSpPr/>
          <p:nvPr/>
        </p:nvGrpSpPr>
        <p:grpSpPr>
          <a:xfrm>
            <a:off x="9101263" y="1485900"/>
            <a:ext cx="2616191" cy="3722089"/>
            <a:chOff x="11734800" y="1209675"/>
            <a:chExt cx="6038850" cy="8591550"/>
          </a:xfrm>
        </p:grpSpPr>
        <p:pic>
          <p:nvPicPr>
            <p:cNvPr id="24" name="Object 8" descr="Object 8">
              <a:extLst>
                <a:ext uri="{FF2B5EF4-FFF2-40B4-BE49-F238E27FC236}">
                  <a16:creationId xmlns:a16="http://schemas.microsoft.com/office/drawing/2014/main" id="{F8DFE474-C0E2-5440-8721-57146FA20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54150" y="7248525"/>
              <a:ext cx="247650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Object 9" descr="Object 9">
              <a:extLst>
                <a:ext uri="{FF2B5EF4-FFF2-40B4-BE49-F238E27FC236}">
                  <a16:creationId xmlns:a16="http://schemas.microsoft.com/office/drawing/2014/main" id="{FA9D3910-68C0-764D-B46F-E2F4C496A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6850" y="51720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6" name="Object 10" descr="Object 10">
              <a:extLst>
                <a:ext uri="{FF2B5EF4-FFF2-40B4-BE49-F238E27FC236}">
                  <a16:creationId xmlns:a16="http://schemas.microsoft.com/office/drawing/2014/main" id="{9298D95B-6A5C-3C4B-9E01-EA5F5501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15900" y="1209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7" name="Object 11" descr="Object 11">
              <a:extLst>
                <a:ext uri="{FF2B5EF4-FFF2-40B4-BE49-F238E27FC236}">
                  <a16:creationId xmlns:a16="http://schemas.microsoft.com/office/drawing/2014/main" id="{EF5C583F-62C3-4F42-9BF8-BDB201937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34800" y="31908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8" name="Object 12" descr="Object 12">
              <a:extLst>
                <a:ext uri="{FF2B5EF4-FFF2-40B4-BE49-F238E27FC236}">
                  <a16:creationId xmlns:a16="http://schemas.microsoft.com/office/drawing/2014/main" id="{088E11E9-1AB1-AD45-9FB0-6C9769E56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00" y="122872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9" name="Object 13" descr="Object 13">
              <a:extLst>
                <a:ext uri="{FF2B5EF4-FFF2-40B4-BE49-F238E27FC236}">
                  <a16:creationId xmlns:a16="http://schemas.microsoft.com/office/drawing/2014/main" id="{09A13E7F-5A69-4B4D-B9C3-05FB1608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78100" y="5172075"/>
              <a:ext cx="2495550" cy="24765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0" name="Object 14" descr="Object 14">
              <a:extLst>
                <a:ext uri="{FF2B5EF4-FFF2-40B4-BE49-F238E27FC236}">
                  <a16:creationId xmlns:a16="http://schemas.microsoft.com/office/drawing/2014/main" id="{BE902242-7F0B-5440-973B-2DF30157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3850" y="7305675"/>
              <a:ext cx="247650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1" name="Object 15" descr="Object 15">
              <a:extLst>
                <a:ext uri="{FF2B5EF4-FFF2-40B4-BE49-F238E27FC236}">
                  <a16:creationId xmlns:a16="http://schemas.microsoft.com/office/drawing/2014/main" id="{6E8AC733-4935-B040-A6E1-03F0D1C03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77950" y="3190875"/>
              <a:ext cx="2495550" cy="2495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2" name="Object 16" descr="Object 16">
              <a:extLst>
                <a:ext uri="{FF2B5EF4-FFF2-40B4-BE49-F238E27FC236}">
                  <a16:creationId xmlns:a16="http://schemas.microsoft.com/office/drawing/2014/main" id="{B4D9CBF5-31C3-E64F-B761-C259D823C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58850" y="1971675"/>
              <a:ext cx="99060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Object 17" descr="Object 17">
              <a:extLst>
                <a:ext uri="{FF2B5EF4-FFF2-40B4-BE49-F238E27FC236}">
                  <a16:creationId xmlns:a16="http://schemas.microsoft.com/office/drawing/2014/main" id="{260786E9-3135-5F4B-BFBA-6319090D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839950" y="39528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Object 18" descr="Object 18">
              <a:extLst>
                <a:ext uri="{FF2B5EF4-FFF2-40B4-BE49-F238E27FC236}">
                  <a16:creationId xmlns:a16="http://schemas.microsoft.com/office/drawing/2014/main" id="{3284A7D6-5AAD-B541-BAC9-259001F6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897100" y="7991475"/>
              <a:ext cx="990600" cy="9906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Object 19" descr="Object 19">
              <a:extLst>
                <a:ext uri="{FF2B5EF4-FFF2-40B4-BE49-F238E27FC236}">
                  <a16:creationId xmlns:a16="http://schemas.microsoft.com/office/drawing/2014/main" id="{8BF64731-33A5-6045-9702-2E35C680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8850" y="5934075"/>
              <a:ext cx="971550" cy="971550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41" name="Object26">
            <a:extLst>
              <a:ext uri="{FF2B5EF4-FFF2-40B4-BE49-F238E27FC236}">
                <a16:creationId xmlns:a16="http://schemas.microsoft.com/office/drawing/2014/main" id="{1B85628A-25C9-4C4C-9433-9042BBE7D822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Object27">
            <a:extLst>
              <a:ext uri="{FF2B5EF4-FFF2-40B4-BE49-F238E27FC236}">
                <a16:creationId xmlns:a16="http://schemas.microsoft.com/office/drawing/2014/main" id="{B771A3B6-46AA-4797-B5DD-D5C4693BDF2C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Object28">
            <a:extLst>
              <a:ext uri="{FF2B5EF4-FFF2-40B4-BE49-F238E27FC236}">
                <a16:creationId xmlns:a16="http://schemas.microsoft.com/office/drawing/2014/main" id="{7F0CEBFA-1546-4337-A3CE-B3486162D34B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Object29">
            <a:extLst>
              <a:ext uri="{FF2B5EF4-FFF2-40B4-BE49-F238E27FC236}">
                <a16:creationId xmlns:a16="http://schemas.microsoft.com/office/drawing/2014/main" id="{4B3D11A7-B153-4AB1-B5DB-8BA0FE00C82B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उप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i-IN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3" name="Object30">
            <a:extLst>
              <a:ext uri="{FF2B5EF4-FFF2-40B4-BE49-F238E27FC236}">
                <a16:creationId xmlns:a16="http://schemas.microsoft.com/office/drawing/2014/main" id="{4B6E2DBB-A94B-4F83-85C3-9BDFE7619403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40B7C9"/>
                </a:solidFill>
              </a:rPr>
              <a:t>उप</a:t>
            </a:r>
            <a:r>
              <a:rPr lang="en-IN" sz="2400" b="1" dirty="0">
                <a:solidFill>
                  <a:srgbClr val="40B7C9"/>
                </a:solidFill>
              </a:rPr>
              <a:t> </a:t>
            </a:r>
            <a:r>
              <a:rPr lang="hi-IN" sz="2400" b="1" dirty="0">
                <a:solidFill>
                  <a:srgbClr val="40B7C9"/>
                </a:solidFill>
              </a:rPr>
              <a:t>शीर्षक</a:t>
            </a:r>
            <a:endParaRPr lang="en-US" sz="2400" b="1" dirty="0">
              <a:solidFill>
                <a:srgbClr val="40B7C9"/>
              </a:solidFill>
            </a:endParaRPr>
          </a:p>
        </p:txBody>
      </p:sp>
      <p:sp>
        <p:nvSpPr>
          <p:cNvPr id="54" name="Object31">
            <a:extLst>
              <a:ext uri="{FF2B5EF4-FFF2-40B4-BE49-F238E27FC236}">
                <a16:creationId xmlns:a16="http://schemas.microsoft.com/office/drawing/2014/main" id="{1C7F201B-F9BF-48D3-BC14-20F1736FB8AC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F20544"/>
                </a:solidFill>
              </a:rPr>
              <a:t>उप</a:t>
            </a:r>
            <a:r>
              <a:rPr lang="en-IN" sz="2400" b="1" dirty="0">
                <a:solidFill>
                  <a:srgbClr val="F20544"/>
                </a:solidFill>
              </a:rPr>
              <a:t> </a:t>
            </a:r>
            <a:r>
              <a:rPr lang="hi-IN" sz="2400" b="1" dirty="0">
                <a:solidFill>
                  <a:srgbClr val="F20544"/>
                </a:solidFill>
              </a:rPr>
              <a:t>शीर्षक</a:t>
            </a:r>
            <a:endParaRPr lang="en-US" sz="2400" b="1" dirty="0">
              <a:solidFill>
                <a:srgbClr val="F20544"/>
              </a:solidFill>
            </a:endParaRPr>
          </a:p>
        </p:txBody>
      </p:sp>
      <p:sp>
        <p:nvSpPr>
          <p:cNvPr id="55" name="Object32">
            <a:extLst>
              <a:ext uri="{FF2B5EF4-FFF2-40B4-BE49-F238E27FC236}">
                <a16:creationId xmlns:a16="http://schemas.microsoft.com/office/drawing/2014/main" id="{EB58FFD6-548C-494A-9C09-A456D82E514D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BFB304"/>
                </a:solidFill>
              </a:rPr>
              <a:t>उप</a:t>
            </a:r>
            <a:r>
              <a:rPr lang="en-IN" sz="2400" b="1" dirty="0">
                <a:solidFill>
                  <a:srgbClr val="BFB304"/>
                </a:solidFill>
              </a:rPr>
              <a:t> </a:t>
            </a:r>
            <a:r>
              <a:rPr lang="hi-IN" sz="2400" b="1" dirty="0">
                <a:solidFill>
                  <a:srgbClr val="BFB304"/>
                </a:solidFill>
              </a:rPr>
              <a:t>शीर्षक</a:t>
            </a:r>
            <a:endParaRPr lang="en-US" sz="2400" b="1" dirty="0">
              <a:solidFill>
                <a:srgbClr val="BFB304"/>
              </a:solidFill>
            </a:endParaRPr>
          </a:p>
        </p:txBody>
      </p:sp>
      <p:sp>
        <p:nvSpPr>
          <p:cNvPr id="56" name="Object33">
            <a:extLst>
              <a:ext uri="{FF2B5EF4-FFF2-40B4-BE49-F238E27FC236}">
                <a16:creationId xmlns:a16="http://schemas.microsoft.com/office/drawing/2014/main" id="{668531DD-4F07-42AC-B949-E8D6D20E4D92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733702"/>
                </a:solidFill>
              </a:rPr>
              <a:t>उप</a:t>
            </a:r>
            <a:r>
              <a:rPr lang="en-IN" sz="2400" b="1" dirty="0">
                <a:solidFill>
                  <a:srgbClr val="733702"/>
                </a:solidFill>
              </a:rPr>
              <a:t> </a:t>
            </a:r>
            <a:r>
              <a:rPr lang="hi-IN" sz="2400" b="1" dirty="0">
                <a:solidFill>
                  <a:srgbClr val="733702"/>
                </a:solidFill>
              </a:rPr>
              <a:t>शीर्षक</a:t>
            </a:r>
            <a:endParaRPr lang="en-US" sz="2400" b="1" dirty="0">
              <a:solidFill>
                <a:srgbClr val="733702"/>
              </a:solidFill>
            </a:endParaRP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79670D0F-5C34-F5B2-1B9A-7A29074F2F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3C875A-FFB3-2509-95A2-D54D9832B6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3E1513E-27FF-F2DD-E442-4E802873E4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F65CB944-33D2-2778-7562-FD77F00734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4ED60B-4356-18CF-6863-E7B3C3D444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44" name="Picture Placeholder 9">
            <a:extLst>
              <a:ext uri="{FF2B5EF4-FFF2-40B4-BE49-F238E27FC236}">
                <a16:creationId xmlns:a16="http://schemas.microsoft.com/office/drawing/2014/main" id="{AD738E6B-2469-664D-3543-CB9014137AC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2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4899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2D935CF-0F7C-44CC-BAA3-546B1C79D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19484"/>
              </p:ext>
            </p:extLst>
          </p:nvPr>
        </p:nvGraphicFramePr>
        <p:xfrm>
          <a:off x="1793875" y="2209800"/>
          <a:ext cx="7766844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61FE60-E9F1-5EAA-6F65-FD5A4DF1BA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A3586-25A6-AF6E-810B-25D0802527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2674462-2C1F-B035-D8D0-FADBF2117E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 err="1">
                <a:solidFill>
                  <a:schemeClr val="bg1">
                    <a:lumMod val="85000"/>
                  </a:schemeClr>
                </a:solidFill>
              </a:rPr>
              <a:t>स्लाइड</a:t>
            </a:r>
            <a:r>
              <a:rPr lang="hi-IN" sz="3400" b="1" dirty="0">
                <a:solidFill>
                  <a:schemeClr val="bg1">
                    <a:lumMod val="85000"/>
                  </a:schemeClr>
                </a:solidFill>
              </a:rPr>
              <a:t> का शीर्षक</a:t>
            </a:r>
            <a:endParaRPr lang="en-US" sz="3400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724E162-E077-69B1-F8FD-3FA10C47D2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sz="2000" dirty="0">
                <a:solidFill>
                  <a:schemeClr val="bg1">
                    <a:lumMod val="8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F8335B-816C-936B-2EFF-6213824E26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सड़क परिवहन और राजमार्ग मंत्रालय</a:t>
            </a:r>
            <a:endParaRPr lang="en-IN" dirty="0"/>
          </a:p>
          <a:p>
            <a:r>
              <a:rPr lang="en-US" dirty="0"/>
              <a:t>Ministry of Road Transport and Highways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33E7AC69-FD59-C90C-5C2E-CD24575385C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/>
          <a:srcRect t="5882" b="5882"/>
          <a:stretch>
            <a:fillRect/>
          </a:stretch>
        </p:blipFill>
        <p:spPr>
          <a:xfrm>
            <a:off x="561975" y="1206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8728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1386</Words>
  <Application>Microsoft Office PowerPoint</Application>
  <PresentationFormat>Widescreen</PresentationFormat>
  <Paragraphs>309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Light</vt:lpstr>
      <vt:lpstr>Calibre Medium</vt:lpstr>
      <vt:lpstr>Calibri</vt:lpstr>
      <vt:lpstr>Calibri Light</vt:lpstr>
      <vt:lpstr>HK Grotesk Regular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227</cp:revision>
  <dcterms:created xsi:type="dcterms:W3CDTF">2021-07-10T13:42:21Z</dcterms:created>
  <dcterms:modified xsi:type="dcterms:W3CDTF">2022-08-03T10:07:15Z</dcterms:modified>
</cp:coreProperties>
</file>