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595959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91A3659-AB7A-7AB9-475B-B9B615924EE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C02E26-2474-DA7F-3E4F-C092AA528E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A5B5E97-64BA-87F0-5FC5-E30983B8BAD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387B22-1482-45AC-F43E-7341A0B070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4F30001-5C43-E2DA-A7F1-F7635528F9E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73C977-0D64-D1C4-15FA-39C0688C6A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38A25BE-68DC-C10B-A53F-8DB6F8A2504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D9F3E09-602D-3C45-5822-FE5DF123C7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AC95CB5-CC64-91A1-D5A9-7E2FE4A0745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FBBBC-8FAD-F0E4-F3DA-B9B341B795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A677361-4C36-6708-5167-EA55F47F8AA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EA6BDB-8BE7-DC0C-8672-88244BFD3C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F653C12-E7AF-8AD4-BBA9-D17109BCEB6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A7541-8F43-785A-A6D3-5878FF11BE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B53E90A-DBD8-2069-9502-EC12C87F9A1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2E9420-2F80-2950-05D2-4258D0A676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2ACCBC5-4C66-D361-7059-BDFB43E0F6B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992BB0-2BB8-5792-A958-4249423758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DB4F712-3287-9425-BC56-F05C763962A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B799E0-FECA-5D08-DDEC-FABAD61C25A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6128DB6-37ED-5CD6-572A-1FCCB7569CD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1F115-E807-C091-C9E8-1F263B1A39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C45315F-B5F0-05E9-2966-EEBA3005A87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3E4590-2416-D3ED-9A7B-6F7599587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4E6DB03-75AC-48E8-CBF6-90EEA7910BA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0E0522-D037-1A61-818D-098E7A745D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B7A7303-5771-E1EC-5356-30D9D92D7EE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6FE60-47FF-0C58-FFAE-A75924D1E9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A3EC1B0-4A85-8026-AED2-2322143412F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E766-71A2-2C9D-8FF9-21C1BEDFF0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5DAC649-1BC9-0360-4BEA-5FBA168F4DF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17DB8-57FE-7581-5462-563CDE478F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E18720C-E88B-DF22-9647-8889621C40B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E0AEA6-2FEE-92CA-EF21-A45A375BC2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1481358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729933D-B510-4ABA-BC23-996ACFB2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10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1CB8506-CB27-DB7C-3B44-A0CBC0D2524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400942-9A50-3876-04A3-547598CA0C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982804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E419B4E-02EA-4067-B696-0954D27A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11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8387B32-22AB-5EB3-B065-3C953DC96D0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38F42D-C653-D438-7904-24BCC33F14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366444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9C088F9-8152-4D52-937B-F5E68ECD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12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A9AFB521-845D-3865-4A86-2EF6AA73A05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6BEDF4-7BA6-A373-458C-483B31F571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3796031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74E480B-CC22-435D-8991-FDB6147E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13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889F230-9A56-AE47-7590-722FBF2F7D5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8B593CB-DBF0-D249-645A-AE097777A7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844322" y="2579300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623392" y="4672369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459208" y="2579300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243772" y="4672369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082336" y="2579300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864152" y="4672369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702714" y="2617400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484530" y="4672369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409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3447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413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484646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021806" y="35154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3914" y="2882721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0269" y="2882721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28100" y="2882721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89744" y="2882721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3586536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240031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8832319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893F1BDC-8E32-41FB-B7FD-703D0B10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14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09B2AB-0677-0372-F045-12862084EA4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7662AB-EA70-5CEC-9A5E-F8D8DDBE68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3087369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B94F5EA-BDB5-4533-BBC1-5D72181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15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541BCA0-37C0-EDBE-9F88-F45173A2CB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113B03-EA0D-C252-F5BC-FF6870EB70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5714AED-899B-45AA-AB8E-8E9452DE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16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7E33D09-2198-284C-7D79-737926EBADF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9CDD2B-73F6-2C4E-707C-CC0B63D357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378197A-37B4-41EB-941C-9E6E8F74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17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51517C5-5DCD-785B-D0E1-F034D0E0A66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9123C5-CDA9-2C2A-6EC3-863C240CE1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CEDF0EB-591E-4111-AFFC-995C47EB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18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BB330D8-E352-3E3B-1FBD-86CE712CD7E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C02F278-FDBA-408D-7128-B554EC654C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98B43D3A-6713-4B6E-B94B-0AFB34A9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19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1B3E3EF-7965-B7BF-F2EF-5B63F824DF6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4714BFB-665D-E472-EE1B-139A110EC8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6CF585-E049-0019-DAAC-BE2B21E79A0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5145F-4CBB-27CB-7937-EF3C90F9BEF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68AF81F7-7E82-4637-B804-BC81F5B4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20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FDE9E92-97CC-FC52-DAD4-D972F262C47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9B9FCB2-BF69-54A7-9840-4CF4B87C9D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75D67A3E-8424-45A4-9822-8A58CAFD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21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48E7581-7CCA-8431-932A-DC003E93B6B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D8DED5-7A5F-53F8-163E-6F6311C106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39E5304-0396-4827-85B2-D22B3A1D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22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79474FF-3EBC-A9E0-42CD-A2961F631D9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DDBBDD-BEE8-DBFB-1D8F-080D48C8DD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AA48666-13F2-4CB7-B159-7851480B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23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3DB5A17-71B6-BD4E-64E5-E044E47C179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67FE84-2D9D-148F-57BD-BF83B9FC22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CB66BB5-9FF1-448F-8965-FDC4788C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24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5F3A42C-3834-B5AF-5864-1B4F241D5E4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4B4AE23-855B-33BD-2AFB-78000466E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7DDB932-AF60-4BEE-97EA-32FBF400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25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C2CFBAB-AFCD-13CD-B2AC-540FB708142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07DAC-6395-9BC3-DF3D-6D276D5DA7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4454F53-C364-4CE0-8EAE-94586C5E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26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17620F2C-C3CD-37B8-59F7-3BBD2023B9D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D47336-04E9-AAAB-E856-5A4DB54972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9206185-4EFC-4D54-BDA1-C7CAD8A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27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0BD6FCC-AAD0-583C-4123-26AF903A401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C3F69C2-33E1-2304-BD2F-4718F8435D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35DB834-A718-47D4-80B6-F947113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28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C015888-1039-530C-1BA9-6B88102305B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8D7DAB-AE41-4160-4DE5-4DC75A00F1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367851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3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25A5D9-5328-0351-9E9D-65FD11F8718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5332D-EA3E-EBB1-5A1F-824047F07E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5232406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52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493C131-8357-4F6F-ACF1-7C0ABCD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4</a:t>
            </a:fld>
            <a:endParaRPr lang="en-IN" dirty="0"/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4AC3A4E-8083-DCA2-FCB4-1AF021CD0B1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05630C-DF85-AB36-33C1-4726073A4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804332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B421426-B475-48A5-B5A6-17B58FA5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5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5647EBD-9B31-EF18-45A8-EB831F2F924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B1761B-65FD-5EBB-F870-06D40B380F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003096F-A70A-423A-999D-90544095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6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1ADB0C18-2493-EDD1-02FE-33FAFE72481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0CEB13-7E6C-9B4F-15B6-B8AA8B0736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CCB16A0-C9AD-4C44-B0C0-C922504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7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77687B8-43ED-BB0A-60F8-D6335C12508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4AF6D5-9B9D-2F4F-FBB9-9A5686A718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29709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571B1C-D347-4799-BCB4-FD76F19C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8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F7E973A-5128-3CF3-2D59-58B7BCEBEC0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4F0B239-B990-0322-41AD-9F9C4C72E6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631155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F14F3DF-F46A-4926-BA98-2259251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9</a:t>
            </a:fld>
            <a:endParaRPr lang="en-IN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45DE81C-0F8A-645C-8CEF-257FB4C3DDC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4C3658-2187-D3BF-FC8B-823C9DA64A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2373</TotalTime>
  <Words>1256</Words>
  <Application>Microsoft Office PowerPoint</Application>
  <PresentationFormat>Widescreen</PresentationFormat>
  <Paragraphs>323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283</cp:revision>
  <dcterms:created xsi:type="dcterms:W3CDTF">2021-06-21T15:58:00Z</dcterms:created>
  <dcterms:modified xsi:type="dcterms:W3CDTF">2022-08-23T11:18:18Z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