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2" r:id="rId8"/>
    <p:sldId id="4121" r:id="rId9"/>
    <p:sldId id="4126" r:id="rId10"/>
    <p:sldId id="4127" r:id="rId11"/>
    <p:sldId id="4128" r:id="rId12"/>
    <p:sldId id="4129" r:id="rId13"/>
    <p:sldId id="4130" r:id="rId14"/>
    <p:sldId id="4131" r:id="rId15"/>
    <p:sldId id="4112" r:id="rId16"/>
    <p:sldId id="4091" r:id="rId17"/>
    <p:sldId id="264" r:id="rId18"/>
    <p:sldId id="281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5B9BD5"/>
    <a:srgbClr val="ED7D31"/>
    <a:srgbClr val="2DCC71"/>
    <a:srgbClr val="F1C50F"/>
    <a:srgbClr val="CC3D73"/>
    <a:srgbClr val="3F5765"/>
    <a:srgbClr val="F82700"/>
    <a:srgbClr val="60C738"/>
    <a:srgbClr val="ED5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04-08-2022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50D94B18-A87A-B313-81AA-DC6CC850431C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48A65DB-93EB-C458-9FCE-CA8EB85BB7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C7959998-9452-657D-A176-5A34375B025C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A2B6C82-5C68-B38C-7193-80EC283D6B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AADDEC0B-7ACB-DE08-F639-21D4AFAC47F3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CA71EE-345D-5523-87EF-AB77065CEC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37C9920D-8BAA-B96B-888B-E3AE8505A5F0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AC2DC63-4C02-7307-4B18-C3472076E1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022CD293-F1EE-70E0-1E17-30276A9685A2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75B1B1F-0BEF-5F3D-E29E-4622824601A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E1EF8C16-3592-2B1E-46D3-10464BB31010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642C69B-51F8-0290-6450-1CC127F3C3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666D6BD7-1673-C637-EA9C-B43D8214C971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06F56FC-A604-C1D3-8413-44394DA036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769221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4561309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78CCCAD-9934-1717-25C6-E8333FACF1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527125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3B3838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hi-IN" b="1" dirty="0">
                <a:latin typeface="Sans-sarif"/>
              </a:rPr>
              <a:t>मंत्रालय का नाम</a:t>
            </a:r>
            <a:endParaRPr lang="en-US" b="1" dirty="0">
              <a:latin typeface="Sans-sarif"/>
            </a:endParaRP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B6D157AF-3415-578C-E519-5015E994E2E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179165" y="1124744"/>
            <a:ext cx="785671" cy="1285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1D3654AC-0DF3-9821-0A51-FD71E20B4866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4B0C327-CD28-31A8-4598-E2634081D4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47C9D42A-8AA0-1C5E-747A-07811062AA19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1E116B7-E04F-D3BB-281D-1F46EC96501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8D0B892D-477E-1EA3-C6C1-FA5F7EAFF326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62F90F-CEBF-EEFA-EB2E-DC669D51C2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D68B1D74-AFF5-F27D-2DE7-EB32081960D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6FFA3B2-3EB9-510D-4890-C1B16C9028E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05B3B152-6B6C-4012-396D-EA0458D16111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5D8E90-EA80-682C-83BA-8F4073E3C76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D96639C1-8A96-471E-7187-B4F4CD96D3A3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7E94556-3360-E88C-F905-A9F25123A1A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C2351A2E-76F3-DA14-1AC8-43FB1720EC70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6E44AED-9779-3082-03FB-90CEEB5D7BB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182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539217-B80C-0E27-7359-59D1E5E591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C3AA2AF-A7B7-BF5F-F0F7-8BEA0F7CE4B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1563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A67FE-4D7A-1AC3-5AE8-24D55E8C296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077325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162C6323-17CB-3276-1D9D-505FFD86D86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2FA7B-CE0C-183B-629C-344F6CB4DE0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3290962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7FBEF035-5B56-2511-812C-375F0906314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9FE6F-A1B5-43D9-6774-F717EE1A9C4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113094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6A76B8D9-82FA-CF8C-EC37-0AC20CC53D2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4D0D1-FBCC-7D55-5854-85F8B783BD1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1505660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BC089EBE-1913-53FF-8CA2-D3EEF04FEA0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AA96B5-9239-F4A4-005F-F98701BEA8C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417BA1AF-B1D6-9978-A981-B6BB920E146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5B9BD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EC6982-030D-A90D-EB18-2657B399E39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pic>
        <p:nvPicPr>
          <p:cNvPr id="27" name="Picture Placeholder 6">
            <a:extLst>
              <a:ext uri="{FF2B5EF4-FFF2-40B4-BE49-F238E27FC236}">
                <a16:creationId xmlns:a16="http://schemas.microsoft.com/office/drawing/2014/main" id="{F7BD4009-902A-EEA6-2C6D-CE8CC5B5619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307756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D1C61-74D1-BC7D-FDB9-11D1EEECD24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5EB2A36D-A285-A5C7-68D7-1F2A1CFD846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C75C6-B009-94A6-DADC-00C5ED4D355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8F5D2A8F-B49A-3CB1-14BE-CDFAC211E03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5699B-BD26-1011-901B-0BF772610F9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4192C06F-7AF5-9D34-DA6A-F5CFA44AB8C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0D0548-C89E-08DF-3277-D653FA7AE43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890535EA-BE74-8FAE-59BB-24BC860CF5B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8903C-69B0-DFBA-42B4-A3EE9691998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63C627F8-A831-6F45-06D0-AF39638250C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C3E3B4-4FBF-EC0F-85E4-0BB090E9BD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00639D8E-0F51-5BE1-062D-EA676365DC6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8A6BA-EB7C-8621-6077-86777686670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768D1D03-D3D5-B023-5A96-AEE555193CF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8E9CC5-AC23-EF70-8DC9-28C849F501B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AC10A7F9-DD7D-6CF8-A03F-153DE3809E6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8A447-4785-4B99-30F3-3ED33A93FC4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D31649BC-D0E6-AAEA-1741-B7C7B16BCBA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F4D28-91A0-5E62-6EBD-C89AC9F4B3C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2F2128B0-3948-5405-A2BA-9D42F9A85E8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57A04-A775-2A2F-E700-C8EB7CDACA9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CA94946E-E7A1-C7A9-2163-385B9294338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F21507-B9E2-D37F-556D-89EFE18779D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pic>
        <p:nvPicPr>
          <p:cNvPr id="22" name="Picture Placeholder 6">
            <a:extLst>
              <a:ext uri="{FF2B5EF4-FFF2-40B4-BE49-F238E27FC236}">
                <a16:creationId xmlns:a16="http://schemas.microsoft.com/office/drawing/2014/main" id="{69D72CFB-51BC-D571-E770-EEA6D128BF3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DE154-4CCA-2C3F-6F5A-0ACB2A379F9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8A462B06-E60D-EC98-A312-3FB209123F0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E33E77-C26A-EA34-8AA8-2DEFF162BDC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C9DCA-8F82-7B6A-346E-E0F59AA1554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3469F-BF4D-1783-D550-598B57FAB1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39684222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5F5E0490-1003-92E1-EF4B-FDAD46598CD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566326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0830A-D92D-36AA-5CF1-C71891EE600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id="{04AF9FE2-4FE1-0154-ACD0-C160C88112B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193613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37B265-908F-814E-7BB4-385CB234960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9038AEAC-CAC4-9E0F-8688-CCC923790D1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9FA7C-F93B-33E3-CE64-4994442BB8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860D22EB-496F-4D9E-6846-3F3A8070ED0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0695014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809F28-4A36-5CE5-9394-9647FD5B409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34CDE9D0-DE99-C5F9-1B54-9FD93E9F306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02F295-934B-B49C-C8C8-9F2CB78AC16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9712223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43BD9DA0-A186-297E-AE6A-90C6E207252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596409-B2BD-95CF-5020-DF1933B10CE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5026465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BE6E1ECE-9413-1DC7-2019-F3084E4D181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1211</Words>
  <Application>Microsoft Office PowerPoint</Application>
  <PresentationFormat>On-screen Show (4:3)</PresentationFormat>
  <Paragraphs>325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Mangal</vt:lpstr>
      <vt:lpstr>Open Sans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127</cp:revision>
  <dcterms:created xsi:type="dcterms:W3CDTF">2021-06-21T15:58:00Z</dcterms:created>
  <dcterms:modified xsi:type="dcterms:W3CDTF">2022-08-04T07:03:31Z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