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C9D"/>
    <a:srgbClr val="00A79D"/>
    <a:srgbClr val="F06060"/>
    <a:srgbClr val="BD042E"/>
    <a:srgbClr val="DC6D1B"/>
    <a:srgbClr val="85DAEB"/>
    <a:srgbClr val="56280E"/>
    <a:srgbClr val="E0B10B"/>
    <a:srgbClr val="544E61"/>
    <a:srgbClr val="A67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74" d="100"/>
          <a:sy n="74" d="100"/>
        </p:scale>
        <p:origin x="84" y="53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3476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09355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43687" y="38090"/>
        <a:ext cx="1884960" cy="1103510"/>
      </dsp:txXfrm>
    </dsp:sp>
    <dsp:sp modelId="{7EEEC43E-4852-4125-995A-4AB867C803D2}">
      <dsp:nvSpPr>
        <dsp:cNvPr id="0" name=""/>
        <dsp:cNvSpPr/>
      </dsp:nvSpPr>
      <dsp:spPr>
        <a:xfrm rot="5400000">
          <a:off x="-23476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09355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43687" y="1503309"/>
        <a:ext cx="1884960" cy="1103510"/>
      </dsp:txXfrm>
    </dsp:sp>
    <dsp:sp modelId="{BD8FBA8A-C1D7-4129-B67A-BD395B08F150}">
      <dsp:nvSpPr>
        <dsp:cNvPr id="0" name=""/>
        <dsp:cNvSpPr/>
      </dsp:nvSpPr>
      <dsp:spPr>
        <a:xfrm>
          <a:off x="709133" y="3134084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09355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43687" y="2968527"/>
        <a:ext cx="1884960" cy="1103510"/>
      </dsp:txXfrm>
    </dsp:sp>
    <dsp:sp modelId="{0E2F8354-918F-485B-A419-3CB88FA5547B}">
      <dsp:nvSpPr>
        <dsp:cNvPr id="0" name=""/>
        <dsp:cNvSpPr/>
      </dsp:nvSpPr>
      <dsp:spPr>
        <a:xfrm rot="16200000">
          <a:off x="2574844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0767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42008" y="2968527"/>
        <a:ext cx="1884960" cy="1103510"/>
      </dsp:txXfrm>
    </dsp:sp>
    <dsp:sp modelId="{4BE37EA5-14E2-4A81-9E97-00E1A2E9DB43}">
      <dsp:nvSpPr>
        <dsp:cNvPr id="0" name=""/>
        <dsp:cNvSpPr/>
      </dsp:nvSpPr>
      <dsp:spPr>
        <a:xfrm rot="16200000">
          <a:off x="2574844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0767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42008" y="1503309"/>
        <a:ext cx="1884960" cy="1103510"/>
      </dsp:txXfrm>
    </dsp:sp>
    <dsp:sp modelId="{EF7896DD-C83E-49F4-9C32-DEBB9D73517A}">
      <dsp:nvSpPr>
        <dsp:cNvPr id="0" name=""/>
        <dsp:cNvSpPr/>
      </dsp:nvSpPr>
      <dsp:spPr>
        <a:xfrm>
          <a:off x="3307453" y="203647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0767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42008" y="38090"/>
        <a:ext cx="1884960" cy="1103510"/>
      </dsp:txXfrm>
    </dsp:sp>
    <dsp:sp modelId="{BD329A57-037F-480A-8910-10595022CB4B}">
      <dsp:nvSpPr>
        <dsp:cNvPr id="0" name=""/>
        <dsp:cNvSpPr/>
      </dsp:nvSpPr>
      <dsp:spPr>
        <a:xfrm rot="5400000">
          <a:off x="5173165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0599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40328" y="38090"/>
        <a:ext cx="1884960" cy="1103510"/>
      </dsp:txXfrm>
    </dsp:sp>
    <dsp:sp modelId="{2F6527F8-B580-4296-9549-61E12CE5E127}">
      <dsp:nvSpPr>
        <dsp:cNvPr id="0" name=""/>
        <dsp:cNvSpPr/>
      </dsp:nvSpPr>
      <dsp:spPr>
        <a:xfrm rot="5400000">
          <a:off x="5173165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0599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40328" y="1503309"/>
        <a:ext cx="1884960" cy="1103510"/>
      </dsp:txXfrm>
    </dsp:sp>
    <dsp:sp modelId="{96B76D69-2E1B-4AC1-8A6D-277E2FAD6E6A}">
      <dsp:nvSpPr>
        <dsp:cNvPr id="0" name=""/>
        <dsp:cNvSpPr/>
      </dsp:nvSpPr>
      <dsp:spPr>
        <a:xfrm>
          <a:off x="550599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40328" y="2968527"/>
        <a:ext cx="1884960" cy="1103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04-08-2022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141"/>
            <a:ext cx="12191493" cy="685771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59143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48930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55319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EB5E240-F439-15B8-01A2-639C687253B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710868" y="1259426"/>
            <a:ext cx="77026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4667B3A-78BD-45C5-0FFA-F7AF3EA8A3B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FD339-D88F-45B9-F8E9-08CACB4292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D28D9E15-5983-E04F-77B2-C4236C73249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9A5B60-4CAE-65BB-F7E5-1F7EC36A66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360912E8-FF0A-CA97-8A84-6E8DDD253B4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BA1D3E4-F87B-49E9-3123-F46E0C3D33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A1548F96-A3E4-3B8C-DE75-0FC9D71EEE0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58793FF-9CF4-A965-551B-2337ACB0CC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87CCDCE0-CFBB-5546-3344-4757F3CD0CF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EEB9E22-C443-4D92-681F-1D4DE7E2A1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570BC1F4-19CB-6C2F-C125-32DD4147E33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8BE67D2-58D1-6934-A2B6-BC5F3030A5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3D433F88-BFAC-B589-FB64-14473BF57E3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87A8A9B-BC75-5A17-192A-71E7F56154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E8F9C37-38A3-4E31-51AF-48F98CE19E4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AF80ED-8D1E-3A81-BB42-F96834AAF2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89237AA0-D7C5-C416-F41C-99BE0FC023C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427596-98E6-3B4F-6B52-B3A7A8EBD6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1564395-32B4-40BC-8D61-B8CB2BD91C7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02E188E-2FB9-D9A6-67F0-88DDE0E405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A058533D-C67A-715B-C5BB-FBFDCB8F549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227B5E5-1FC9-ADA8-5C26-1A09DB9EB5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49508CD0-74AC-C781-B24F-A279170DF91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E1BC55-4D40-953A-905A-E98AFB1DE5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43569C94-5B51-F666-DC79-4E0F7AC61CF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10059C-4FF2-7BB8-142F-3054597B1A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405DA34-FE90-61A2-CE2E-7D67ED97286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FC88FE-C9C0-858D-077B-B8F1C3E113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F46FF211-4371-AEEE-772C-972AD35A96F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52D335-E007-EEF1-58D4-A7DFF13795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E38ECE4-2771-8DC7-537C-8BF0DCA1B7A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6390C4-A566-13ED-6F97-BFBD4E37F28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7625FA2E-2290-FB9D-3096-EB5D3B856A4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C4C574C-B8B6-FBB5-6580-56A6EE661B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964325-B7CC-F85D-8D45-0CC8A4AAB1C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447"/>
          <a:stretch/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C31FDC-E701-C5F4-5AB1-B5745E5BDC7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580FB2A-88E0-49C7-AB72-27C29D5C5749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8E11E3D7-EE75-F8F2-22DC-E2400DBB79C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1D0C44-5E3F-07DB-FDFF-33763BB773E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6493462-816D-4D9D-A8B9-3FC544913240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A73D8AE4-96A4-38F0-172D-C7E4F03051F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77CB58-7FAF-AE89-3DB5-00B3F4BB48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ACB2558-35FD-4776-A1A1-8561E3B5EA71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952CF072-E732-2286-9C5B-A82803DDEE8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90D823-720F-98BC-7FF5-5CC6ACCAD6B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28C2CF9-710A-406E-8088-21B67AE56186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AAB1C1E3-6DD7-EE2F-C6BF-B934344064D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A74A10-16EA-15C8-F22D-EBE062331DC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1A2AB8D3-278F-4063-88FF-585D4D524E43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Picture Placeholder 8">
            <a:extLst>
              <a:ext uri="{FF2B5EF4-FFF2-40B4-BE49-F238E27FC236}">
                <a16:creationId xmlns:a16="http://schemas.microsoft.com/office/drawing/2014/main" id="{18BB1C80-4E01-BDB1-A1F2-A27510E2F27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FB4C79-EDC5-0D3E-4FE3-18F2A80A387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D13491F2-C5A0-483E-8920-E289893DD4A5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D1742A0-4DEE-4735-8D3D-CC9B298D1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143043"/>
              </p:ext>
            </p:extLst>
          </p:nvPr>
        </p:nvGraphicFramePr>
        <p:xfrm>
          <a:off x="1625280" y="2127183"/>
          <a:ext cx="7768977" cy="41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17EFA30-3561-1271-3842-4F43AF7B04B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0BF4B-1FD7-083A-B3EF-3A91367F02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73BAB9DB-926A-46CA-A7B7-3BCCD6D92272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B9377171-0D27-C1FB-1402-F57F6FFEC64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5945ED-7CB5-72D6-DFA3-DC8F39D1B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5F0E7BA-CFEB-4D9B-818F-DD6B899EC7A2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3F04E834-F68C-5EB4-72A3-742AA27F759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543434-D268-2DBB-F28E-EEF5FDB1E55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D6EA646D-AA4C-4992-A04E-362FA8780DED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Placeholder 8">
            <a:extLst>
              <a:ext uri="{FF2B5EF4-FFF2-40B4-BE49-F238E27FC236}">
                <a16:creationId xmlns:a16="http://schemas.microsoft.com/office/drawing/2014/main" id="{A465BC2A-F76B-4B77-0455-9AC4F6E772F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F04A0C-C474-7B6E-1903-B82F089D99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13BCBA2E-CB11-4EB3-8640-53F02651683B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Placeholder 8">
            <a:extLst>
              <a:ext uri="{FF2B5EF4-FFF2-40B4-BE49-F238E27FC236}">
                <a16:creationId xmlns:a16="http://schemas.microsoft.com/office/drawing/2014/main" id="{EB6F3D02-9068-4D2E-787C-24C6C367556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3CE42-798C-BA58-0C34-AF468A70113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A7667793-740C-545D-20A7-0B3864D066A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D5ECE0-631B-58AA-86F9-375A1961C2C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1D334E7-EAB7-49D9-B1CE-D2D2E95D7759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Placeholder 8">
            <a:extLst>
              <a:ext uri="{FF2B5EF4-FFF2-40B4-BE49-F238E27FC236}">
                <a16:creationId xmlns:a16="http://schemas.microsoft.com/office/drawing/2014/main" id="{226E5C87-4E02-303B-0191-D84C35B18AA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A2E2B1-0492-70F2-957E-BDE6B2ECB19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E5C9DCD5-8A9B-460F-8710-9494230A49FB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0A329996-D14E-5008-67D8-C182522B433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56" y="2478835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2FC430-98E7-BC7F-D6EF-8041C944E24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47528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54673" y="184039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801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E2672E94-98AD-48FC-994C-EBE4688D0E93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17D08590-DDB1-13A5-E90A-ED5DAEBB718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9CD115-E51E-CD89-B141-D6BB6D46BF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27BA183-C7A7-4307-92C3-D52BA11EB219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13E8A032-66A7-20B5-37B2-463A5E11FF9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466C87-120A-B0FA-77AA-EDFA5943C12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5D21FDA0-D7C7-4500-8972-811A7A48F048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Placeholder 8">
            <a:extLst>
              <a:ext uri="{FF2B5EF4-FFF2-40B4-BE49-F238E27FC236}">
                <a16:creationId xmlns:a16="http://schemas.microsoft.com/office/drawing/2014/main" id="{196DB99E-4AFC-C3E8-BD5E-ADDC60971B0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FD577-6AAB-915F-B284-4B19B9798A8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95D03A00-DE4B-4341-A921-05B48E69B42A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Placeholder 8">
            <a:extLst>
              <a:ext uri="{FF2B5EF4-FFF2-40B4-BE49-F238E27FC236}">
                <a16:creationId xmlns:a16="http://schemas.microsoft.com/office/drawing/2014/main" id="{4B0660D0-17D9-F984-5BA7-FD0F7A7E6AB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7A89D2-4DB5-9E52-1362-78572059588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87B6A4CD-A723-4012-A1B7-1EF7A4CAAAEC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Placeholder 8">
            <a:extLst>
              <a:ext uri="{FF2B5EF4-FFF2-40B4-BE49-F238E27FC236}">
                <a16:creationId xmlns:a16="http://schemas.microsoft.com/office/drawing/2014/main" id="{FCA383CF-95EF-54B4-93B3-DC81853FC27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8A5954-B92F-61C7-853B-125CB51407A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5998DC5D-43AC-4B0C-96C8-2A612F9907CB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737D1BDE-F3C6-E1E2-D936-E7CFCF7036C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D15EF7E-936D-4F66-C479-557C1E62FC3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717BC2-8F24-1201-526F-0BF7905BE86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EE2C9DA-080C-4F7F-9D9D-C4D63DC0EFDC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E3709-D1DC-40FD-20A7-D75DF785925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1425238" y="6448425"/>
            <a:ext cx="766762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D3257C51-CF25-B88C-6DB3-5E069D87B96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645DD-9D68-DC5E-4C29-44B2E7D125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3378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9F2F42FE-BC00-4567-9CCC-9ED2E35C3BD5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Placeholder 8">
            <a:extLst>
              <a:ext uri="{FF2B5EF4-FFF2-40B4-BE49-F238E27FC236}">
                <a16:creationId xmlns:a16="http://schemas.microsoft.com/office/drawing/2014/main" id="{F42CF8B0-EE60-EEFB-0B9A-F02A3CA63E8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60992A-39E4-B397-582C-91A0F594692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7F20C2B-1522-4F2C-90F4-4B9E207FF1FB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FCB6DB9E-296B-05C2-6070-3AD8E97E20E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367218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448691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928F43-C96B-BDF1-F46C-4396B631F3B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73220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8285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7089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7565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348880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903439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445224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415607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90343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8BA4A450-162D-40F5-B3C8-3C65BECED9B2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Placeholder 8">
            <a:extLst>
              <a:ext uri="{FF2B5EF4-FFF2-40B4-BE49-F238E27FC236}">
                <a16:creationId xmlns:a16="http://schemas.microsoft.com/office/drawing/2014/main" id="{329EDE70-08B4-A764-ECE2-FF5DFD86C97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9089E6-B553-4484-4F28-3163B0A308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78D6623-00FD-497B-9263-6BE34673DC13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B84A9A1C-DEFD-F5E2-C235-0676665C1FC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40A82-FCFF-C866-9830-7FD072E7B67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91A6D1E-51BE-4956-B23C-200209FAD6DA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FA0AE202-0CEB-DEFA-56CE-5FF7F5E6878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DF671-6D87-74D5-F437-A7CF5EC5979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CBA1566-9A7D-4DBE-B5CF-A8C09B84EE21}"/>
              </a:ext>
            </a:extLst>
          </p:cNvPr>
          <p:cNvSpPr txBox="1">
            <a:spLocks/>
          </p:cNvSpPr>
          <p:nvPr/>
        </p:nvSpPr>
        <p:spPr>
          <a:xfrm>
            <a:off x="11424592" y="6448426"/>
            <a:ext cx="767408" cy="409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15718B57-DF76-DD72-FE1F-E70A71E33FF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2035</TotalTime>
  <Words>1259</Words>
  <Application>Microsoft Office PowerPoint</Application>
  <PresentationFormat>Widescreen</PresentationFormat>
  <Paragraphs>324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274</cp:revision>
  <dcterms:created xsi:type="dcterms:W3CDTF">2021-06-21T15:58:00Z</dcterms:created>
  <dcterms:modified xsi:type="dcterms:W3CDTF">2022-08-04T05:24:47Z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